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1604" r:id="rId6"/>
    <p:sldId id="1605" r:id="rId7"/>
    <p:sldId id="1606" r:id="rId8"/>
    <p:sldId id="1600" r:id="rId9"/>
    <p:sldId id="1599" r:id="rId10"/>
    <p:sldId id="1598" r:id="rId11"/>
    <p:sldId id="1432" r:id="rId12"/>
    <p:sldId id="145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8155E2-EADC-1D91-DA45-725DBC93F82B}" name="Raechel Timbers" initials="RT" userId="S::rtimbers@aamc.org::fb258a9a-ab24-4132-90b3-ffa38b5429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953B0-FFBF-4D2D-823B-A79B19D2F199}" v="2" dt="2025-01-29T18:42:18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chel Timbers" userId="fb258a9a-ab24-4132-90b3-ffa38b5429da" providerId="ADAL" clId="{895F500E-FA8C-4D47-93F8-D45427242972}"/>
    <pc:docChg chg="undo custSel addSld delSld modSld sldOrd">
      <pc:chgData name="Raechel Timbers" userId="fb258a9a-ab24-4132-90b3-ffa38b5429da" providerId="ADAL" clId="{895F500E-FA8C-4D47-93F8-D45427242972}" dt="2024-12-17T14:24:43.080" v="1035" actId="164"/>
      <pc:docMkLst>
        <pc:docMk/>
      </pc:docMkLst>
      <pc:sldChg chg="del">
        <pc:chgData name="Raechel Timbers" userId="fb258a9a-ab24-4132-90b3-ffa38b5429da" providerId="ADAL" clId="{895F500E-FA8C-4D47-93F8-D45427242972}" dt="2024-12-11T13:50:49.675" v="0" actId="47"/>
        <pc:sldMkLst>
          <pc:docMk/>
          <pc:sldMk cId="3108995170" sldId="256"/>
        </pc:sldMkLst>
      </pc:sldChg>
      <pc:sldChg chg="addSp delSp modSp del mod">
        <pc:chgData name="Raechel Timbers" userId="fb258a9a-ab24-4132-90b3-ffa38b5429da" providerId="ADAL" clId="{895F500E-FA8C-4D47-93F8-D45427242972}" dt="2024-12-13T16:47:35.600" v="234" actId="47"/>
        <pc:sldMkLst>
          <pc:docMk/>
          <pc:sldMk cId="193882102" sldId="260"/>
        </pc:sldMkLst>
        <pc:spChg chg="del">
          <ac:chgData name="Raechel Timbers" userId="fb258a9a-ab24-4132-90b3-ffa38b5429da" providerId="ADAL" clId="{895F500E-FA8C-4D47-93F8-D45427242972}" dt="2024-12-11T13:51:50.404" v="30" actId="478"/>
          <ac:spMkLst>
            <pc:docMk/>
            <pc:sldMk cId="193882102" sldId="260"/>
            <ac:spMk id="6" creationId="{5414ECAE-A4AE-AE67-F8FB-10FB532FB782}"/>
          </ac:spMkLst>
        </pc:spChg>
        <pc:spChg chg="mod">
          <ac:chgData name="Raechel Timbers" userId="fb258a9a-ab24-4132-90b3-ffa38b5429da" providerId="ADAL" clId="{895F500E-FA8C-4D47-93F8-D45427242972}" dt="2024-12-11T13:50:56.516" v="11" actId="20577"/>
          <ac:spMkLst>
            <pc:docMk/>
            <pc:sldMk cId="193882102" sldId="260"/>
            <ac:spMk id="13" creationId="{CB1C3E81-ADF2-7598-469B-110DF889E540}"/>
          </ac:spMkLst>
        </pc:spChg>
        <pc:spChg chg="add del mod topLvl">
          <ac:chgData name="Raechel Timbers" userId="fb258a9a-ab24-4132-90b3-ffa38b5429da" providerId="ADAL" clId="{895F500E-FA8C-4D47-93F8-D45427242972}" dt="2024-12-13T16:45:50.205" v="209" actId="21"/>
          <ac:spMkLst>
            <pc:docMk/>
            <pc:sldMk cId="193882102" sldId="260"/>
            <ac:spMk id="14" creationId="{90DBCF90-0695-D8A2-6617-5CF5546C570F}"/>
          </ac:spMkLst>
        </pc:spChg>
        <pc:spChg chg="add del mod">
          <ac:chgData name="Raechel Timbers" userId="fb258a9a-ab24-4132-90b3-ffa38b5429da" providerId="ADAL" clId="{895F500E-FA8C-4D47-93F8-D45427242972}" dt="2024-12-13T16:45:50.205" v="209" actId="21"/>
          <ac:spMkLst>
            <pc:docMk/>
            <pc:sldMk cId="193882102" sldId="260"/>
            <ac:spMk id="15" creationId="{98103C05-1468-9040-F314-6955D8E0DA06}"/>
          </ac:spMkLst>
        </pc:spChg>
        <pc:spChg chg="del">
          <ac:chgData name="Raechel Timbers" userId="fb258a9a-ab24-4132-90b3-ffa38b5429da" providerId="ADAL" clId="{895F500E-FA8C-4D47-93F8-D45427242972}" dt="2024-12-11T16:13:11.228" v="157" actId="478"/>
          <ac:spMkLst>
            <pc:docMk/>
            <pc:sldMk cId="193882102" sldId="260"/>
            <ac:spMk id="19" creationId="{2EAEF5B3-BDD3-C5E6-0359-F19B2FB02962}"/>
          </ac:spMkLst>
        </pc:spChg>
        <pc:spChg chg="add mod">
          <ac:chgData name="Raechel Timbers" userId="fb258a9a-ab24-4132-90b3-ffa38b5429da" providerId="ADAL" clId="{895F500E-FA8C-4D47-93F8-D45427242972}" dt="2024-12-11T13:56:34.648" v="151" actId="1076"/>
          <ac:spMkLst>
            <pc:docMk/>
            <pc:sldMk cId="193882102" sldId="260"/>
            <ac:spMk id="25" creationId="{C4C07B18-55FF-F6AF-C0A6-AC675F428E1A}"/>
          </ac:spMkLst>
        </pc:spChg>
        <pc:spChg chg="del">
          <ac:chgData name="Raechel Timbers" userId="fb258a9a-ab24-4132-90b3-ffa38b5429da" providerId="ADAL" clId="{895F500E-FA8C-4D47-93F8-D45427242972}" dt="2024-12-11T13:51:00.991" v="12" actId="478"/>
          <ac:spMkLst>
            <pc:docMk/>
            <pc:sldMk cId="193882102" sldId="260"/>
            <ac:spMk id="27" creationId="{A2E2C1ED-1C2B-9779-ACEE-C6284BC9F586}"/>
          </ac:spMkLst>
        </pc:spChg>
        <pc:spChg chg="del">
          <ac:chgData name="Raechel Timbers" userId="fb258a9a-ab24-4132-90b3-ffa38b5429da" providerId="ADAL" clId="{895F500E-FA8C-4D47-93F8-D45427242972}" dt="2024-12-11T16:13:14.786" v="158" actId="478"/>
          <ac:spMkLst>
            <pc:docMk/>
            <pc:sldMk cId="193882102" sldId="260"/>
            <ac:spMk id="36" creationId="{A29B3156-FEB3-E4C2-4E64-4D57D14E4B7C}"/>
          </ac:spMkLst>
        </pc:spChg>
        <pc:spChg chg="del">
          <ac:chgData name="Raechel Timbers" userId="fb258a9a-ab24-4132-90b3-ffa38b5429da" providerId="ADAL" clId="{895F500E-FA8C-4D47-93F8-D45427242972}" dt="2024-12-11T13:51:20.777" v="24" actId="478"/>
          <ac:spMkLst>
            <pc:docMk/>
            <pc:sldMk cId="193882102" sldId="260"/>
            <ac:spMk id="44" creationId="{D8A28322-64A6-3A4D-D1FC-C63774F3FFFA}"/>
          </ac:spMkLst>
        </pc:spChg>
        <pc:spChg chg="del">
          <ac:chgData name="Raechel Timbers" userId="fb258a9a-ab24-4132-90b3-ffa38b5429da" providerId="ADAL" clId="{895F500E-FA8C-4D47-93F8-D45427242972}" dt="2024-12-11T13:51:25.812" v="26" actId="478"/>
          <ac:spMkLst>
            <pc:docMk/>
            <pc:sldMk cId="193882102" sldId="260"/>
            <ac:spMk id="45" creationId="{1E144152-54D5-CBFE-0E28-446BF3A3B656}"/>
          </ac:spMkLst>
        </pc:spChg>
        <pc:spChg chg="del">
          <ac:chgData name="Raechel Timbers" userId="fb258a9a-ab24-4132-90b3-ffa38b5429da" providerId="ADAL" clId="{895F500E-FA8C-4D47-93F8-D45427242972}" dt="2024-12-11T13:51:23.394" v="25" actId="478"/>
          <ac:spMkLst>
            <pc:docMk/>
            <pc:sldMk cId="193882102" sldId="260"/>
            <ac:spMk id="46" creationId="{51ED556A-CD79-A9D4-F36F-E95EE0F0B5DB}"/>
          </ac:spMkLst>
        </pc:spChg>
        <pc:spChg chg="del">
          <ac:chgData name="Raechel Timbers" userId="fb258a9a-ab24-4132-90b3-ffa38b5429da" providerId="ADAL" clId="{895F500E-FA8C-4D47-93F8-D45427242972}" dt="2024-12-11T13:51:13.730" v="19" actId="478"/>
          <ac:spMkLst>
            <pc:docMk/>
            <pc:sldMk cId="193882102" sldId="260"/>
            <ac:spMk id="48" creationId="{02E3D656-C3AC-D226-54DD-DB7B8DAC4BE6}"/>
          </ac:spMkLst>
        </pc:spChg>
        <pc:spChg chg="del">
          <ac:chgData name="Raechel Timbers" userId="fb258a9a-ab24-4132-90b3-ffa38b5429da" providerId="ADAL" clId="{895F500E-FA8C-4D47-93F8-D45427242972}" dt="2024-12-11T13:51:18.592" v="23" actId="478"/>
          <ac:spMkLst>
            <pc:docMk/>
            <pc:sldMk cId="193882102" sldId="260"/>
            <ac:spMk id="49" creationId="{298215BE-E041-0DA2-ADD3-F61751B154D0}"/>
          </ac:spMkLst>
        </pc:spChg>
        <pc:spChg chg="del">
          <ac:chgData name="Raechel Timbers" userId="fb258a9a-ab24-4132-90b3-ffa38b5429da" providerId="ADAL" clId="{895F500E-FA8C-4D47-93F8-D45427242972}" dt="2024-12-11T13:51:17.537" v="22" actId="478"/>
          <ac:spMkLst>
            <pc:docMk/>
            <pc:sldMk cId="193882102" sldId="260"/>
            <ac:spMk id="50" creationId="{4CF7FBA7-B4AB-7C7A-6F16-1FECB04F0E5B}"/>
          </ac:spMkLst>
        </pc:spChg>
        <pc:spChg chg="del">
          <ac:chgData name="Raechel Timbers" userId="fb258a9a-ab24-4132-90b3-ffa38b5429da" providerId="ADAL" clId="{895F500E-FA8C-4D47-93F8-D45427242972}" dt="2024-12-11T13:51:11.892" v="18" actId="478"/>
          <ac:spMkLst>
            <pc:docMk/>
            <pc:sldMk cId="193882102" sldId="260"/>
            <ac:spMk id="52" creationId="{BD06BCD5-906F-65B2-7FB8-E9358EF440E5}"/>
          </ac:spMkLst>
        </pc:spChg>
        <pc:spChg chg="del">
          <ac:chgData name="Raechel Timbers" userId="fb258a9a-ab24-4132-90b3-ffa38b5429da" providerId="ADAL" clId="{895F500E-FA8C-4D47-93F8-D45427242972}" dt="2024-12-11T13:51:09.782" v="17" actId="478"/>
          <ac:spMkLst>
            <pc:docMk/>
            <pc:sldMk cId="193882102" sldId="260"/>
            <ac:spMk id="53" creationId="{ED2B1835-7C73-83E4-BDB0-2787A9E8B81B}"/>
          </ac:spMkLst>
        </pc:spChg>
        <pc:spChg chg="del">
          <ac:chgData name="Raechel Timbers" userId="fb258a9a-ab24-4132-90b3-ffa38b5429da" providerId="ADAL" clId="{895F500E-FA8C-4D47-93F8-D45427242972}" dt="2024-12-11T13:51:08.647" v="16" actId="478"/>
          <ac:spMkLst>
            <pc:docMk/>
            <pc:sldMk cId="193882102" sldId="260"/>
            <ac:spMk id="54" creationId="{FE8BB653-273D-BC19-CF3A-64CC7F876EDE}"/>
          </ac:spMkLst>
        </pc:spChg>
        <pc:spChg chg="del">
          <ac:chgData name="Raechel Timbers" userId="fb258a9a-ab24-4132-90b3-ffa38b5429da" providerId="ADAL" clId="{895F500E-FA8C-4D47-93F8-D45427242972}" dt="2024-12-11T13:51:03.594" v="13" actId="478"/>
          <ac:spMkLst>
            <pc:docMk/>
            <pc:sldMk cId="193882102" sldId="260"/>
            <ac:spMk id="56" creationId="{65FA8BFD-D1DE-4ACB-7020-4987CEA32B9B}"/>
          </ac:spMkLst>
        </pc:spChg>
        <pc:spChg chg="del">
          <ac:chgData name="Raechel Timbers" userId="fb258a9a-ab24-4132-90b3-ffa38b5429da" providerId="ADAL" clId="{895F500E-FA8C-4D47-93F8-D45427242972}" dt="2024-12-11T13:51:07.095" v="15" actId="478"/>
          <ac:spMkLst>
            <pc:docMk/>
            <pc:sldMk cId="193882102" sldId="260"/>
            <ac:spMk id="57" creationId="{CA01208C-7198-B1E9-A5D1-F36CF31857E7}"/>
          </ac:spMkLst>
        </pc:spChg>
        <pc:spChg chg="del">
          <ac:chgData name="Raechel Timbers" userId="fb258a9a-ab24-4132-90b3-ffa38b5429da" providerId="ADAL" clId="{895F500E-FA8C-4D47-93F8-D45427242972}" dt="2024-12-11T13:51:04.806" v="14" actId="478"/>
          <ac:spMkLst>
            <pc:docMk/>
            <pc:sldMk cId="193882102" sldId="260"/>
            <ac:spMk id="58" creationId="{4B8C3DDD-0126-870B-84A2-4E9D8E86079A}"/>
          </ac:spMkLst>
        </pc:spChg>
        <pc:grpChg chg="add del mod topLvl">
          <ac:chgData name="Raechel Timbers" userId="fb258a9a-ab24-4132-90b3-ffa38b5429da" providerId="ADAL" clId="{895F500E-FA8C-4D47-93F8-D45427242972}" dt="2024-12-13T16:45:50.205" v="209" actId="21"/>
          <ac:grpSpMkLst>
            <pc:docMk/>
            <pc:sldMk cId="193882102" sldId="260"/>
            <ac:grpSpMk id="2" creationId="{A11CACCD-EEA8-6606-6E47-023D3C6AB537}"/>
          </ac:grpSpMkLst>
        </pc:grpChg>
        <pc:grpChg chg="add del mod">
          <ac:chgData name="Raechel Timbers" userId="fb258a9a-ab24-4132-90b3-ffa38b5429da" providerId="ADAL" clId="{895F500E-FA8C-4D47-93F8-D45427242972}" dt="2024-12-13T16:45:50.205" v="209" actId="21"/>
          <ac:grpSpMkLst>
            <pc:docMk/>
            <pc:sldMk cId="193882102" sldId="260"/>
            <ac:grpSpMk id="6" creationId="{FAE6EFFF-080A-A776-BCA8-142F4180808D}"/>
          </ac:grpSpMkLst>
        </pc:grpChg>
        <pc:grpChg chg="del">
          <ac:chgData name="Raechel Timbers" userId="fb258a9a-ab24-4132-90b3-ffa38b5429da" providerId="ADAL" clId="{895F500E-FA8C-4D47-93F8-D45427242972}" dt="2024-12-11T13:51:03.594" v="13" actId="478"/>
          <ac:grpSpMkLst>
            <pc:docMk/>
            <pc:sldMk cId="193882102" sldId="260"/>
            <ac:grpSpMk id="7" creationId="{DDB844B7-6D55-FA49-4A8B-CC6A3D1C39BA}"/>
          </ac:grpSpMkLst>
        </pc:grpChg>
        <pc:grpChg chg="del">
          <ac:chgData name="Raechel Timbers" userId="fb258a9a-ab24-4132-90b3-ffa38b5429da" providerId="ADAL" clId="{895F500E-FA8C-4D47-93F8-D45427242972}" dt="2024-12-11T13:51:09.782" v="17" actId="478"/>
          <ac:grpSpMkLst>
            <pc:docMk/>
            <pc:sldMk cId="193882102" sldId="260"/>
            <ac:grpSpMk id="8" creationId="{8C393F71-875C-9F91-7A17-6C6FBF681382}"/>
          </ac:grpSpMkLst>
        </pc:grpChg>
        <pc:grpChg chg="del">
          <ac:chgData name="Raechel Timbers" userId="fb258a9a-ab24-4132-90b3-ffa38b5429da" providerId="ADAL" clId="{895F500E-FA8C-4D47-93F8-D45427242972}" dt="2024-12-11T13:51:13.730" v="19" actId="478"/>
          <ac:grpSpMkLst>
            <pc:docMk/>
            <pc:sldMk cId="193882102" sldId="260"/>
            <ac:grpSpMk id="9" creationId="{23A3D893-FEC2-A370-401B-860868DBC79D}"/>
          </ac:grpSpMkLst>
        </pc:grpChg>
        <pc:grpChg chg="del">
          <ac:chgData name="Raechel Timbers" userId="fb258a9a-ab24-4132-90b3-ffa38b5429da" providerId="ADAL" clId="{895F500E-FA8C-4D47-93F8-D45427242972}" dt="2024-12-11T13:51:20.777" v="24" actId="478"/>
          <ac:grpSpMkLst>
            <pc:docMk/>
            <pc:sldMk cId="193882102" sldId="260"/>
            <ac:grpSpMk id="11" creationId="{527B203C-337E-3403-0A30-007F7727D169}"/>
          </ac:grpSpMkLst>
        </pc:grpChg>
        <pc:grpChg chg="add del mod">
          <ac:chgData name="Raechel Timbers" userId="fb258a9a-ab24-4132-90b3-ffa38b5429da" providerId="ADAL" clId="{895F500E-FA8C-4D47-93F8-D45427242972}" dt="2024-12-13T16:45:50.205" v="209" actId="21"/>
          <ac:grpSpMkLst>
            <pc:docMk/>
            <pc:sldMk cId="193882102" sldId="260"/>
            <ac:grpSpMk id="24" creationId="{659FE44A-9316-94FA-BECF-9DDF018B122D}"/>
          </ac:grpSpMkLst>
        </pc:grpChg>
        <pc:grpChg chg="del">
          <ac:chgData name="Raechel Timbers" userId="fb258a9a-ab24-4132-90b3-ffa38b5429da" providerId="ADAL" clId="{895F500E-FA8C-4D47-93F8-D45427242972}" dt="2024-12-11T13:51:23.394" v="25" actId="478"/>
          <ac:grpSpMkLst>
            <pc:docMk/>
            <pc:sldMk cId="193882102" sldId="260"/>
            <ac:grpSpMk id="43" creationId="{9CB4EE7D-D32C-BA43-4AFA-3BBCACC3D738}"/>
          </ac:grpSpMkLst>
        </pc:grpChg>
        <pc:grpChg chg="del">
          <ac:chgData name="Raechel Timbers" userId="fb258a9a-ab24-4132-90b3-ffa38b5429da" providerId="ADAL" clId="{895F500E-FA8C-4D47-93F8-D45427242972}" dt="2024-12-11T13:51:17.537" v="22" actId="478"/>
          <ac:grpSpMkLst>
            <pc:docMk/>
            <pc:sldMk cId="193882102" sldId="260"/>
            <ac:grpSpMk id="47" creationId="{114AFF8C-5208-BD52-3F82-DA63E73C95E9}"/>
          </ac:grpSpMkLst>
        </pc:grpChg>
        <pc:grpChg chg="del">
          <ac:chgData name="Raechel Timbers" userId="fb258a9a-ab24-4132-90b3-ffa38b5429da" providerId="ADAL" clId="{895F500E-FA8C-4D47-93F8-D45427242972}" dt="2024-12-11T13:51:08.647" v="16" actId="478"/>
          <ac:grpSpMkLst>
            <pc:docMk/>
            <pc:sldMk cId="193882102" sldId="260"/>
            <ac:grpSpMk id="51" creationId="{8CB822D6-0933-8A00-817A-ECBC116B3F41}"/>
          </ac:grpSpMkLst>
        </pc:grpChg>
        <pc:grpChg chg="del">
          <ac:chgData name="Raechel Timbers" userId="fb258a9a-ab24-4132-90b3-ffa38b5429da" providerId="ADAL" clId="{895F500E-FA8C-4D47-93F8-D45427242972}" dt="2024-12-11T13:51:04.806" v="14" actId="478"/>
          <ac:grpSpMkLst>
            <pc:docMk/>
            <pc:sldMk cId="193882102" sldId="260"/>
            <ac:grpSpMk id="55" creationId="{6E074BD2-F32B-6A15-6A58-1A90B522F7B7}"/>
          </ac:grpSpMkLst>
        </pc:grpChg>
        <pc:picChg chg="add del mod">
          <ac:chgData name="Raechel Timbers" userId="fb258a9a-ab24-4132-90b3-ffa38b5429da" providerId="ADAL" clId="{895F500E-FA8C-4D47-93F8-D45427242972}" dt="2024-12-11T16:14:08.014" v="172" actId="21"/>
          <ac:picMkLst>
            <pc:docMk/>
            <pc:sldMk cId="193882102" sldId="260"/>
            <ac:picMk id="7" creationId="{65EB729B-42A8-7E2F-B029-967301300074}"/>
          </ac:picMkLst>
        </pc:picChg>
        <pc:picChg chg="add del mod">
          <ac:chgData name="Raechel Timbers" userId="fb258a9a-ab24-4132-90b3-ffa38b5429da" providerId="ADAL" clId="{895F500E-FA8C-4D47-93F8-D45427242972}" dt="2024-12-13T16:13:25.271" v="195" actId="478"/>
          <ac:picMkLst>
            <pc:docMk/>
            <pc:sldMk cId="193882102" sldId="260"/>
            <ac:picMk id="7" creationId="{A9DCC612-1E6E-A0E9-DA94-F557B0EC7286}"/>
          </ac:picMkLst>
        </pc:picChg>
        <pc:picChg chg="add del mod">
          <ac:chgData name="Raechel Timbers" userId="fb258a9a-ab24-4132-90b3-ffa38b5429da" providerId="ADAL" clId="{895F500E-FA8C-4D47-93F8-D45427242972}" dt="2024-12-11T16:14:42.415" v="178" actId="21"/>
          <ac:picMkLst>
            <pc:docMk/>
            <pc:sldMk cId="193882102" sldId="260"/>
            <ac:picMk id="8" creationId="{658FD222-68D3-4C43-BC38-095B21AF36EA}"/>
          </ac:picMkLst>
        </pc:picChg>
        <pc:picChg chg="add del mod">
          <ac:chgData name="Raechel Timbers" userId="fb258a9a-ab24-4132-90b3-ffa38b5429da" providerId="ADAL" clId="{895F500E-FA8C-4D47-93F8-D45427242972}" dt="2024-12-11T16:15:16.261" v="186" actId="478"/>
          <ac:picMkLst>
            <pc:docMk/>
            <pc:sldMk cId="193882102" sldId="260"/>
            <ac:picMk id="9" creationId="{658FD222-68D3-4C43-BC38-095B21AF36EA}"/>
          </ac:picMkLst>
        </pc:picChg>
        <pc:picChg chg="add mod">
          <ac:chgData name="Raechel Timbers" userId="fb258a9a-ab24-4132-90b3-ffa38b5429da" providerId="ADAL" clId="{895F500E-FA8C-4D47-93F8-D45427242972}" dt="2024-12-13T16:45:30.401" v="201"/>
          <ac:picMkLst>
            <pc:docMk/>
            <pc:sldMk cId="193882102" sldId="260"/>
            <ac:picMk id="9" creationId="{750B3B50-38A1-CE37-566C-82AF28ED840F}"/>
          </ac:picMkLst>
        </pc:picChg>
        <pc:picChg chg="add del mod">
          <ac:chgData name="Raechel Timbers" userId="fb258a9a-ab24-4132-90b3-ffa38b5429da" providerId="ADAL" clId="{895F500E-FA8C-4D47-93F8-D45427242972}" dt="2024-12-13T16:45:50.205" v="209" actId="21"/>
          <ac:picMkLst>
            <pc:docMk/>
            <pc:sldMk cId="193882102" sldId="260"/>
            <ac:picMk id="16" creationId="{AED504A1-6FB1-038B-3593-9C4D6064C783}"/>
          </ac:picMkLst>
        </pc:picChg>
        <pc:picChg chg="add del mod">
          <ac:chgData name="Raechel Timbers" userId="fb258a9a-ab24-4132-90b3-ffa38b5429da" providerId="ADAL" clId="{895F500E-FA8C-4D47-93F8-D45427242972}" dt="2024-12-11T13:54:11.405" v="75" actId="21"/>
          <ac:picMkLst>
            <pc:docMk/>
            <pc:sldMk cId="193882102" sldId="260"/>
            <ac:picMk id="23" creationId="{7AF5B162-8401-B915-93AF-421DABE266BA}"/>
          </ac:picMkLst>
        </pc:picChg>
        <pc:picChg chg="add del mod">
          <ac:chgData name="Raechel Timbers" userId="fb258a9a-ab24-4132-90b3-ffa38b5429da" providerId="ADAL" clId="{895F500E-FA8C-4D47-93F8-D45427242972}" dt="2024-12-11T13:55:24.423" v="91" actId="21"/>
          <ac:picMkLst>
            <pc:docMk/>
            <pc:sldMk cId="193882102" sldId="260"/>
            <ac:picMk id="2050" creationId="{32B29B0E-B94A-56C7-21E6-B5E0EABC6908}"/>
          </ac:picMkLst>
        </pc:picChg>
      </pc:sldChg>
      <pc:sldChg chg="addSp modSp add mod setBg modNotesTx">
        <pc:chgData name="Raechel Timbers" userId="fb258a9a-ab24-4132-90b3-ffa38b5429da" providerId="ADAL" clId="{895F500E-FA8C-4D47-93F8-D45427242972}" dt="2024-12-17T14:24:43.080" v="1035" actId="164"/>
        <pc:sldMkLst>
          <pc:docMk/>
          <pc:sldMk cId="2568027420" sldId="1432"/>
        </pc:sldMkLst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20" creationId="{091D2D31-3BA2-5472-AAD4-A63A7099C5DB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52" creationId="{54D572D2-2254-23DC-8ABF-CF1EA468BB39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54" creationId="{4DF44EB0-73E1-918C-BE40-68616EDBAD5D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55" creationId="{75E540C4-5C77-7842-4AF7-74A128A58BDA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56" creationId="{77F8B719-ADD1-E488-75F5-7F16FF6F9B03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57" creationId="{F730EB08-AE0B-9454-BCF3-379E2F3912F6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58" creationId="{5408BA18-28B1-4D18-7796-0EF8764B3389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66" creationId="{F06F255D-7F39-B21B-0556-C84667F9CE2D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72" creationId="{8C3D8C88-2F84-7809-0696-C196176CAC4F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79" creationId="{71E8D4F8-B305-8416-5798-AA2539ADDA41}"/>
          </ac:spMkLst>
        </pc:spChg>
        <pc:spChg chg="mod">
          <ac:chgData name="Raechel Timbers" userId="fb258a9a-ab24-4132-90b3-ffa38b5429da" providerId="ADAL" clId="{895F500E-FA8C-4D47-93F8-D45427242972}" dt="2024-12-17T14:24:43.080" v="1035" actId="164"/>
          <ac:spMkLst>
            <pc:docMk/>
            <pc:sldMk cId="2568027420" sldId="1432"/>
            <ac:spMk id="80" creationId="{DF89658E-2425-59AE-EBCE-1F7BAD4EB265}"/>
          </ac:spMkLst>
        </pc:spChg>
        <pc:grpChg chg="add mod">
          <ac:chgData name="Raechel Timbers" userId="fb258a9a-ab24-4132-90b3-ffa38b5429da" providerId="ADAL" clId="{895F500E-FA8C-4D47-93F8-D45427242972}" dt="2024-12-17T14:24:43.080" v="1035" actId="164"/>
          <ac:grpSpMkLst>
            <pc:docMk/>
            <pc:sldMk cId="2568027420" sldId="1432"/>
            <ac:grpSpMk id="2" creationId="{E5509557-37C7-CD6F-E090-F7733B60C57F}"/>
          </ac:grpSpMkLst>
        </pc:grpChg>
        <pc:grpChg chg="mod">
          <ac:chgData name="Raechel Timbers" userId="fb258a9a-ab24-4132-90b3-ffa38b5429da" providerId="ADAL" clId="{895F500E-FA8C-4D47-93F8-D45427242972}" dt="2024-12-17T14:24:43.080" v="1035" actId="164"/>
          <ac:grpSpMkLst>
            <pc:docMk/>
            <pc:sldMk cId="2568027420" sldId="1432"/>
            <ac:grpSpMk id="19" creationId="{E55130E8-2928-7F5A-27E2-95A07689E881}"/>
          </ac:grpSpMkLst>
        </pc:grpChg>
        <pc:grpChg chg="mod">
          <ac:chgData name="Raechel Timbers" userId="fb258a9a-ab24-4132-90b3-ffa38b5429da" providerId="ADAL" clId="{895F500E-FA8C-4D47-93F8-D45427242972}" dt="2024-12-17T14:24:43.080" v="1035" actId="164"/>
          <ac:grpSpMkLst>
            <pc:docMk/>
            <pc:sldMk cId="2568027420" sldId="1432"/>
            <ac:grpSpMk id="76" creationId="{B0391714-E039-6B08-8CCA-9FC6137A846C}"/>
          </ac:grpSpMkLst>
        </pc:grpChg>
        <pc:grpChg chg="mod">
          <ac:chgData name="Raechel Timbers" userId="fb258a9a-ab24-4132-90b3-ffa38b5429da" providerId="ADAL" clId="{895F500E-FA8C-4D47-93F8-D45427242972}" dt="2024-12-17T14:24:43.080" v="1035" actId="164"/>
          <ac:grpSpMkLst>
            <pc:docMk/>
            <pc:sldMk cId="2568027420" sldId="1432"/>
            <ac:grpSpMk id="81" creationId="{70B07B5E-D14C-A69D-E856-D3A915D23310}"/>
          </ac:grpSpMkLst>
        </pc:grp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15" creationId="{C29B9418-277F-38B7-6B5A-1DDCC99AABAD}"/>
          </ac:picMkLst>
        </pc:pic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17" creationId="{E957335A-C824-E6BD-2E27-47B5A23E6633}"/>
          </ac:picMkLst>
        </pc:pic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51" creationId="{2F9D6460-120E-826A-F641-4B7CF52FB032}"/>
          </ac:picMkLst>
        </pc:pic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60" creationId="{B84FF1DD-6021-A048-AE92-3AD9FCACB258}"/>
          </ac:picMkLst>
        </pc:pic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62" creationId="{2E7A8C70-18FA-355F-58F8-B3EF2A5A7419}"/>
          </ac:picMkLst>
        </pc:pic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63" creationId="{6DFC4075-8707-960D-51E1-9F9F9632E0C3}"/>
          </ac:picMkLst>
        </pc:picChg>
        <pc:picChg chg="mod">
          <ac:chgData name="Raechel Timbers" userId="fb258a9a-ab24-4132-90b3-ffa38b5429da" providerId="ADAL" clId="{895F500E-FA8C-4D47-93F8-D45427242972}" dt="2024-12-17T14:24:43.080" v="1035" actId="164"/>
          <ac:picMkLst>
            <pc:docMk/>
            <pc:sldMk cId="2568027420" sldId="1432"/>
            <ac:picMk id="65" creationId="{4959BA10-2D3A-4095-15DC-F038B7A9276D}"/>
          </ac:picMkLst>
        </pc:picChg>
      </pc:sldChg>
      <pc:sldChg chg="addSp delSp modSp add mod ord modNotesTx">
        <pc:chgData name="Raechel Timbers" userId="fb258a9a-ab24-4132-90b3-ffa38b5429da" providerId="ADAL" clId="{895F500E-FA8C-4D47-93F8-D45427242972}" dt="2024-12-16T15:13:46.673" v="1029" actId="1076"/>
        <pc:sldMkLst>
          <pc:docMk/>
          <pc:sldMk cId="3860547126" sldId="1598"/>
        </pc:sldMkLst>
        <pc:spChg chg="add mod">
          <ac:chgData name="Raechel Timbers" userId="fb258a9a-ab24-4132-90b3-ffa38b5429da" providerId="ADAL" clId="{895F500E-FA8C-4D47-93F8-D45427242972}" dt="2024-12-16T14:14:18.621" v="374" actId="1076"/>
          <ac:spMkLst>
            <pc:docMk/>
            <pc:sldMk cId="3860547126" sldId="1598"/>
            <ac:spMk id="14" creationId="{5A37FC3D-79EC-DA7C-EEB1-4F940AE344A3}"/>
          </ac:spMkLst>
        </pc:spChg>
        <pc:spChg chg="del mod topLvl">
          <ac:chgData name="Raechel Timbers" userId="fb258a9a-ab24-4132-90b3-ffa38b5429da" providerId="ADAL" clId="{895F500E-FA8C-4D47-93F8-D45427242972}" dt="2024-12-13T16:48:18.697" v="251" actId="478"/>
          <ac:spMkLst>
            <pc:docMk/>
            <pc:sldMk cId="3860547126" sldId="1598"/>
            <ac:spMk id="16" creationId="{C837B5BE-FE40-1586-181D-6025459BA293}"/>
          </ac:spMkLst>
        </pc:spChg>
        <pc:spChg chg="add mod">
          <ac:chgData name="Raechel Timbers" userId="fb258a9a-ab24-4132-90b3-ffa38b5429da" providerId="ADAL" clId="{895F500E-FA8C-4D47-93F8-D45427242972}" dt="2024-12-16T15:13:46.673" v="1029" actId="1076"/>
          <ac:spMkLst>
            <pc:docMk/>
            <pc:sldMk cId="3860547126" sldId="1598"/>
            <ac:spMk id="16" creationId="{D92C1672-4EF7-E87E-4FE3-C4D31BA190C1}"/>
          </ac:spMkLst>
        </pc:spChg>
        <pc:spChg chg="mod topLvl">
          <ac:chgData name="Raechel Timbers" userId="fb258a9a-ab24-4132-90b3-ffa38b5429da" providerId="ADAL" clId="{895F500E-FA8C-4D47-93F8-D45427242972}" dt="2024-12-13T16:48:07.028" v="245" actId="478"/>
          <ac:spMkLst>
            <pc:docMk/>
            <pc:sldMk cId="3860547126" sldId="1598"/>
            <ac:spMk id="19" creationId="{4108C102-A371-72AF-4854-6F042A7ED462}"/>
          </ac:spMkLst>
        </pc:spChg>
        <pc:spChg chg="add mod">
          <ac:chgData name="Raechel Timbers" userId="fb258a9a-ab24-4132-90b3-ffa38b5429da" providerId="ADAL" clId="{895F500E-FA8C-4D47-93F8-D45427242972}" dt="2024-12-13T16:51:35.858" v="357" actId="164"/>
          <ac:spMkLst>
            <pc:docMk/>
            <pc:sldMk cId="3860547126" sldId="1598"/>
            <ac:spMk id="20" creationId="{B7DB770B-40CA-4111-811E-B78760082F0D}"/>
          </ac:spMkLst>
        </pc:spChg>
        <pc:spChg chg="add mod">
          <ac:chgData name="Raechel Timbers" userId="fb258a9a-ab24-4132-90b3-ffa38b5429da" providerId="ADAL" clId="{895F500E-FA8C-4D47-93F8-D45427242972}" dt="2024-12-13T16:51:42.009" v="358" actId="14100"/>
          <ac:spMkLst>
            <pc:docMk/>
            <pc:sldMk cId="3860547126" sldId="1598"/>
            <ac:spMk id="23" creationId="{5F667076-D273-F90F-CAC5-666A41070166}"/>
          </ac:spMkLst>
        </pc:spChg>
        <pc:spChg chg="del">
          <ac:chgData name="Raechel Timbers" userId="fb258a9a-ab24-4132-90b3-ffa38b5429da" providerId="ADAL" clId="{895F500E-FA8C-4D47-93F8-D45427242972}" dt="2024-12-11T13:52:36.399" v="33" actId="478"/>
          <ac:spMkLst>
            <pc:docMk/>
            <pc:sldMk cId="3860547126" sldId="1598"/>
            <ac:spMk id="52" creationId="{EAAD3ADC-4949-0AAB-286A-F92B3224B0E9}"/>
          </ac:spMkLst>
        </pc:spChg>
        <pc:spChg chg="del">
          <ac:chgData name="Raechel Timbers" userId="fb258a9a-ab24-4132-90b3-ffa38b5429da" providerId="ADAL" clId="{895F500E-FA8C-4D47-93F8-D45427242972}" dt="2024-12-11T13:51:46.597" v="29" actId="21"/>
          <ac:spMkLst>
            <pc:docMk/>
            <pc:sldMk cId="3860547126" sldId="1598"/>
            <ac:spMk id="53" creationId="{90DBCF90-0695-D8A2-6617-5CF5546C570F}"/>
          </ac:spMkLst>
        </pc:spChg>
        <pc:spChg chg="del">
          <ac:chgData name="Raechel Timbers" userId="fb258a9a-ab24-4132-90b3-ffa38b5429da" providerId="ADAL" clId="{895F500E-FA8C-4D47-93F8-D45427242972}" dt="2024-12-11T13:51:46.597" v="29" actId="21"/>
          <ac:spMkLst>
            <pc:docMk/>
            <pc:sldMk cId="3860547126" sldId="1598"/>
            <ac:spMk id="55" creationId="{98103C05-1468-9040-F314-6955D8E0DA06}"/>
          </ac:spMkLst>
        </pc:spChg>
        <pc:spChg chg="mod">
          <ac:chgData name="Raechel Timbers" userId="fb258a9a-ab24-4132-90b3-ffa38b5429da" providerId="ADAL" clId="{895F500E-FA8C-4D47-93F8-D45427242972}" dt="2024-12-11T13:52:41.349" v="34" actId="1076"/>
          <ac:spMkLst>
            <pc:docMk/>
            <pc:sldMk cId="3860547126" sldId="1598"/>
            <ac:spMk id="66" creationId="{4C16A97B-4982-3B01-033F-F46691D9E395}"/>
          </ac:spMkLst>
        </pc:spChg>
        <pc:spChg chg="mod">
          <ac:chgData name="Raechel Timbers" userId="fb258a9a-ab24-4132-90b3-ffa38b5429da" providerId="ADAL" clId="{895F500E-FA8C-4D47-93F8-D45427242972}" dt="2024-12-11T13:53:32.757" v="54" actId="20577"/>
          <ac:spMkLst>
            <pc:docMk/>
            <pc:sldMk cId="3860547126" sldId="1598"/>
            <ac:spMk id="72" creationId="{1615828C-67ED-64B9-8D15-FC225C85D8DE}"/>
          </ac:spMkLst>
        </pc:spChg>
        <pc:spChg chg="mod">
          <ac:chgData name="Raechel Timbers" userId="fb258a9a-ab24-4132-90b3-ffa38b5429da" providerId="ADAL" clId="{895F500E-FA8C-4D47-93F8-D45427242972}" dt="2024-12-11T13:54:24.655" v="79" actId="1076"/>
          <ac:spMkLst>
            <pc:docMk/>
            <pc:sldMk cId="3860547126" sldId="1598"/>
            <ac:spMk id="79" creationId="{32F8D255-3A8C-6F29-C660-148F8DE5BF21}"/>
          </ac:spMkLst>
        </pc:spChg>
        <pc:grpChg chg="mod">
          <ac:chgData name="Raechel Timbers" userId="fb258a9a-ab24-4132-90b3-ffa38b5429da" providerId="ADAL" clId="{895F500E-FA8C-4D47-93F8-D45427242972}" dt="2024-12-11T13:53:18.167" v="47" actId="552"/>
          <ac:grpSpMkLst>
            <pc:docMk/>
            <pc:sldMk cId="3860547126" sldId="1598"/>
            <ac:grpSpMk id="2" creationId="{1BE9A730-4073-371F-962B-6BF5509EB1CF}"/>
          </ac:grpSpMkLst>
        </pc:grpChg>
        <pc:grpChg chg="del mod">
          <ac:chgData name="Raechel Timbers" userId="fb258a9a-ab24-4132-90b3-ffa38b5429da" providerId="ADAL" clId="{895F500E-FA8C-4D47-93F8-D45427242972}" dt="2024-12-16T14:14:29.015" v="375" actId="478"/>
          <ac:grpSpMkLst>
            <pc:docMk/>
            <pc:sldMk cId="3860547126" sldId="1598"/>
            <ac:grpSpMk id="5" creationId="{062DD8FD-4CC8-9846-8A6D-5E62B073012B}"/>
          </ac:grpSpMkLst>
        </pc:grpChg>
        <pc:grpChg chg="del mod">
          <ac:chgData name="Raechel Timbers" userId="fb258a9a-ab24-4132-90b3-ffa38b5429da" providerId="ADAL" clId="{895F500E-FA8C-4D47-93F8-D45427242972}" dt="2024-12-16T14:14:14.326" v="372" actId="478"/>
          <ac:grpSpMkLst>
            <pc:docMk/>
            <pc:sldMk cId="3860547126" sldId="1598"/>
            <ac:grpSpMk id="7" creationId="{65E25243-675B-6046-C318-F3A5F364E059}"/>
          </ac:grpSpMkLst>
        </pc:grpChg>
        <pc:grpChg chg="mod">
          <ac:chgData name="Raechel Timbers" userId="fb258a9a-ab24-4132-90b3-ffa38b5429da" providerId="ADAL" clId="{895F500E-FA8C-4D47-93F8-D45427242972}" dt="2024-12-11T13:53:18.167" v="47" actId="552"/>
          <ac:grpSpMkLst>
            <pc:docMk/>
            <pc:sldMk cId="3860547126" sldId="1598"/>
            <ac:grpSpMk id="8" creationId="{99DBD272-0060-00FA-4109-0260754E28A0}"/>
          </ac:grpSpMkLst>
        </pc:grpChg>
        <pc:grpChg chg="mod">
          <ac:chgData name="Raechel Timbers" userId="fb258a9a-ab24-4132-90b3-ffa38b5429da" providerId="ADAL" clId="{895F500E-FA8C-4D47-93F8-D45427242972}" dt="2024-12-11T13:53:18.167" v="47" actId="552"/>
          <ac:grpSpMkLst>
            <pc:docMk/>
            <pc:sldMk cId="3860547126" sldId="1598"/>
            <ac:grpSpMk id="9" creationId="{A8640410-644D-CBDC-22DB-0F53FF256B00}"/>
          </ac:grpSpMkLst>
        </pc:grpChg>
        <pc:grpChg chg="mod">
          <ac:chgData name="Raechel Timbers" userId="fb258a9a-ab24-4132-90b3-ffa38b5429da" providerId="ADAL" clId="{895F500E-FA8C-4D47-93F8-D45427242972}" dt="2024-12-11T13:53:18.167" v="47" actId="552"/>
          <ac:grpSpMkLst>
            <pc:docMk/>
            <pc:sldMk cId="3860547126" sldId="1598"/>
            <ac:grpSpMk id="11" creationId="{4DFACC2F-04D0-88DD-9F4D-03BFAF39FFBA}"/>
          </ac:grpSpMkLst>
        </pc:grpChg>
        <pc:grpChg chg="mod">
          <ac:chgData name="Raechel Timbers" userId="fb258a9a-ab24-4132-90b3-ffa38b5429da" providerId="ADAL" clId="{895F500E-FA8C-4D47-93F8-D45427242972}" dt="2024-12-11T13:53:18.167" v="47" actId="552"/>
          <ac:grpSpMkLst>
            <pc:docMk/>
            <pc:sldMk cId="3860547126" sldId="1598"/>
            <ac:grpSpMk id="12" creationId="{5685F127-C2B8-FC7E-267F-9B1B504D050B}"/>
          </ac:grpSpMkLst>
        </pc:grpChg>
        <pc:grpChg chg="mod">
          <ac:chgData name="Raechel Timbers" userId="fb258a9a-ab24-4132-90b3-ffa38b5429da" providerId="ADAL" clId="{895F500E-FA8C-4D47-93F8-D45427242972}" dt="2024-12-11T13:53:18.167" v="47" actId="552"/>
          <ac:grpSpMkLst>
            <pc:docMk/>
            <pc:sldMk cId="3860547126" sldId="1598"/>
            <ac:grpSpMk id="13" creationId="{DB999E1D-151D-2F04-5737-F1534B2D779F}"/>
          </ac:grpSpMkLst>
        </pc:grpChg>
        <pc:grpChg chg="add del mod">
          <ac:chgData name="Raechel Timbers" userId="fb258a9a-ab24-4132-90b3-ffa38b5429da" providerId="ADAL" clId="{895F500E-FA8C-4D47-93F8-D45427242972}" dt="2024-12-13T16:48:10.307" v="247" actId="165"/>
          <ac:grpSpMkLst>
            <pc:docMk/>
            <pc:sldMk cId="3860547126" sldId="1598"/>
            <ac:grpSpMk id="14" creationId="{C967EC7B-6E99-6764-7930-9D484F398649}"/>
          </ac:grpSpMkLst>
        </pc:grpChg>
        <pc:grpChg chg="add del mod">
          <ac:chgData name="Raechel Timbers" userId="fb258a9a-ab24-4132-90b3-ffa38b5429da" providerId="ADAL" clId="{895F500E-FA8C-4D47-93F8-D45427242972}" dt="2024-12-13T16:48:16.145" v="250" actId="478"/>
          <ac:grpSpMkLst>
            <pc:docMk/>
            <pc:sldMk cId="3860547126" sldId="1598"/>
            <ac:grpSpMk id="17" creationId="{878799EF-EB09-E3A6-6E82-D8F6742449A5}"/>
          </ac:grpSpMkLst>
        </pc:grpChg>
        <pc:grpChg chg="add mod">
          <ac:chgData name="Raechel Timbers" userId="fb258a9a-ab24-4132-90b3-ffa38b5429da" providerId="ADAL" clId="{895F500E-FA8C-4D47-93F8-D45427242972}" dt="2024-12-13T16:51:35.858" v="357" actId="164"/>
          <ac:grpSpMkLst>
            <pc:docMk/>
            <pc:sldMk cId="3860547126" sldId="1598"/>
            <ac:grpSpMk id="24" creationId="{0CB7F500-E41E-7920-A776-65C1B6BD9D2A}"/>
          </ac:grpSpMkLst>
        </pc:grpChg>
        <pc:grpChg chg="add mod">
          <ac:chgData name="Raechel Timbers" userId="fb258a9a-ab24-4132-90b3-ffa38b5429da" providerId="ADAL" clId="{895F500E-FA8C-4D47-93F8-D45427242972}" dt="2024-12-13T16:51:45.393" v="359" actId="14100"/>
          <ac:grpSpMkLst>
            <pc:docMk/>
            <pc:sldMk cId="3860547126" sldId="1598"/>
            <ac:grpSpMk id="25" creationId="{181F8652-C8C7-0FDA-89CB-72DC60C76C1C}"/>
          </ac:grpSpMkLst>
        </pc:grpChg>
        <pc:picChg chg="add mod">
          <ac:chgData name="Raechel Timbers" userId="fb258a9a-ab24-4132-90b3-ffa38b5429da" providerId="ADAL" clId="{895F500E-FA8C-4D47-93F8-D45427242972}" dt="2024-12-16T14:14:18.621" v="374" actId="1076"/>
          <ac:picMkLst>
            <pc:docMk/>
            <pc:sldMk cId="3860547126" sldId="1598"/>
            <ac:picMk id="15" creationId="{A73D1CAA-F265-8E7D-BF52-4E16FA057936}"/>
          </ac:picMkLst>
        </pc:picChg>
        <pc:picChg chg="add del mod topLvl">
          <ac:chgData name="Raechel Timbers" userId="fb258a9a-ab24-4132-90b3-ffa38b5429da" providerId="ADAL" clId="{895F500E-FA8C-4D47-93F8-D45427242972}" dt="2024-12-13T16:48:14.585" v="249" actId="478"/>
          <ac:picMkLst>
            <pc:docMk/>
            <pc:sldMk cId="3860547126" sldId="1598"/>
            <ac:picMk id="15" creationId="{EC16E8D7-104E-F6E9-519B-CE19137C810C}"/>
          </ac:picMkLst>
        </pc:picChg>
        <pc:picChg chg="add mod">
          <ac:chgData name="Raechel Timbers" userId="fb258a9a-ab24-4132-90b3-ffa38b5429da" providerId="ADAL" clId="{895F500E-FA8C-4D47-93F8-D45427242972}" dt="2024-12-16T15:13:37.433" v="1028" actId="1076"/>
          <ac:picMkLst>
            <pc:docMk/>
            <pc:sldMk cId="3860547126" sldId="1598"/>
            <ac:picMk id="17" creationId="{9A1A0A73-F522-39DE-3AC6-2F6560B5ED4B}"/>
          </ac:picMkLst>
        </pc:picChg>
        <pc:picChg chg="add del mod topLvl">
          <ac:chgData name="Raechel Timbers" userId="fb258a9a-ab24-4132-90b3-ffa38b5429da" providerId="ADAL" clId="{895F500E-FA8C-4D47-93F8-D45427242972}" dt="2024-12-13T16:48:07.028" v="245" actId="478"/>
          <ac:picMkLst>
            <pc:docMk/>
            <pc:sldMk cId="3860547126" sldId="1598"/>
            <ac:picMk id="18" creationId="{2BC5CA0D-F782-0074-DA24-DF625055EC50}"/>
          </ac:picMkLst>
        </pc:picChg>
        <pc:picChg chg="add mod">
          <ac:chgData name="Raechel Timbers" userId="fb258a9a-ab24-4132-90b3-ffa38b5429da" providerId="ADAL" clId="{895F500E-FA8C-4D47-93F8-D45427242972}" dt="2024-12-13T16:50:57.106" v="350" actId="164"/>
          <ac:picMkLst>
            <pc:docMk/>
            <pc:sldMk cId="3860547126" sldId="1598"/>
            <ac:picMk id="22" creationId="{185B98AF-36D9-987A-7737-656656AC0330}"/>
          </ac:picMkLst>
        </pc:picChg>
        <pc:picChg chg="del">
          <ac:chgData name="Raechel Timbers" userId="fb258a9a-ab24-4132-90b3-ffa38b5429da" providerId="ADAL" clId="{895F500E-FA8C-4D47-93F8-D45427242972}" dt="2024-12-11T13:51:40.829" v="28" actId="478"/>
          <ac:picMkLst>
            <pc:docMk/>
            <pc:sldMk cId="3860547126" sldId="1598"/>
            <ac:picMk id="51" creationId="{922E25A1-9039-1ECD-8DED-BF3130AFF3F7}"/>
          </ac:picMkLst>
        </pc:picChg>
        <pc:picChg chg="del">
          <ac:chgData name="Raechel Timbers" userId="fb258a9a-ab24-4132-90b3-ffa38b5429da" providerId="ADAL" clId="{895F500E-FA8C-4D47-93F8-D45427242972}" dt="2024-12-11T13:51:46.597" v="29" actId="21"/>
          <ac:picMkLst>
            <pc:docMk/>
            <pc:sldMk cId="3860547126" sldId="1598"/>
            <ac:picMk id="64" creationId="{AED504A1-6FB1-038B-3593-9C4D6064C783}"/>
          </ac:picMkLst>
        </pc:picChg>
      </pc:sldChg>
      <pc:sldChg chg="addSp delSp modSp new mod">
        <pc:chgData name="Raechel Timbers" userId="fb258a9a-ab24-4132-90b3-ffa38b5429da" providerId="ADAL" clId="{895F500E-FA8C-4D47-93F8-D45427242972}" dt="2024-12-16T14:17:25.612" v="418" actId="1076"/>
        <pc:sldMkLst>
          <pc:docMk/>
          <pc:sldMk cId="534823261" sldId="1599"/>
        </pc:sldMkLst>
        <pc:spChg chg="mod">
          <ac:chgData name="Raechel Timbers" userId="fb258a9a-ab24-4132-90b3-ffa38b5429da" providerId="ADAL" clId="{895F500E-FA8C-4D47-93F8-D45427242972}" dt="2024-12-11T13:53:46.749" v="66" actId="20577"/>
          <ac:spMkLst>
            <pc:docMk/>
            <pc:sldMk cId="534823261" sldId="1599"/>
            <ac:spMk id="2" creationId="{92DBE64F-42C7-7705-584C-CD51758CEC64}"/>
          </ac:spMkLst>
        </pc:spChg>
        <pc:spChg chg="del">
          <ac:chgData name="Raechel Timbers" userId="fb258a9a-ab24-4132-90b3-ffa38b5429da" providerId="ADAL" clId="{895F500E-FA8C-4D47-93F8-D45427242972}" dt="2024-12-11T13:53:49.089" v="67" actId="478"/>
          <ac:spMkLst>
            <pc:docMk/>
            <pc:sldMk cId="534823261" sldId="1599"/>
            <ac:spMk id="3" creationId="{10A09C2C-717A-113C-4FE3-1D8DB73EABD2}"/>
          </ac:spMkLst>
        </pc:spChg>
        <pc:spChg chg="add mod">
          <ac:chgData name="Raechel Timbers" userId="fb258a9a-ab24-4132-90b3-ffa38b5429da" providerId="ADAL" clId="{895F500E-FA8C-4D47-93F8-D45427242972}" dt="2024-12-16T14:17:07.793" v="408" actId="1076"/>
          <ac:spMkLst>
            <pc:docMk/>
            <pc:sldMk cId="534823261" sldId="1599"/>
            <ac:spMk id="4" creationId="{971D8DDF-A518-B10E-EDA0-13F92BF57944}"/>
          </ac:spMkLst>
        </pc:spChg>
        <pc:spChg chg="add mod">
          <ac:chgData name="Raechel Timbers" userId="fb258a9a-ab24-4132-90b3-ffa38b5429da" providerId="ADAL" clId="{895F500E-FA8C-4D47-93F8-D45427242972}" dt="2024-12-16T14:17:19.907" v="415" actId="403"/>
          <ac:spMkLst>
            <pc:docMk/>
            <pc:sldMk cId="534823261" sldId="1599"/>
            <ac:spMk id="5" creationId="{6FC71F2A-A134-1610-1745-E541DC9D246C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8" creationId="{0C03B10C-E985-CC70-A02A-6642EDFC764B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9" creationId="{3860435C-9B7F-461D-7E2B-5F776C1BD69C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0" creationId="{1BD29795-EBAA-208B-387E-43285A948C09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1" creationId="{1F0B7709-E527-56E1-E80C-4A8280DC774B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2" creationId="{C255FFDA-EDEE-A5AC-65EB-4E9785B3D7C4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4" creationId="{2E8480E1-EB56-49A2-190F-C8218219B653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5" creationId="{D1A79863-D086-B472-1A30-27F3E7C01E08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6" creationId="{7641EEDD-BC3D-1157-7C10-19D66ADE4A66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7" creationId="{548F774B-AE79-645F-E6EE-22A662F007A7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8" creationId="{BF794812-324E-C436-E416-ACAA3776C099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29" creationId="{900E8DE7-106A-CE7E-BB7B-A762EA6125D8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30" creationId="{D86981CA-BCC8-DFA0-AB84-B92340D5F733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31" creationId="{66FF2C33-BEAF-D7D2-D482-25C9AEE4B5E0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32" creationId="{B8309FD1-44D4-FB64-3442-904B17410773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33" creationId="{95423209-FECA-BD79-190F-80E3749A2EAD}"/>
          </ac:spMkLst>
        </pc:spChg>
        <pc:spChg chg="mod">
          <ac:chgData name="Raechel Timbers" userId="fb258a9a-ab24-4132-90b3-ffa38b5429da" providerId="ADAL" clId="{895F500E-FA8C-4D47-93F8-D45427242972}" dt="2024-12-16T14:15:47.608" v="378"/>
          <ac:spMkLst>
            <pc:docMk/>
            <pc:sldMk cId="534823261" sldId="1599"/>
            <ac:spMk id="34" creationId="{4079DA59-B260-B2C9-1502-39636DAA9546}"/>
          </ac:spMkLst>
        </pc:spChg>
        <pc:grpChg chg="add mod">
          <ac:chgData name="Raechel Timbers" userId="fb258a9a-ab24-4132-90b3-ffa38b5429da" providerId="ADAL" clId="{895F500E-FA8C-4D47-93F8-D45427242972}" dt="2024-12-16T14:17:25.612" v="418" actId="1076"/>
          <ac:grpSpMkLst>
            <pc:docMk/>
            <pc:sldMk cId="534823261" sldId="1599"/>
            <ac:grpSpMk id="6" creationId="{4CA71082-B806-4D30-17D5-B42B61CD8BF4}"/>
          </ac:grpSpMkLst>
        </pc:grpChg>
        <pc:grpChg chg="mod">
          <ac:chgData name="Raechel Timbers" userId="fb258a9a-ab24-4132-90b3-ffa38b5429da" providerId="ADAL" clId="{895F500E-FA8C-4D47-93F8-D45427242972}" dt="2024-12-16T14:15:47.608" v="378"/>
          <ac:grpSpMkLst>
            <pc:docMk/>
            <pc:sldMk cId="534823261" sldId="1599"/>
            <ac:grpSpMk id="11" creationId="{DCC46681-CEE1-7C2D-188F-0AA8B2FE2EF7}"/>
          </ac:grpSpMkLst>
        </pc:grpChg>
        <pc:picChg chg="add mod">
          <ac:chgData name="Raechel Timbers" userId="fb258a9a-ab24-4132-90b3-ffa38b5429da" providerId="ADAL" clId="{895F500E-FA8C-4D47-93F8-D45427242972}" dt="2024-12-16T14:17:23.318" v="417" actId="1076"/>
          <ac:picMkLst>
            <pc:docMk/>
            <pc:sldMk cId="534823261" sldId="1599"/>
            <ac:picMk id="3" creationId="{3D9396BB-7EF9-DF17-CC9D-60E72D57FE47}"/>
          </ac:picMkLst>
        </pc:picChg>
        <pc:picChg chg="add del mod">
          <ac:chgData name="Raechel Timbers" userId="fb258a9a-ab24-4132-90b3-ffa38b5429da" providerId="ADAL" clId="{895F500E-FA8C-4D47-93F8-D45427242972}" dt="2024-12-11T16:14:12.550" v="173" actId="478"/>
          <ac:picMkLst>
            <pc:docMk/>
            <pc:sldMk cId="534823261" sldId="1599"/>
            <ac:picMk id="3" creationId="{43E83787-1E89-A487-F680-E649E1B300DB}"/>
          </ac:picMkLst>
        </pc:picChg>
        <pc:picChg chg="add mod">
          <ac:chgData name="Raechel Timbers" userId="fb258a9a-ab24-4132-90b3-ffa38b5429da" providerId="ADAL" clId="{895F500E-FA8C-4D47-93F8-D45427242972}" dt="2024-12-16T14:16:36.437" v="395" actId="1076"/>
          <ac:picMkLst>
            <pc:docMk/>
            <pc:sldMk cId="534823261" sldId="1599"/>
            <ac:picMk id="7" creationId="{65EB729B-42A8-7E2F-B029-967301300074}"/>
          </ac:picMkLst>
        </pc:picChg>
        <pc:picChg chg="add del mod">
          <ac:chgData name="Raechel Timbers" userId="fb258a9a-ab24-4132-90b3-ffa38b5429da" providerId="ADAL" clId="{895F500E-FA8C-4D47-93F8-D45427242972}" dt="2024-12-11T16:14:55.054" v="182" actId="21"/>
          <ac:picMkLst>
            <pc:docMk/>
            <pc:sldMk cId="534823261" sldId="1599"/>
            <ac:picMk id="8" creationId="{658FD222-68D3-4C43-BC38-095B21AF36EA}"/>
          </ac:picMkLst>
        </pc:picChg>
        <pc:picChg chg="add mod">
          <ac:chgData name="Raechel Timbers" userId="fb258a9a-ab24-4132-90b3-ffa38b5429da" providerId="ADAL" clId="{895F500E-FA8C-4D47-93F8-D45427242972}" dt="2024-12-16T14:16:35.657" v="394" actId="1076"/>
          <ac:picMkLst>
            <pc:docMk/>
            <pc:sldMk cId="534823261" sldId="1599"/>
            <ac:picMk id="23" creationId="{7AF5B162-8401-B915-93AF-421DABE266BA}"/>
          </ac:picMkLst>
        </pc:picChg>
        <pc:picChg chg="add del mod">
          <ac:chgData name="Raechel Timbers" userId="fb258a9a-ab24-4132-90b3-ffa38b5429da" providerId="ADAL" clId="{895F500E-FA8C-4D47-93F8-D45427242972}" dt="2024-12-11T13:54:14.063" v="76" actId="478"/>
          <ac:picMkLst>
            <pc:docMk/>
            <pc:sldMk cId="534823261" sldId="1599"/>
            <ac:picMk id="1026" creationId="{A307424B-7B32-14E8-F673-0400C84DA8E8}"/>
          </ac:picMkLst>
        </pc:picChg>
        <pc:picChg chg="add del">
          <ac:chgData name="Raechel Timbers" userId="fb258a9a-ab24-4132-90b3-ffa38b5429da" providerId="ADAL" clId="{895F500E-FA8C-4D47-93F8-D45427242972}" dt="2024-12-11T13:55:28.047" v="92" actId="478"/>
          <ac:picMkLst>
            <pc:docMk/>
            <pc:sldMk cId="534823261" sldId="1599"/>
            <ac:picMk id="1028" creationId="{04833DF5-D00D-F103-C3AD-26D64E6D17ED}"/>
          </ac:picMkLst>
        </pc:picChg>
        <pc:picChg chg="add mod">
          <ac:chgData name="Raechel Timbers" userId="fb258a9a-ab24-4132-90b3-ffa38b5429da" providerId="ADAL" clId="{895F500E-FA8C-4D47-93F8-D45427242972}" dt="2024-12-16T14:17:21.868" v="416" actId="1076"/>
          <ac:picMkLst>
            <pc:docMk/>
            <pc:sldMk cId="534823261" sldId="1599"/>
            <ac:picMk id="2050" creationId="{32B29B0E-B94A-56C7-21E6-B5E0EABC6908}"/>
          </ac:picMkLst>
        </pc:picChg>
      </pc:sldChg>
      <pc:sldChg chg="addSp delSp modSp new mod">
        <pc:chgData name="Raechel Timbers" userId="fb258a9a-ab24-4132-90b3-ffa38b5429da" providerId="ADAL" clId="{895F500E-FA8C-4D47-93F8-D45427242972}" dt="2024-12-16T15:13:33.054" v="1027" actId="1076"/>
        <pc:sldMkLst>
          <pc:docMk/>
          <pc:sldMk cId="3850616718" sldId="1600"/>
        </pc:sldMkLst>
        <pc:spChg chg="del">
          <ac:chgData name="Raechel Timbers" userId="fb258a9a-ab24-4132-90b3-ffa38b5429da" providerId="ADAL" clId="{895F500E-FA8C-4D47-93F8-D45427242972}" dt="2024-12-13T16:45:36.141" v="204" actId="478"/>
          <ac:spMkLst>
            <pc:docMk/>
            <pc:sldMk cId="3850616718" sldId="1600"/>
            <ac:spMk id="2" creationId="{B7FBAA3C-8860-9A85-A57C-3F3895F5981D}"/>
          </ac:spMkLst>
        </pc:spChg>
        <pc:spChg chg="del">
          <ac:chgData name="Raechel Timbers" userId="fb258a9a-ab24-4132-90b3-ffa38b5429da" providerId="ADAL" clId="{895F500E-FA8C-4D47-93F8-D45427242972}" dt="2024-12-13T16:45:37.127" v="205" actId="478"/>
          <ac:spMkLst>
            <pc:docMk/>
            <pc:sldMk cId="3850616718" sldId="1600"/>
            <ac:spMk id="3" creationId="{AA5635F9-F1E9-3891-7527-4238970ECB75}"/>
          </ac:spMkLst>
        </pc:spChg>
        <pc:spChg chg="add mod">
          <ac:chgData name="Raechel Timbers" userId="fb258a9a-ab24-4132-90b3-ffa38b5429da" providerId="ADAL" clId="{895F500E-FA8C-4D47-93F8-D45427242972}" dt="2024-12-16T15:13:33.054" v="1027" actId="1076"/>
          <ac:spMkLst>
            <pc:docMk/>
            <pc:sldMk cId="3850616718" sldId="1600"/>
            <ac:spMk id="10" creationId="{2038D760-D129-B864-F0F0-9F13F32A96E8}"/>
          </ac:spMkLst>
        </pc:spChg>
        <pc:spChg chg="mod">
          <ac:chgData name="Raechel Timbers" userId="fb258a9a-ab24-4132-90b3-ffa38b5429da" providerId="ADAL" clId="{895F500E-FA8C-4D47-93F8-D45427242972}" dt="2024-12-13T16:51:11.439" v="351"/>
          <ac:spMkLst>
            <pc:docMk/>
            <pc:sldMk cId="3850616718" sldId="1600"/>
            <ac:spMk id="13" creationId="{D96721B9-0D91-AAF1-22BA-3A2134704C09}"/>
          </ac:spMkLst>
        </pc:spChg>
        <pc:spChg chg="add mod">
          <ac:chgData name="Raechel Timbers" userId="fb258a9a-ab24-4132-90b3-ffa38b5429da" providerId="ADAL" clId="{895F500E-FA8C-4D47-93F8-D45427242972}" dt="2024-12-13T16:51:17.686" v="354" actId="34135"/>
          <ac:spMkLst>
            <pc:docMk/>
            <pc:sldMk cId="3850616718" sldId="1600"/>
            <ac:spMk id="14" creationId="{90DBCF90-0695-D8A2-6617-5CF5546C570F}"/>
          </ac:spMkLst>
        </pc:spChg>
        <pc:spChg chg="add mod">
          <ac:chgData name="Raechel Timbers" userId="fb258a9a-ab24-4132-90b3-ffa38b5429da" providerId="ADAL" clId="{895F500E-FA8C-4D47-93F8-D45427242972}" dt="2024-12-13T16:51:17.686" v="354" actId="34135"/>
          <ac:spMkLst>
            <pc:docMk/>
            <pc:sldMk cId="3850616718" sldId="1600"/>
            <ac:spMk id="15" creationId="{98103C05-1468-9040-F314-6955D8E0DA06}"/>
          </ac:spMkLst>
        </pc:spChg>
        <pc:spChg chg="mod">
          <ac:chgData name="Raechel Timbers" userId="fb258a9a-ab24-4132-90b3-ffa38b5429da" providerId="ADAL" clId="{895F500E-FA8C-4D47-93F8-D45427242972}" dt="2024-12-13T16:51:51.590" v="360"/>
          <ac:spMkLst>
            <pc:docMk/>
            <pc:sldMk cId="3850616718" sldId="1600"/>
            <ac:spMk id="18" creationId="{878A569C-B55C-9B93-C005-39388E63D319}"/>
          </ac:spMkLst>
        </pc:spChg>
        <pc:spChg chg="mod">
          <ac:chgData name="Raechel Timbers" userId="fb258a9a-ab24-4132-90b3-ffa38b5429da" providerId="ADAL" clId="{895F500E-FA8C-4D47-93F8-D45427242972}" dt="2024-12-13T16:51:51.590" v="360"/>
          <ac:spMkLst>
            <pc:docMk/>
            <pc:sldMk cId="3850616718" sldId="1600"/>
            <ac:spMk id="21" creationId="{D239E304-13DB-9AB2-5472-589206D664FF}"/>
          </ac:spMkLst>
        </pc:spChg>
        <pc:spChg chg="mod">
          <ac:chgData name="Raechel Timbers" userId="fb258a9a-ab24-4132-90b3-ffa38b5429da" providerId="ADAL" clId="{895F500E-FA8C-4D47-93F8-D45427242972}" dt="2024-12-13T16:52:06.119" v="362"/>
          <ac:spMkLst>
            <pc:docMk/>
            <pc:sldMk cId="3850616718" sldId="1600"/>
            <ac:spMk id="24" creationId="{BCEAEDAE-7F8E-F64B-301C-78C9C2AFDC5E}"/>
          </ac:spMkLst>
        </pc:spChg>
        <pc:grpChg chg="add mod">
          <ac:chgData name="Raechel Timbers" userId="fb258a9a-ab24-4132-90b3-ffa38b5429da" providerId="ADAL" clId="{895F500E-FA8C-4D47-93F8-D45427242972}" dt="2024-12-13T16:51:17.686" v="354" actId="34135"/>
          <ac:grpSpMkLst>
            <pc:docMk/>
            <pc:sldMk cId="3850616718" sldId="1600"/>
            <ac:grpSpMk id="6" creationId="{B672906E-1CB9-9E33-865D-E2EB8A534A65}"/>
          </ac:grpSpMkLst>
        </pc:grpChg>
        <pc:grpChg chg="add mod">
          <ac:chgData name="Raechel Timbers" userId="fb258a9a-ab24-4132-90b3-ffa38b5429da" providerId="ADAL" clId="{895F500E-FA8C-4D47-93F8-D45427242972}" dt="2024-12-13T16:51:17.686" v="354" actId="34135"/>
          <ac:grpSpMkLst>
            <pc:docMk/>
            <pc:sldMk cId="3850616718" sldId="1600"/>
            <ac:grpSpMk id="7" creationId="{036D1E68-C924-6B57-C001-992AE9D505EA}"/>
          </ac:grpSpMkLst>
        </pc:grpChg>
        <pc:grpChg chg="add mod">
          <ac:chgData name="Raechel Timbers" userId="fb258a9a-ab24-4132-90b3-ffa38b5429da" providerId="ADAL" clId="{895F500E-FA8C-4D47-93F8-D45427242972}" dt="2024-12-13T16:51:17.686" v="354" actId="34135"/>
          <ac:grpSpMkLst>
            <pc:docMk/>
            <pc:sldMk cId="3850616718" sldId="1600"/>
            <ac:grpSpMk id="8" creationId="{FE0DA100-4C4A-ABB6-6DE3-C25739C5A148}"/>
          </ac:grpSpMkLst>
        </pc:grpChg>
        <pc:grpChg chg="add del mod">
          <ac:chgData name="Raechel Timbers" userId="fb258a9a-ab24-4132-90b3-ffa38b5429da" providerId="ADAL" clId="{895F500E-FA8C-4D47-93F8-D45427242972}" dt="2024-12-13T16:51:27.476" v="356" actId="478"/>
          <ac:grpSpMkLst>
            <pc:docMk/>
            <pc:sldMk cId="3850616718" sldId="1600"/>
            <ac:grpSpMk id="11" creationId="{A7616675-CFBF-B18E-1CC0-95C6AD1D320C}"/>
          </ac:grpSpMkLst>
        </pc:grpChg>
        <pc:grpChg chg="add del mod">
          <ac:chgData name="Raechel Timbers" userId="fb258a9a-ab24-4132-90b3-ffa38b5429da" providerId="ADAL" clId="{895F500E-FA8C-4D47-93F8-D45427242972}" dt="2024-12-13T16:52:15.077" v="365" actId="478"/>
          <ac:grpSpMkLst>
            <pc:docMk/>
            <pc:sldMk cId="3850616718" sldId="1600"/>
            <ac:grpSpMk id="17" creationId="{9508CD14-9DDF-7B8A-EAFB-1EC20901AB8E}"/>
          </ac:grpSpMkLst>
        </pc:grpChg>
        <pc:grpChg chg="mod">
          <ac:chgData name="Raechel Timbers" userId="fb258a9a-ab24-4132-90b3-ffa38b5429da" providerId="ADAL" clId="{895F500E-FA8C-4D47-93F8-D45427242972}" dt="2024-12-13T16:51:51.590" v="360"/>
          <ac:grpSpMkLst>
            <pc:docMk/>
            <pc:sldMk cId="3850616718" sldId="1600"/>
            <ac:grpSpMk id="19" creationId="{2A9F7D97-FF8B-7017-5DB6-C92685CBD317}"/>
          </ac:grpSpMkLst>
        </pc:grpChg>
        <pc:grpChg chg="add del mod">
          <ac:chgData name="Raechel Timbers" userId="fb258a9a-ab24-4132-90b3-ffa38b5429da" providerId="ADAL" clId="{895F500E-FA8C-4D47-93F8-D45427242972}" dt="2024-12-13T16:52:14.204" v="364" actId="478"/>
          <ac:grpSpMkLst>
            <pc:docMk/>
            <pc:sldMk cId="3850616718" sldId="1600"/>
            <ac:grpSpMk id="22" creationId="{FB0C251A-90E3-6A50-FE5C-16317D6C6F2E}"/>
          </ac:grpSpMkLst>
        </pc:grpChg>
        <pc:picChg chg="add mod modCrop">
          <ac:chgData name="Raechel Timbers" userId="fb258a9a-ab24-4132-90b3-ffa38b5429da" providerId="ADAL" clId="{895F500E-FA8C-4D47-93F8-D45427242972}" dt="2024-12-13T16:51:17.686" v="354" actId="34135"/>
          <ac:picMkLst>
            <pc:docMk/>
            <pc:sldMk cId="3850616718" sldId="1600"/>
            <ac:picMk id="5" creationId="{2E578ABB-1B1B-8DB5-63A0-E0CFA573AFB1}"/>
          </ac:picMkLst>
        </pc:picChg>
        <pc:picChg chg="mod">
          <ac:chgData name="Raechel Timbers" userId="fb258a9a-ab24-4132-90b3-ffa38b5429da" providerId="ADAL" clId="{895F500E-FA8C-4D47-93F8-D45427242972}" dt="2024-12-13T16:51:11.439" v="351"/>
          <ac:picMkLst>
            <pc:docMk/>
            <pc:sldMk cId="3850616718" sldId="1600"/>
            <ac:picMk id="12" creationId="{F15F6368-447B-CAE8-1E6E-25C93CC4EBD4}"/>
          </ac:picMkLst>
        </pc:picChg>
        <pc:picChg chg="add mod">
          <ac:chgData name="Raechel Timbers" userId="fb258a9a-ab24-4132-90b3-ffa38b5429da" providerId="ADAL" clId="{895F500E-FA8C-4D47-93F8-D45427242972}" dt="2024-12-13T16:51:17.686" v="354" actId="34135"/>
          <ac:picMkLst>
            <pc:docMk/>
            <pc:sldMk cId="3850616718" sldId="1600"/>
            <ac:picMk id="16" creationId="{AED504A1-6FB1-038B-3593-9C4D6064C783}"/>
          </ac:picMkLst>
        </pc:picChg>
        <pc:picChg chg="mod">
          <ac:chgData name="Raechel Timbers" userId="fb258a9a-ab24-4132-90b3-ffa38b5429da" providerId="ADAL" clId="{895F500E-FA8C-4D47-93F8-D45427242972}" dt="2024-12-13T16:51:51.590" v="360"/>
          <ac:picMkLst>
            <pc:docMk/>
            <pc:sldMk cId="3850616718" sldId="1600"/>
            <ac:picMk id="20" creationId="{A23D8B1B-5A5C-AFE8-A760-CD9951897D93}"/>
          </ac:picMkLst>
        </pc:picChg>
        <pc:picChg chg="mod">
          <ac:chgData name="Raechel Timbers" userId="fb258a9a-ab24-4132-90b3-ffa38b5429da" providerId="ADAL" clId="{895F500E-FA8C-4D47-93F8-D45427242972}" dt="2024-12-13T16:52:06.119" v="362"/>
          <ac:picMkLst>
            <pc:docMk/>
            <pc:sldMk cId="3850616718" sldId="1600"/>
            <ac:picMk id="23" creationId="{34FA8EDA-1EDF-8B62-4D0C-50299C4C44DB}"/>
          </ac:picMkLst>
        </pc:picChg>
      </pc:sldChg>
      <pc:sldChg chg="modSp new del mod ord modNotesTx">
        <pc:chgData name="Raechel Timbers" userId="fb258a9a-ab24-4132-90b3-ffa38b5429da" providerId="ADAL" clId="{895F500E-FA8C-4D47-93F8-D45427242972}" dt="2024-12-17T13:42:04.352" v="1030" actId="47"/>
        <pc:sldMkLst>
          <pc:docMk/>
          <pc:sldMk cId="1897043843" sldId="1601"/>
        </pc:sldMkLst>
        <pc:spChg chg="mod">
          <ac:chgData name="Raechel Timbers" userId="fb258a9a-ab24-4132-90b3-ffa38b5429da" providerId="ADAL" clId="{895F500E-FA8C-4D47-93F8-D45427242972}" dt="2024-12-16T14:58:25.301" v="458" actId="20577"/>
          <ac:spMkLst>
            <pc:docMk/>
            <pc:sldMk cId="1897043843" sldId="1601"/>
            <ac:spMk id="2" creationId="{6017A11D-290C-E175-BC7A-EBA8194B71DD}"/>
          </ac:spMkLst>
        </pc:spChg>
        <pc:spChg chg="mod">
          <ac:chgData name="Raechel Timbers" userId="fb258a9a-ab24-4132-90b3-ffa38b5429da" providerId="ADAL" clId="{895F500E-FA8C-4D47-93F8-D45427242972}" dt="2024-12-16T15:06:36.841" v="1008" actId="5793"/>
          <ac:spMkLst>
            <pc:docMk/>
            <pc:sldMk cId="1897043843" sldId="1601"/>
            <ac:spMk id="3" creationId="{9BB082CF-DA36-DACB-1716-826FFFEF24A2}"/>
          </ac:spMkLst>
        </pc:spChg>
      </pc:sldChg>
      <pc:sldChg chg="modSp new del mod">
        <pc:chgData name="Raechel Timbers" userId="fb258a9a-ab24-4132-90b3-ffa38b5429da" providerId="ADAL" clId="{895F500E-FA8C-4D47-93F8-D45427242972}" dt="2024-12-17T13:42:17.398" v="1031" actId="47"/>
        <pc:sldMkLst>
          <pc:docMk/>
          <pc:sldMk cId="3929701893" sldId="1602"/>
        </pc:sldMkLst>
        <pc:spChg chg="mod">
          <ac:chgData name="Raechel Timbers" userId="fb258a9a-ab24-4132-90b3-ffa38b5429da" providerId="ADAL" clId="{895F500E-FA8C-4D47-93F8-D45427242972}" dt="2024-12-16T15:03:43.532" v="871" actId="1076"/>
          <ac:spMkLst>
            <pc:docMk/>
            <pc:sldMk cId="3929701893" sldId="1602"/>
            <ac:spMk id="2" creationId="{E7E915D6-7E5B-A6FA-52D9-A9A7712126C5}"/>
          </ac:spMkLst>
        </pc:spChg>
        <pc:spChg chg="mod">
          <ac:chgData name="Raechel Timbers" userId="fb258a9a-ab24-4132-90b3-ffa38b5429da" providerId="ADAL" clId="{895F500E-FA8C-4D47-93F8-D45427242972}" dt="2024-12-16T15:04:22.680" v="900" actId="20577"/>
          <ac:spMkLst>
            <pc:docMk/>
            <pc:sldMk cId="3929701893" sldId="1602"/>
            <ac:spMk id="3" creationId="{638AAAEE-764E-511A-7248-3EB198A21BAB}"/>
          </ac:spMkLst>
        </pc:spChg>
      </pc:sldChg>
      <pc:sldChg chg="modSp new del mod">
        <pc:chgData name="Raechel Timbers" userId="fb258a9a-ab24-4132-90b3-ffa38b5429da" providerId="ADAL" clId="{895F500E-FA8C-4D47-93F8-D45427242972}" dt="2024-12-17T13:42:25.421" v="1032" actId="47"/>
        <pc:sldMkLst>
          <pc:docMk/>
          <pc:sldMk cId="2788044172" sldId="1603"/>
        </pc:sldMkLst>
        <pc:spChg chg="mod">
          <ac:chgData name="Raechel Timbers" userId="fb258a9a-ab24-4132-90b3-ffa38b5429da" providerId="ADAL" clId="{895F500E-FA8C-4D47-93F8-D45427242972}" dt="2024-12-16T15:04:47.026" v="906"/>
          <ac:spMkLst>
            <pc:docMk/>
            <pc:sldMk cId="2788044172" sldId="1603"/>
            <ac:spMk id="2" creationId="{87F33702-F481-AE59-E2C0-D1648D1DFBA2}"/>
          </ac:spMkLst>
        </pc:spChg>
        <pc:spChg chg="mod">
          <ac:chgData name="Raechel Timbers" userId="fb258a9a-ab24-4132-90b3-ffa38b5429da" providerId="ADAL" clId="{895F500E-FA8C-4D47-93F8-D45427242972}" dt="2024-12-16T15:05:24.814" v="1000" actId="20577"/>
          <ac:spMkLst>
            <pc:docMk/>
            <pc:sldMk cId="2788044172" sldId="1603"/>
            <ac:spMk id="3" creationId="{08D60263-5FD5-97D9-2198-A69A1EB9EB4D}"/>
          </ac:spMkLst>
        </pc:spChg>
      </pc:sldChg>
    </pc:docChg>
  </pc:docChgLst>
  <pc:docChgLst>
    <pc:chgData name="Michelle Shader" userId="f75af827-8f41-4961-b854-f23fac415f89" providerId="ADAL" clId="{C46711FB-1E71-49C3-92A2-4D9D1B621679}"/>
    <pc:docChg chg="undo custSel addSld delSld modSld sldOrd">
      <pc:chgData name="Michelle Shader" userId="f75af827-8f41-4961-b854-f23fac415f89" providerId="ADAL" clId="{C46711FB-1E71-49C3-92A2-4D9D1B621679}" dt="2024-12-16T22:35:09.286" v="1196" actId="2711"/>
      <pc:docMkLst>
        <pc:docMk/>
      </pc:docMkLst>
      <pc:sldChg chg="addSp delSp modSp mod">
        <pc:chgData name="Michelle Shader" userId="f75af827-8f41-4961-b854-f23fac415f89" providerId="ADAL" clId="{C46711FB-1E71-49C3-92A2-4D9D1B621679}" dt="2024-12-16T22:30:33.306" v="1190" actId="1037"/>
        <pc:sldMkLst>
          <pc:docMk/>
          <pc:sldMk cId="2568027420" sldId="1432"/>
        </pc:sldMkLst>
        <pc:spChg chg="mod">
          <ac:chgData name="Michelle Shader" userId="f75af827-8f41-4961-b854-f23fac415f89" providerId="ADAL" clId="{C46711FB-1E71-49C3-92A2-4D9D1B621679}" dt="2024-12-16T22:30:33.306" v="1190" actId="1037"/>
          <ac:spMkLst>
            <pc:docMk/>
            <pc:sldMk cId="2568027420" sldId="1432"/>
            <ac:spMk id="52" creationId="{54D572D2-2254-23DC-8ABF-CF1EA468BB39}"/>
          </ac:spMkLst>
        </pc:spChg>
        <pc:picChg chg="add del mod ord">
          <ac:chgData name="Michelle Shader" userId="f75af827-8f41-4961-b854-f23fac415f89" providerId="ADAL" clId="{C46711FB-1E71-49C3-92A2-4D9D1B621679}" dt="2024-12-16T22:29:02.489" v="989" actId="167"/>
          <ac:picMkLst>
            <pc:docMk/>
            <pc:sldMk cId="2568027420" sldId="1432"/>
            <ac:picMk id="51" creationId="{2F9D6460-120E-826A-F641-4B7CF52FB032}"/>
          </ac:picMkLst>
        </pc:picChg>
      </pc:sldChg>
      <pc:sldChg chg="addSp delSp modSp mod">
        <pc:chgData name="Michelle Shader" userId="f75af827-8f41-4961-b854-f23fac415f89" providerId="ADAL" clId="{C46711FB-1E71-49C3-92A2-4D9D1B621679}" dt="2024-12-16T21:44:21.047" v="6" actId="1076"/>
        <pc:sldMkLst>
          <pc:docMk/>
          <pc:sldMk cId="534823261" sldId="1599"/>
        </pc:sldMkLst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2" creationId="{EEB8DEC7-61A5-B438-692E-60F42C7D65EF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4" creationId="{1CECF56C-D27B-1206-408F-60CAF72C7747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5" creationId="{CFEEA21F-19D5-B6F5-919B-9D497A202E5D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6" creationId="{EA9813DF-97FE-5216-9410-CEC2E376A001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7" creationId="{171C2953-50F1-E5B0-57C2-314A440D9219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8" creationId="{C7E9C0F6-081E-70C3-0EB2-9F900B1439CF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19" creationId="{E4D4BFDA-3873-5968-DDBC-9E172BEC7278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35" creationId="{AD3FC58F-E352-9484-0C20-127F49B1060A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36" creationId="{682B224B-79A6-7801-B5D0-8987EC4A7C49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37" creationId="{26B7BF68-9C5B-53D2-D423-B7BAC9B68BA0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38" creationId="{68C70A19-1D8A-6354-EF2A-29A6E89E5E12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39" creationId="{5878CBA8-D9FD-7B94-22DA-863DA0F088F1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40" creationId="{444CA014-3DC0-BFB3-EA48-712E5D87C6E3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41" creationId="{A281576D-8A02-AF04-26C0-5E7B929323A3}"/>
          </ac:spMkLst>
        </pc:spChg>
        <pc:spChg chg="mod">
          <ac:chgData name="Michelle Shader" userId="f75af827-8f41-4961-b854-f23fac415f89" providerId="ADAL" clId="{C46711FB-1E71-49C3-92A2-4D9D1B621679}" dt="2024-12-16T21:43:56.686" v="1"/>
          <ac:spMkLst>
            <pc:docMk/>
            <pc:sldMk cId="534823261" sldId="1599"/>
            <ac:spMk id="42" creationId="{D7E6A094-4DCE-7937-1F6A-91347421FEDB}"/>
          </ac:spMkLst>
        </pc:spChg>
        <pc:grpChg chg="add mod">
          <ac:chgData name="Michelle Shader" userId="f75af827-8f41-4961-b854-f23fac415f89" providerId="ADAL" clId="{C46711FB-1E71-49C3-92A2-4D9D1B621679}" dt="2024-12-16T21:44:21.047" v="6" actId="1076"/>
          <ac:grpSpMkLst>
            <pc:docMk/>
            <pc:sldMk cId="534823261" sldId="1599"/>
            <ac:grpSpMk id="10" creationId="{F3F37B30-4E48-CF8B-F075-377FAD674071}"/>
          </ac:grpSpMkLst>
        </pc:grpChg>
        <pc:grpChg chg="mod">
          <ac:chgData name="Michelle Shader" userId="f75af827-8f41-4961-b854-f23fac415f89" providerId="ADAL" clId="{C46711FB-1E71-49C3-92A2-4D9D1B621679}" dt="2024-12-16T21:43:56.686" v="1"/>
          <ac:grpSpMkLst>
            <pc:docMk/>
            <pc:sldMk cId="534823261" sldId="1599"/>
            <ac:grpSpMk id="13" creationId="{C7A29F94-B125-4569-20C5-9C62A8D92287}"/>
          </ac:grpSpMkLst>
        </pc:grpChg>
        <pc:picChg chg="del">
          <ac:chgData name="Michelle Shader" userId="f75af827-8f41-4961-b854-f23fac415f89" providerId="ADAL" clId="{C46711FB-1E71-49C3-92A2-4D9D1B621679}" dt="2024-12-16T21:43:55.310" v="0" actId="478"/>
          <ac:picMkLst>
            <pc:docMk/>
            <pc:sldMk cId="534823261" sldId="1599"/>
            <ac:picMk id="7" creationId="{65EB729B-42A8-7E2F-B029-967301300074}"/>
          </ac:picMkLst>
        </pc:picChg>
      </pc:sldChg>
      <pc:sldChg chg="addSp delSp modSp mod">
        <pc:chgData name="Michelle Shader" userId="f75af827-8f41-4961-b854-f23fac415f89" providerId="ADAL" clId="{C46711FB-1E71-49C3-92A2-4D9D1B621679}" dt="2024-12-16T21:46:56.864" v="68" actId="1036"/>
        <pc:sldMkLst>
          <pc:docMk/>
          <pc:sldMk cId="3850616718" sldId="1600"/>
        </pc:sldMkLst>
        <pc:spChg chg="mod">
          <ac:chgData name="Michelle Shader" userId="f75af827-8f41-4961-b854-f23fac415f89" providerId="ADAL" clId="{C46711FB-1E71-49C3-92A2-4D9D1B621679}" dt="2024-12-16T21:45:57.728" v="38" actId="34135"/>
          <ac:spMkLst>
            <pc:docMk/>
            <pc:sldMk cId="3850616718" sldId="1600"/>
            <ac:spMk id="3" creationId="{6612666B-241F-D1CB-598E-BF83A9E18602}"/>
          </ac:spMkLst>
        </pc:spChg>
        <pc:spChg chg="add mod">
          <ac:chgData name="Michelle Shader" userId="f75af827-8f41-4961-b854-f23fac415f89" providerId="ADAL" clId="{C46711FB-1E71-49C3-92A2-4D9D1B621679}" dt="2024-12-16T21:46:56.864" v="68" actId="1036"/>
          <ac:spMkLst>
            <pc:docMk/>
            <pc:sldMk cId="3850616718" sldId="1600"/>
            <ac:spMk id="9" creationId="{23DEBD87-89A6-AC8D-1F49-B3EAB094BC57}"/>
          </ac:spMkLst>
        </pc:spChg>
        <pc:spChg chg="del mod">
          <ac:chgData name="Michelle Shader" userId="f75af827-8f41-4961-b854-f23fac415f89" providerId="ADAL" clId="{C46711FB-1E71-49C3-92A2-4D9D1B621679}" dt="2024-12-16T21:45:39.311" v="34" actId="478"/>
          <ac:spMkLst>
            <pc:docMk/>
            <pc:sldMk cId="3850616718" sldId="1600"/>
            <ac:spMk id="14" creationId="{90DBCF90-0695-D8A2-6617-5CF5546C570F}"/>
          </ac:spMkLst>
        </pc:spChg>
        <pc:grpChg chg="add mod">
          <ac:chgData name="Michelle Shader" userId="f75af827-8f41-4961-b854-f23fac415f89" providerId="ADAL" clId="{C46711FB-1E71-49C3-92A2-4D9D1B621679}" dt="2024-12-16T21:45:57.728" v="38" actId="34135"/>
          <ac:grpSpMkLst>
            <pc:docMk/>
            <pc:sldMk cId="3850616718" sldId="1600"/>
            <ac:grpSpMk id="2" creationId="{9D94A8FE-7114-DE23-6A08-2EF4A5B18EB2}"/>
          </ac:grpSpMkLst>
        </pc:grpChg>
        <pc:grpChg chg="del">
          <ac:chgData name="Michelle Shader" userId="f75af827-8f41-4961-b854-f23fac415f89" providerId="ADAL" clId="{C46711FB-1E71-49C3-92A2-4D9D1B621679}" dt="2024-12-16T21:45:39.311" v="34" actId="478"/>
          <ac:grpSpMkLst>
            <pc:docMk/>
            <pc:sldMk cId="3850616718" sldId="1600"/>
            <ac:grpSpMk id="6" creationId="{B672906E-1CB9-9E33-865D-E2EB8A534A65}"/>
          </ac:grpSpMkLst>
        </pc:grpChg>
        <pc:grpChg chg="del">
          <ac:chgData name="Michelle Shader" userId="f75af827-8f41-4961-b854-f23fac415f89" providerId="ADAL" clId="{C46711FB-1E71-49C3-92A2-4D9D1B621679}" dt="2024-12-16T21:45:42.366" v="35" actId="478"/>
          <ac:grpSpMkLst>
            <pc:docMk/>
            <pc:sldMk cId="3850616718" sldId="1600"/>
            <ac:grpSpMk id="7" creationId="{036D1E68-C924-6B57-C001-992AE9D505EA}"/>
          </ac:grpSpMkLst>
        </pc:grpChg>
        <pc:picChg chg="mod">
          <ac:chgData name="Michelle Shader" userId="f75af827-8f41-4961-b854-f23fac415f89" providerId="ADAL" clId="{C46711FB-1E71-49C3-92A2-4D9D1B621679}" dt="2024-12-16T21:45:57.728" v="38" actId="34135"/>
          <ac:picMkLst>
            <pc:docMk/>
            <pc:sldMk cId="3850616718" sldId="1600"/>
            <ac:picMk id="4" creationId="{98FD8B2B-BE14-C226-904E-4AD5E65D39FC}"/>
          </ac:picMkLst>
        </pc:picChg>
        <pc:picChg chg="del">
          <ac:chgData name="Michelle Shader" userId="f75af827-8f41-4961-b854-f23fac415f89" providerId="ADAL" clId="{C46711FB-1E71-49C3-92A2-4D9D1B621679}" dt="2024-12-16T21:45:42.366" v="35" actId="478"/>
          <ac:picMkLst>
            <pc:docMk/>
            <pc:sldMk cId="3850616718" sldId="1600"/>
            <ac:picMk id="16" creationId="{AED504A1-6FB1-038B-3593-9C4D6064C783}"/>
          </ac:picMkLst>
        </pc:picChg>
      </pc:sldChg>
      <pc:sldChg chg="addSp delSp modSp mod modShow">
        <pc:chgData name="Michelle Shader" userId="f75af827-8f41-4961-b854-f23fac415f89" providerId="ADAL" clId="{C46711FB-1E71-49C3-92A2-4D9D1B621679}" dt="2024-12-16T22:35:09.286" v="1196" actId="2711"/>
        <pc:sldMkLst>
          <pc:docMk/>
          <pc:sldMk cId="1897043843" sldId="1601"/>
        </pc:sldMkLst>
        <pc:spChg chg="mod">
          <ac:chgData name="Michelle Shader" userId="f75af827-8f41-4961-b854-f23fac415f89" providerId="ADAL" clId="{C46711FB-1E71-49C3-92A2-4D9D1B621679}" dt="2024-12-16T22:35:09.286" v="1196" actId="2711"/>
          <ac:spMkLst>
            <pc:docMk/>
            <pc:sldMk cId="1897043843" sldId="1601"/>
            <ac:spMk id="2" creationId="{6017A11D-290C-E175-BC7A-EBA8194B71DD}"/>
          </ac:spMkLst>
        </pc:spChg>
        <pc:spChg chg="mod">
          <ac:chgData name="Michelle Shader" userId="f75af827-8f41-4961-b854-f23fac415f89" providerId="ADAL" clId="{C46711FB-1E71-49C3-92A2-4D9D1B621679}" dt="2024-12-16T22:35:01.967" v="1195" actId="27636"/>
          <ac:spMkLst>
            <pc:docMk/>
            <pc:sldMk cId="1897043843" sldId="1601"/>
            <ac:spMk id="3" creationId="{9BB082CF-DA36-DACB-1716-826FFFEF24A2}"/>
          </ac:spMkLst>
        </pc:spChg>
        <pc:spChg chg="add del mod">
          <ac:chgData name="Michelle Shader" userId="f75af827-8f41-4961-b854-f23fac415f89" providerId="ADAL" clId="{C46711FB-1E71-49C3-92A2-4D9D1B621679}" dt="2024-12-16T21:52:47.196" v="90" actId="478"/>
          <ac:spMkLst>
            <pc:docMk/>
            <pc:sldMk cId="1897043843" sldId="1601"/>
            <ac:spMk id="4" creationId="{F38D9F82-E94B-017E-B2B0-9BA84DA6249F}"/>
          </ac:spMkLst>
        </pc:spChg>
      </pc:sldChg>
      <pc:sldChg chg="mod modShow">
        <pc:chgData name="Michelle Shader" userId="f75af827-8f41-4961-b854-f23fac415f89" providerId="ADAL" clId="{C46711FB-1E71-49C3-92A2-4D9D1B621679}" dt="2024-12-16T22:20:19.881" v="783" actId="729"/>
        <pc:sldMkLst>
          <pc:docMk/>
          <pc:sldMk cId="3929701893" sldId="1602"/>
        </pc:sldMkLst>
      </pc:sldChg>
      <pc:sldChg chg="modSp mod ord modShow">
        <pc:chgData name="Michelle Shader" userId="f75af827-8f41-4961-b854-f23fac415f89" providerId="ADAL" clId="{C46711FB-1E71-49C3-92A2-4D9D1B621679}" dt="2024-12-16T22:25:42.864" v="953" actId="20577"/>
        <pc:sldMkLst>
          <pc:docMk/>
          <pc:sldMk cId="2788044172" sldId="1603"/>
        </pc:sldMkLst>
        <pc:spChg chg="mod">
          <ac:chgData name="Michelle Shader" userId="f75af827-8f41-4961-b854-f23fac415f89" providerId="ADAL" clId="{C46711FB-1E71-49C3-92A2-4D9D1B621679}" dt="2024-12-16T22:25:42.864" v="953" actId="20577"/>
          <ac:spMkLst>
            <pc:docMk/>
            <pc:sldMk cId="2788044172" sldId="1603"/>
            <ac:spMk id="3" creationId="{08D60263-5FD5-97D9-2198-A69A1EB9EB4D}"/>
          </ac:spMkLst>
        </pc:spChg>
      </pc:sldChg>
      <pc:sldChg chg="modSp add mod modAnim">
        <pc:chgData name="Michelle Shader" userId="f75af827-8f41-4961-b854-f23fac415f89" providerId="ADAL" clId="{C46711FB-1E71-49C3-92A2-4D9D1B621679}" dt="2024-12-16T22:23:34.541" v="903" actId="1035"/>
        <pc:sldMkLst>
          <pc:docMk/>
          <pc:sldMk cId="60543736" sldId="1604"/>
        </pc:sldMkLst>
        <pc:spChg chg="mod">
          <ac:chgData name="Michelle Shader" userId="f75af827-8f41-4961-b854-f23fac415f89" providerId="ADAL" clId="{C46711FB-1E71-49C3-92A2-4D9D1B621679}" dt="2024-12-16T22:23:01.846" v="891" actId="14100"/>
          <ac:spMkLst>
            <pc:docMk/>
            <pc:sldMk cId="60543736" sldId="1604"/>
            <ac:spMk id="2" creationId="{6017A11D-290C-E175-BC7A-EBA8194B71DD}"/>
          </ac:spMkLst>
        </pc:spChg>
        <pc:spChg chg="mod">
          <ac:chgData name="Michelle Shader" userId="f75af827-8f41-4961-b854-f23fac415f89" providerId="ADAL" clId="{C46711FB-1E71-49C3-92A2-4D9D1B621679}" dt="2024-12-16T22:23:34.541" v="903" actId="1035"/>
          <ac:spMkLst>
            <pc:docMk/>
            <pc:sldMk cId="60543736" sldId="1604"/>
            <ac:spMk id="3" creationId="{9BB082CF-DA36-DACB-1716-826FFFEF24A2}"/>
          </ac:spMkLst>
        </pc:spChg>
      </pc:sldChg>
      <pc:sldChg chg="modSp add mod">
        <pc:chgData name="Michelle Shader" userId="f75af827-8f41-4961-b854-f23fac415f89" providerId="ADAL" clId="{C46711FB-1E71-49C3-92A2-4D9D1B621679}" dt="2024-12-16T22:23:55.387" v="905" actId="255"/>
        <pc:sldMkLst>
          <pc:docMk/>
          <pc:sldMk cId="4238110294" sldId="1605"/>
        </pc:sldMkLst>
        <pc:spChg chg="mod">
          <ac:chgData name="Michelle Shader" userId="f75af827-8f41-4961-b854-f23fac415f89" providerId="ADAL" clId="{C46711FB-1E71-49C3-92A2-4D9D1B621679}" dt="2024-12-16T22:23:55.387" v="905" actId="255"/>
          <ac:spMkLst>
            <pc:docMk/>
            <pc:sldMk cId="4238110294" sldId="1605"/>
            <ac:spMk id="2" creationId="{6017A11D-290C-E175-BC7A-EBA8194B71DD}"/>
          </ac:spMkLst>
        </pc:spChg>
        <pc:spChg chg="mod">
          <ac:chgData name="Michelle Shader" userId="f75af827-8f41-4961-b854-f23fac415f89" providerId="ADAL" clId="{C46711FB-1E71-49C3-92A2-4D9D1B621679}" dt="2024-12-16T22:15:45.150" v="704" actId="1036"/>
          <ac:spMkLst>
            <pc:docMk/>
            <pc:sldMk cId="4238110294" sldId="1605"/>
            <ac:spMk id="3" creationId="{9BB082CF-DA36-DACB-1716-826FFFEF24A2}"/>
          </ac:spMkLst>
        </pc:spChg>
      </pc:sldChg>
      <pc:sldChg chg="modSp add mod">
        <pc:chgData name="Michelle Shader" userId="f75af827-8f41-4961-b854-f23fac415f89" providerId="ADAL" clId="{C46711FB-1E71-49C3-92A2-4D9D1B621679}" dt="2024-12-16T22:26:39.543" v="985" actId="20577"/>
        <pc:sldMkLst>
          <pc:docMk/>
          <pc:sldMk cId="837449809" sldId="1606"/>
        </pc:sldMkLst>
        <pc:spChg chg="mod">
          <ac:chgData name="Michelle Shader" userId="f75af827-8f41-4961-b854-f23fac415f89" providerId="ADAL" clId="{C46711FB-1E71-49C3-92A2-4D9D1B621679}" dt="2024-12-16T22:24:43.192" v="944" actId="20577"/>
          <ac:spMkLst>
            <pc:docMk/>
            <pc:sldMk cId="837449809" sldId="1606"/>
            <ac:spMk id="2" creationId="{6017A11D-290C-E175-BC7A-EBA8194B71DD}"/>
          </ac:spMkLst>
        </pc:spChg>
        <pc:spChg chg="mod">
          <ac:chgData name="Michelle Shader" userId="f75af827-8f41-4961-b854-f23fac415f89" providerId="ADAL" clId="{C46711FB-1E71-49C3-92A2-4D9D1B621679}" dt="2024-12-16T22:26:39.543" v="985" actId="20577"/>
          <ac:spMkLst>
            <pc:docMk/>
            <pc:sldMk cId="837449809" sldId="1606"/>
            <ac:spMk id="3" creationId="{9BB082CF-DA36-DACB-1716-826FFFEF24A2}"/>
          </ac:spMkLst>
        </pc:spChg>
      </pc:sldChg>
      <pc:sldChg chg="new del">
        <pc:chgData name="Michelle Shader" userId="f75af827-8f41-4961-b854-f23fac415f89" providerId="ADAL" clId="{C46711FB-1E71-49C3-92A2-4D9D1B621679}" dt="2024-12-16T22:22:02.817" v="797" actId="47"/>
        <pc:sldMkLst>
          <pc:docMk/>
          <pc:sldMk cId="2869735195" sldId="1606"/>
        </pc:sldMkLst>
      </pc:sldChg>
    </pc:docChg>
  </pc:docChgLst>
  <pc:docChgLst>
    <pc:chgData name="Raechel Timbers" userId="fb258a9a-ab24-4132-90b3-ffa38b5429da" providerId="ADAL" clId="{CD2953B0-FFBF-4D2D-823B-A79B19D2F199}"/>
    <pc:docChg chg="undo custSel addSld delSld modSld sldOrd">
      <pc:chgData name="Raechel Timbers" userId="fb258a9a-ab24-4132-90b3-ffa38b5429da" providerId="ADAL" clId="{CD2953B0-FFBF-4D2D-823B-A79B19D2F199}" dt="2025-01-31T18:40:42.728" v="30" actId="20577"/>
      <pc:docMkLst>
        <pc:docMk/>
      </pc:docMkLst>
      <pc:sldChg chg="delSp modSp add mod ord">
        <pc:chgData name="Raechel Timbers" userId="fb258a9a-ab24-4132-90b3-ffa38b5429da" providerId="ADAL" clId="{CD2953B0-FFBF-4D2D-823B-A79B19D2F199}" dt="2025-01-29T18:41:04.227" v="9"/>
        <pc:sldMkLst>
          <pc:docMk/>
          <pc:sldMk cId="1039759085" sldId="256"/>
        </pc:sldMkLst>
        <pc:spChg chg="mod">
          <ac:chgData name="Raechel Timbers" userId="fb258a9a-ab24-4132-90b3-ffa38b5429da" providerId="ADAL" clId="{CD2953B0-FFBF-4D2D-823B-A79B19D2F199}" dt="2025-01-29T18:38:25.209" v="3" actId="20577"/>
          <ac:spMkLst>
            <pc:docMk/>
            <pc:sldMk cId="1039759085" sldId="256"/>
            <ac:spMk id="4" creationId="{8359453A-78E9-42AE-AE23-C9D218CBC378}"/>
          </ac:spMkLst>
        </pc:spChg>
        <pc:spChg chg="mod">
          <ac:chgData name="Raechel Timbers" userId="fb258a9a-ab24-4132-90b3-ffa38b5429da" providerId="ADAL" clId="{CD2953B0-FFBF-4D2D-823B-A79B19D2F199}" dt="2025-01-29T18:41:04.227" v="9"/>
          <ac:spMkLst>
            <pc:docMk/>
            <pc:sldMk cId="1039759085" sldId="256"/>
            <ac:spMk id="5" creationId="{639AF166-E191-409C-98AE-C2A47C576895}"/>
          </ac:spMkLst>
        </pc:spChg>
        <pc:picChg chg="del">
          <ac:chgData name="Raechel Timbers" userId="fb258a9a-ab24-4132-90b3-ffa38b5429da" providerId="ADAL" clId="{CD2953B0-FFBF-4D2D-823B-A79B19D2F199}" dt="2025-01-29T18:40:35.005" v="4" actId="478"/>
          <ac:picMkLst>
            <pc:docMk/>
            <pc:sldMk cId="1039759085" sldId="256"/>
            <ac:picMk id="6" creationId="{415B1B1E-2393-5BE2-2576-EE01D4E01E93}"/>
          </ac:picMkLst>
        </pc:picChg>
      </pc:sldChg>
      <pc:sldChg chg="modSp mod">
        <pc:chgData name="Raechel Timbers" userId="fb258a9a-ab24-4132-90b3-ffa38b5429da" providerId="ADAL" clId="{CD2953B0-FFBF-4D2D-823B-A79B19D2F199}" dt="2025-01-31T18:39:26.868" v="21" actId="20577"/>
        <pc:sldMkLst>
          <pc:docMk/>
          <pc:sldMk cId="2568027420" sldId="1432"/>
        </pc:sldMkLst>
        <pc:spChg chg="mod">
          <ac:chgData name="Raechel Timbers" userId="fb258a9a-ab24-4132-90b3-ffa38b5429da" providerId="ADAL" clId="{CD2953B0-FFBF-4D2D-823B-A79B19D2F199}" dt="2025-01-31T18:39:26.868" v="21" actId="20577"/>
          <ac:spMkLst>
            <pc:docMk/>
            <pc:sldMk cId="2568027420" sldId="1432"/>
            <ac:spMk id="20" creationId="{091D2D31-3BA2-5472-AAD4-A63A7099C5DB}"/>
          </ac:spMkLst>
        </pc:spChg>
      </pc:sldChg>
      <pc:sldChg chg="add">
        <pc:chgData name="Raechel Timbers" userId="fb258a9a-ab24-4132-90b3-ffa38b5429da" providerId="ADAL" clId="{CD2953B0-FFBF-4D2D-823B-A79B19D2F199}" dt="2025-01-29T18:42:18.081" v="11"/>
        <pc:sldMkLst>
          <pc:docMk/>
          <pc:sldMk cId="0" sldId="1457"/>
        </pc:sldMkLst>
      </pc:sldChg>
      <pc:sldChg chg="modSp mod">
        <pc:chgData name="Raechel Timbers" userId="fb258a9a-ab24-4132-90b3-ffa38b5429da" providerId="ADAL" clId="{CD2953B0-FFBF-4D2D-823B-A79B19D2F199}" dt="2025-01-31T18:40:42.728" v="30" actId="20577"/>
        <pc:sldMkLst>
          <pc:docMk/>
          <pc:sldMk cId="3860547126" sldId="1598"/>
        </pc:sldMkLst>
        <pc:spChg chg="mod">
          <ac:chgData name="Raechel Timbers" userId="fb258a9a-ab24-4132-90b3-ffa38b5429da" providerId="ADAL" clId="{CD2953B0-FFBF-4D2D-823B-A79B19D2F199}" dt="2025-01-31T18:40:42.728" v="30" actId="20577"/>
          <ac:spMkLst>
            <pc:docMk/>
            <pc:sldMk cId="3860547126" sldId="1598"/>
            <ac:spMk id="67" creationId="{656EBF1D-2013-13B2-D8C8-6DAC41AAD008}"/>
          </ac:spMkLst>
        </pc:spChg>
      </pc:sldChg>
      <pc:sldChg chg="new del">
        <pc:chgData name="Raechel Timbers" userId="fb258a9a-ab24-4132-90b3-ffa38b5429da" providerId="ADAL" clId="{CD2953B0-FFBF-4D2D-823B-A79B19D2F199}" dt="2025-01-29T18:42:19.814" v="12" actId="47"/>
        <pc:sldMkLst>
          <pc:docMk/>
          <pc:sldMk cId="2804789335" sldId="16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DE8-CA8D-45C4-9C0F-4FD04F7BD16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02C7-B137-46E5-8174-20D95EDE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Speaker: </a:t>
            </a:r>
            <a:r>
              <a:rPr lang="en-US" b="1" err="1">
                <a:latin typeface="Calibri" panose="020F0502020204030204" pitchFamily="34" charset="0"/>
                <a:ea typeface="Calibri" panose="020F0502020204030204" pitchFamily="34" charset="0"/>
              </a:rPr>
              <a:t>CommPartners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Slide Time: 1 minute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Animation: No</a:t>
            </a: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Speaker Notes: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My name is Jennifer l, and it is my pleasure to facilitate.</a:t>
            </a: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We muted all participant audio. If you need help, please send us a message. </a:t>
            </a: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This presentation will last up to 60 minutes and includes time for Q&amp;A.  We ask that you submit your questions through Q&amp;A. </a:t>
            </a: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789F"/>
              </a:buClr>
              <a:buSzPts val="1800"/>
              <a:buFont typeface="Arial"/>
              <a:buNone/>
              <a:tabLst/>
              <a:defRPr/>
            </a:pP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It is now my pleasure to welcome   Dr. </a:t>
            </a:r>
            <a:r>
              <a:rPr lang="en-US" sz="1800" b="1" i="1">
                <a:solidFill>
                  <a:schemeClr val="tx2"/>
                </a:solidFill>
                <a:sym typeface="Arial"/>
              </a:rPr>
              <a:t>Mary Jo Wagner, </a:t>
            </a:r>
            <a:r>
              <a:rPr lang="en-US">
                <a:solidFill>
                  <a:srgbClr val="363636"/>
                </a:solidFill>
                <a:latin typeface="Theinhardt"/>
              </a:rPr>
              <a:t>Professor, Emergency Medicine Central Michigan University College of Medicine</a:t>
            </a:r>
            <a:r>
              <a:rPr lang="en-US">
                <a:solidFill>
                  <a:srgbClr val="363636"/>
                </a:solidFill>
                <a:latin typeface="Theinhardt"/>
                <a:sym typeface="Arial"/>
              </a:rPr>
              <a:t> Chief Academic Officer/DIO</a:t>
            </a:r>
            <a:br>
              <a:rPr lang="en-US">
                <a:solidFill>
                  <a:srgbClr val="363636"/>
                </a:solidFill>
                <a:latin typeface="Theinhardt"/>
                <a:sym typeface="Arial"/>
              </a:rPr>
            </a:br>
            <a:r>
              <a:rPr lang="en-US">
                <a:solidFill>
                  <a:srgbClr val="363636"/>
                </a:solidFill>
                <a:latin typeface="Theinhardt"/>
                <a:sym typeface="Arial"/>
              </a:rPr>
              <a:t>at CMU Medical Education Partners </a:t>
            </a:r>
            <a:endParaRPr lang="en-US">
              <a:solidFill>
                <a:srgbClr val="363636"/>
              </a:solidFill>
              <a:latin typeface="Theinhardt"/>
            </a:endParaRPr>
          </a:p>
          <a:p>
            <a:pPr>
              <a:buSzPts val="1800"/>
              <a:buFont typeface="Arial"/>
              <a:defRPr/>
            </a:pPr>
            <a:endParaRPr lang="en-US">
              <a:solidFill>
                <a:srgbClr val="363636"/>
              </a:solidFill>
              <a:latin typeface="Theinhardt"/>
            </a:endParaRPr>
          </a:p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  <a:tabLst/>
              <a:defRPr/>
            </a:pPr>
            <a:endParaRPr lang="en-US">
              <a:solidFill>
                <a:srgbClr val="363636"/>
              </a:solidFill>
              <a:latin typeface="Theinhardt"/>
            </a:endParaRPr>
          </a:p>
          <a:p>
            <a:endParaRPr lang="en-US" sz="1200" b="0" i="0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02C7-B137-46E5-8174-20D95EDEA4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02C7-B137-46E5-8174-20D95EDEA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0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02C7-B137-46E5-8174-20D95EDEA4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9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02C7-B137-46E5-8174-20D95EDEA4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C37D-4D5E-3E99-02FD-D04164E8D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0EF51-D201-322E-D030-170AD7B0F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8E8C9-69BB-6B41-D9C2-73C80559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A98F-6EF8-421A-392B-16CFEB5DC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Speaker: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</a:rPr>
              <a:t>Raechel</a:t>
            </a:r>
          </a:p>
          <a:p>
            <a:r>
              <a:rPr lang="en-US" sz="1200">
                <a:latin typeface="+mn-lt"/>
                <a:ea typeface="Calibri" panose="020F0502020204030204" pitchFamily="34" charset="0"/>
              </a:rPr>
              <a:t>Slide Time: 3 minutes (Slide 17-20)</a:t>
            </a:r>
          </a:p>
          <a:p>
            <a:pPr defTabSz="465887"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2:57-3:00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Animation: No</a:t>
            </a:r>
          </a:p>
          <a:p>
            <a:pPr marL="0" marR="0" lvl="0" indent="0" algn="l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+mn-lt"/>
                <a:ea typeface="Calibri" panose="020F0502020204030204" pitchFamily="34" charset="0"/>
              </a:rPr>
              <a:t>Speaker Notes: </a:t>
            </a:r>
          </a:p>
          <a:p>
            <a:pPr defTabSz="465887">
              <a:defRPr/>
            </a:pPr>
            <a:endParaRPr lang="en-US" sz="1200">
              <a:latin typeface="+mn-lt"/>
              <a:ea typeface="Calibri" panose="020F0502020204030204" pitchFamily="34" charset="0"/>
            </a:endParaRPr>
          </a:p>
          <a:p>
            <a:pPr defTabSz="465887"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Animations: No</a:t>
            </a:r>
          </a:p>
          <a:p>
            <a:r>
              <a:rPr lang="en-US" sz="1200">
                <a:latin typeface="+mn-lt"/>
              </a:rPr>
              <a:t>Thank you again for your time and attention during this webinar. Please be on the lookout for follow-up communication from us about upcoming engagement opportunities with Holistic Student Support. </a:t>
            </a:r>
          </a:p>
          <a:p>
            <a:endParaRPr lang="en-US" sz="1200">
              <a:latin typeface="+mn-lt"/>
            </a:endParaRPr>
          </a:p>
          <a:p>
            <a:r>
              <a:rPr lang="en-US" sz="1200">
                <a:latin typeface="+mn-lt"/>
              </a:rPr>
              <a:t>We are always looking for ways to improve our work and hope that you will take a couple of minutes to give us feedback on the survey that will follow this webinar. </a:t>
            </a:r>
          </a:p>
          <a:p>
            <a:endParaRPr lang="en-US" sz="1200">
              <a:latin typeface="+mn-lt"/>
            </a:endParaRPr>
          </a:p>
          <a:p>
            <a:r>
              <a:rPr lang="en-US" sz="1200">
                <a:latin typeface="+mn-lt"/>
              </a:rPr>
              <a:t>I will now turn it over to Jennifer to close us out.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1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8C02-20C8-3B3C-0016-F75A6E905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C313F-211F-C928-E8B8-2A3986D71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C5A74-A3AC-9330-E29A-04093A73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3FB89-FF9C-1CBE-4BC1-C702ACEC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1911-34FD-961B-F484-4617F2BE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49F9-E97F-375C-CDA1-E2D296DB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78F0E-2323-C1AA-ACDA-3D7E73DF3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CCB7-23F1-240E-375E-1C3CD711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0468F-CEE8-3C0D-E0C2-D0A59725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13832-92CF-6F2F-26F7-68C32D7E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F68BA-0AF3-8F91-4D25-8603C0314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F8831-6DC0-6515-DC14-3A4442409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592CB-CA3B-D148-3A02-44DFDC2F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4E413-09AA-4252-8271-2C98706C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36E6-3C58-45FE-81C1-34A33E0B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72738-5AA5-F6C0-817B-6EBA4357D0DA}"/>
              </a:ext>
            </a:extLst>
          </p:cNvPr>
          <p:cNvSpPr txBox="1"/>
          <p:nvPr userDrawn="1"/>
        </p:nvSpPr>
        <p:spPr>
          <a:xfrm>
            <a:off x="-291538" y="6598534"/>
            <a:ext cx="8940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/>
            <a:r>
              <a:rPr lang="en-US" sz="1200">
                <a:solidFill>
                  <a:srgbClr val="013D79"/>
                </a:solidFill>
                <a:latin typeface="Calibri" panose="020F0502020204030204" pitchFamily="34" charset="0"/>
              </a:rPr>
              <a:t>© 2024 AAMC. May be reproduced and distributed with attribution.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6079-FA2B-2C8B-92F2-81D3268A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C0D1-4A4A-5065-E3CA-C990DA4B3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7429-45ED-95A1-A6F3-CA6A192A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7F54-C915-C069-A088-FD34F8F3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8A651-4437-95FF-517F-073273F2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DEAA-8556-D1EC-F87E-F7995539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8654E-0846-A681-851E-E3B7B0925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3617-6BBB-F268-5840-AADCAC80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BF526-9BE4-17BB-871A-F743F18B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B864-189A-1256-98BF-AB48EDFD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AA38-7F08-9BAD-D2ED-A367EA54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C5A6-57E9-48F5-D82F-78C357BF7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FE6F4-D473-6472-B67F-A0ACC6508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3891B-3A85-A75E-3BBE-C07C4374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341FB-2872-1C13-E4CE-EF2AA38D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092AA-DFF3-A3AA-084F-6AF83645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1D77-1E32-CA0C-D620-D978903B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5537B-9BB8-C8D0-2096-9095DB1FC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07CA9-FAFD-F5D7-57CD-73FE7332A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1EF85-7C8B-7C9A-894B-EEF0CFC11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6A40D-6818-655F-1CDF-D5331BAA5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9A4F1-90AD-AEF6-E8DB-1D2DA0E1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A4A37-6D1C-0600-282A-6879E453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BCC4B-940F-2B61-906B-D2680701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4F76-F925-7C4D-6796-D5AE142A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AFB33-D987-502F-9104-1B36BBD3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556AD-F05B-E374-DCBF-42A73EEC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E4E34-A1B5-AE31-401B-E6C824E7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E0E39-EB6E-E10F-187B-9BCD92B4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3ED62-ECA0-789F-F563-EDE2A605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30550-81C7-DFC8-0F91-541C7EE3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027E-E7F4-C65E-8EDD-948BDC3C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2EF1-DAB1-9C78-AB6E-CEACE8DF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64B90-7947-DDBA-E12C-A2F501FE5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6E85F-CA18-B3D8-C450-6907F410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49C1D-46C9-379B-E102-DF53465F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6DC9E-099F-F289-28F1-AC12B4AB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36FF-CEB0-EFBB-65A5-B38C86FC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0D624-E5D8-3EF3-EC2A-84282136C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26309-58C5-3762-5544-AABFC8D84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AA23B-9363-63A1-900C-29ABD41B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F173F-829B-8108-2824-718383BB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38C18-3863-290E-E886-FE27C66A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47B84-64F9-D2DA-768D-F1552B4A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C56C3-ACF2-89AA-0CB3-9DD75C556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C8C7-A0C9-820E-C9B1-14F1CB6D3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0B15D-AA82-4C91-8C0E-F266D414BFE6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A191E-818D-CBE6-85D3-4107095EE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C1D7-BD5E-369B-C4B9-59811B5A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0AE0E7-7E82-4C99-888B-57673287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hyperlink" Target="mailto:holisticreview@aamc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mailto:Holisticreview@aamc.org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slide" Target="slide4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tethoscope and graduation cap&#10;&#10;Description automatically generated">
            <a:extLst>
              <a:ext uri="{FF2B5EF4-FFF2-40B4-BE49-F238E27FC236}">
                <a16:creationId xmlns:a16="http://schemas.microsoft.com/office/drawing/2014/main" id="{2698E950-960A-7FBE-AC7B-366A6990C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98" y="-44248"/>
            <a:ext cx="6858000" cy="68580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Holistic Student Support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5520264" cy="3634486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i="0">
                <a:solidFill>
                  <a:srgbClr val="005EA5"/>
                </a:solidFill>
                <a:effectLst/>
                <a:latin typeface="Montserrat" panose="02000505000000020004" pitchFamily="2" charset="0"/>
              </a:rPr>
              <a:t>Customizable Critical Juncture &amp; Developmental Pathways Map</a:t>
            </a:r>
            <a:endParaRPr lang="en-US" sz="3200" b="1">
              <a:solidFill>
                <a:srgbClr val="005EA5"/>
              </a:solidFill>
              <a:latin typeface="Montserrat" panose="02000505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A11D-290C-E175-BC7A-EBA8194B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-6931"/>
            <a:ext cx="11163527" cy="1325563"/>
          </a:xfrm>
        </p:spPr>
        <p:txBody>
          <a:bodyPr>
            <a:norm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Customizable Critical Juncture &amp; Developmental Pathways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82CF-DA36-DACB-1716-826FFFEF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1234661"/>
            <a:ext cx="11048103" cy="58844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We are excited to introduce a customizable tool designed to help you tailor a map to your institution’s unique dates, milestones, and priorities. This map offers the flexibility to align critical junctures, detours, and off-ramps with your students’ timelines and institutional goals.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Institution-Specific Milestones: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Customize the map by adding your school’s milestones using the new </a:t>
            </a:r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Institutional Milestone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icon. </a:t>
            </a: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Flexible Layout: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Easily move icons and map components to reflect your institution's key considerations and events.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Editable Text: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Update all text to align with your institution’s terminology, events, and dates.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Reference Example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: The original map is included on the last slide for guidance or as a starting point.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A11D-290C-E175-BC7A-EBA8194B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2" y="80979"/>
            <a:ext cx="11048103" cy="1325563"/>
          </a:xfrm>
        </p:spPr>
        <p:txBody>
          <a:bodyPr>
            <a:norm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How to Customize Your Map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82CF-DA36-DACB-1716-826FFFEF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1129437"/>
            <a:ext cx="11048103" cy="58844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Navigating the Map: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Open the slide deck and locate the slides with map elements (e.g., icons, detours, off-ramps).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Copying and Pasting Elements: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Select the element (e.g., detour, off-ramp, or icon) you want to move.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Ctrl + C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(Windows) or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Command + C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(Mac) to copy it.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Navigate to the target slide.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Ctrl + V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(Windows) or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Command + V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(Mac) to paste it.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Rearrange elements as needed to align with your school’s milestones.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Editing Text: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Click on any text box (e.g., milestone names or detours) to update the wording.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Using the Institutional Milestone Icon: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Institutional Milestone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icon to highlight school-specific events.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Copy and paste the icon as needed, then customize the associated text.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Referencing the Original Map: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last slide contains the original map. Use it as a reference, to reset edits, or for inspiration.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11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A11D-290C-E175-BC7A-EBA8194B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2" y="80979"/>
            <a:ext cx="11048103" cy="1325563"/>
          </a:xfrm>
        </p:spPr>
        <p:txBody>
          <a:bodyPr>
            <a:norm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Final Tips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82CF-DA36-DACB-1716-826FFFEF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1129437"/>
            <a:ext cx="11048103" cy="588443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Experiment with layouts and elements to best represent your school’s journey.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map is designed for flexibility—there’s no one “right way” to use it. Adapt it to fit your institution’s unique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We hope this tool helps you navigate critical junctures and support your students effectively.</a:t>
            </a: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questions, assistance, or to share your customized map, email us at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holisticreview@aamc.org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44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0DA100-4C4A-ABB6-6DE3-C25739C5A1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0677" y="876476"/>
            <a:ext cx="12078878" cy="5981524"/>
            <a:chOff x="-140677" y="876476"/>
            <a:chExt cx="12078878" cy="5981524"/>
          </a:xfrm>
        </p:grpSpPr>
        <p:pic>
          <p:nvPicPr>
            <p:cNvPr id="5" name="Picture 4" descr="A road with white markings&#10;&#10;Description automatically generated">
              <a:extLst>
                <a:ext uri="{FF2B5EF4-FFF2-40B4-BE49-F238E27FC236}">
                  <a16:creationId xmlns:a16="http://schemas.microsoft.com/office/drawing/2014/main" id="{2E578ABB-1B1B-8DB5-63A0-E0CFA573AF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40" r="1198"/>
            <a:stretch/>
          </p:blipFill>
          <p:spPr>
            <a:xfrm>
              <a:off x="-140677" y="876476"/>
              <a:ext cx="12078878" cy="59815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03C05-1468-9040-F314-6955D8E0DA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88119" y="5812291"/>
              <a:ext cx="2651311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600" b="1" kern="0">
                  <a:latin typeface="Calibri" panose="020F0502020204030204"/>
                </a:rPr>
                <a:t>Transition to Residency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038D760-D129-B864-F0F0-9F13F32A96E8}"/>
              </a:ext>
            </a:extLst>
          </p:cNvPr>
          <p:cNvSpPr txBox="1"/>
          <p:nvPr/>
        </p:nvSpPr>
        <p:spPr>
          <a:xfrm>
            <a:off x="2343673" y="184023"/>
            <a:ext cx="8230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Critical Juncture and Developmental  Pathway Map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94A8FE-7114-DE23-6A08-2EF4A5B18E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049814" y="4885528"/>
            <a:ext cx="2017844" cy="1788449"/>
            <a:chOff x="9269884" y="4615020"/>
            <a:chExt cx="2017844" cy="1788449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6612666B-241F-D1CB-598E-BF83A9E186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9884" y="4615020"/>
              <a:ext cx="2017844" cy="1788449"/>
            </a:xfrm>
            <a:prstGeom prst="star5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circular sign with a building and a tree&#10;&#10;Description automatically generated">
              <a:extLst>
                <a:ext uri="{FF2B5EF4-FFF2-40B4-BE49-F238E27FC236}">
                  <a16:creationId xmlns:a16="http://schemas.microsoft.com/office/drawing/2014/main" id="{98FD8B2B-BE14-C226-904E-4AD5E65D39F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822" y="5253352"/>
              <a:ext cx="709969" cy="7266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DEBD87-89A6-AC8D-1F49-B3EAB094BC57}"/>
              </a:ext>
            </a:extLst>
          </p:cNvPr>
          <p:cNvSpPr txBox="1"/>
          <p:nvPr/>
        </p:nvSpPr>
        <p:spPr>
          <a:xfrm>
            <a:off x="23403" y="6310274"/>
            <a:ext cx="1360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Acceptance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61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E64F-42C7-7705-584C-CD51758C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Pieces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AF5B162-8401-B915-93AF-421DABE2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4" y="2702330"/>
            <a:ext cx="2724105" cy="232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D8DDF-A518-B10E-EDA0-13F92BF57944}"/>
              </a:ext>
            </a:extLst>
          </p:cNvPr>
          <p:cNvSpPr txBox="1"/>
          <p:nvPr/>
        </p:nvSpPr>
        <p:spPr>
          <a:xfrm>
            <a:off x="805324" y="1401735"/>
            <a:ext cx="153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621"/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Detours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B29B0E-B94A-56C7-21E6-B5E0EABC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67" y="1979395"/>
            <a:ext cx="3073836" cy="21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71F2A-A134-1610-1745-E541DC9D246C}"/>
              </a:ext>
            </a:extLst>
          </p:cNvPr>
          <p:cNvSpPr txBox="1"/>
          <p:nvPr/>
        </p:nvSpPr>
        <p:spPr>
          <a:xfrm>
            <a:off x="8114756" y="1573940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621"/>
            <a:r>
              <a:rPr lang="en-US" sz="3200" b="1">
                <a:solidFill>
                  <a:prstClr val="black"/>
                </a:solidFill>
                <a:latin typeface="Calibri" panose="020F0502020204030204"/>
              </a:rPr>
              <a:t>Off Ramp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396BB-7EF9-DF17-CC9D-60E72D57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3605" y="4108355"/>
            <a:ext cx="3073835" cy="21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A71082-B806-4D30-17D5-B42B61CD8BF4}"/>
              </a:ext>
            </a:extLst>
          </p:cNvPr>
          <p:cNvGrpSpPr/>
          <p:nvPr/>
        </p:nvGrpSpPr>
        <p:grpSpPr>
          <a:xfrm>
            <a:off x="9134970" y="3991041"/>
            <a:ext cx="2852593" cy="2586038"/>
            <a:chOff x="6403976" y="1443038"/>
            <a:chExt cx="4714875" cy="4572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C03B10C-E985-CC70-A02A-6642EDFC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1443038"/>
              <a:ext cx="4714875" cy="4572000"/>
            </a:xfrm>
            <a:custGeom>
              <a:avLst/>
              <a:gdLst>
                <a:gd name="T0" fmla="*/ 634 w 1015"/>
                <a:gd name="T1" fmla="*/ 133 h 984"/>
                <a:gd name="T2" fmla="*/ 503 w 1015"/>
                <a:gd name="T3" fmla="*/ 262 h 984"/>
                <a:gd name="T4" fmla="*/ 372 w 1015"/>
                <a:gd name="T5" fmla="*/ 133 h 984"/>
                <a:gd name="T6" fmla="*/ 0 w 1015"/>
                <a:gd name="T7" fmla="*/ 1 h 984"/>
                <a:gd name="T8" fmla="*/ 0 w 1015"/>
                <a:gd name="T9" fmla="*/ 282 h 984"/>
                <a:gd name="T10" fmla="*/ 206 w 1015"/>
                <a:gd name="T11" fmla="*/ 358 h 984"/>
                <a:gd name="T12" fmla="*/ 358 w 1015"/>
                <a:gd name="T13" fmla="*/ 902 h 984"/>
                <a:gd name="T14" fmla="*/ 357 w 1015"/>
                <a:gd name="T15" fmla="*/ 984 h 984"/>
                <a:gd name="T16" fmla="*/ 650 w 1015"/>
                <a:gd name="T17" fmla="*/ 984 h 984"/>
                <a:gd name="T18" fmla="*/ 649 w 1015"/>
                <a:gd name="T19" fmla="*/ 902 h 984"/>
                <a:gd name="T20" fmla="*/ 801 w 1015"/>
                <a:gd name="T21" fmla="*/ 358 h 984"/>
                <a:gd name="T22" fmla="*/ 1015 w 1015"/>
                <a:gd name="T23" fmla="*/ 281 h 984"/>
                <a:gd name="T24" fmla="*/ 1015 w 1015"/>
                <a:gd name="T25" fmla="*/ 0 h 984"/>
                <a:gd name="T26" fmla="*/ 634 w 1015"/>
                <a:gd name="T27" fmla="*/ 13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5" h="984">
                  <a:moveTo>
                    <a:pt x="634" y="133"/>
                  </a:moveTo>
                  <a:cubicBezTo>
                    <a:pt x="583" y="171"/>
                    <a:pt x="539" y="214"/>
                    <a:pt x="503" y="262"/>
                  </a:cubicBezTo>
                  <a:cubicBezTo>
                    <a:pt x="467" y="214"/>
                    <a:pt x="424" y="171"/>
                    <a:pt x="372" y="133"/>
                  </a:cubicBezTo>
                  <a:cubicBezTo>
                    <a:pt x="271" y="58"/>
                    <a:pt x="148" y="14"/>
                    <a:pt x="0" y="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84" y="293"/>
                    <a:pt x="151" y="318"/>
                    <a:pt x="206" y="358"/>
                  </a:cubicBezTo>
                  <a:cubicBezTo>
                    <a:pt x="356" y="469"/>
                    <a:pt x="364" y="638"/>
                    <a:pt x="358" y="902"/>
                  </a:cubicBezTo>
                  <a:cubicBezTo>
                    <a:pt x="357" y="929"/>
                    <a:pt x="357" y="956"/>
                    <a:pt x="357" y="984"/>
                  </a:cubicBezTo>
                  <a:cubicBezTo>
                    <a:pt x="650" y="984"/>
                    <a:pt x="650" y="984"/>
                    <a:pt x="650" y="984"/>
                  </a:cubicBezTo>
                  <a:cubicBezTo>
                    <a:pt x="650" y="956"/>
                    <a:pt x="649" y="929"/>
                    <a:pt x="649" y="902"/>
                  </a:cubicBezTo>
                  <a:cubicBezTo>
                    <a:pt x="643" y="638"/>
                    <a:pt x="650" y="469"/>
                    <a:pt x="801" y="358"/>
                  </a:cubicBezTo>
                  <a:cubicBezTo>
                    <a:pt x="857" y="316"/>
                    <a:pt x="927" y="291"/>
                    <a:pt x="1015" y="281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863" y="13"/>
                    <a:pt x="738" y="57"/>
                    <a:pt x="634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C46681-CEE1-7C2D-188F-0AA8B2FE2EF7}"/>
                </a:ext>
              </a:extLst>
            </p:cNvPr>
            <p:cNvGrpSpPr/>
            <p:nvPr/>
          </p:nvGrpSpPr>
          <p:grpSpPr>
            <a:xfrm>
              <a:off x="6403976" y="1549400"/>
              <a:ext cx="4714875" cy="4465638"/>
              <a:chOff x="6403976" y="1549400"/>
              <a:chExt cx="4714875" cy="4465638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1BD29795-EBAA-208B-387E-43285A948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113" y="3087688"/>
                <a:ext cx="233363" cy="255588"/>
              </a:xfrm>
              <a:custGeom>
                <a:avLst/>
                <a:gdLst>
                  <a:gd name="T0" fmla="*/ 0 w 50"/>
                  <a:gd name="T1" fmla="*/ 10 h 55"/>
                  <a:gd name="T2" fmla="*/ 37 w 50"/>
                  <a:gd name="T3" fmla="*/ 55 h 55"/>
                  <a:gd name="T4" fmla="*/ 50 w 50"/>
                  <a:gd name="T5" fmla="*/ 46 h 55"/>
                  <a:gd name="T6" fmla="*/ 12 w 50"/>
                  <a:gd name="T7" fmla="*/ 0 h 55"/>
                  <a:gd name="T8" fmla="*/ 0 w 50"/>
                  <a:gd name="T9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10"/>
                    </a:moveTo>
                    <a:cubicBezTo>
                      <a:pt x="14" y="25"/>
                      <a:pt x="26" y="40"/>
                      <a:pt x="37" y="5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39" y="31"/>
                      <a:pt x="26" y="15"/>
                      <a:pt x="1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1F0B7709-E527-56E1-E80C-4A8280D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1251" y="5815013"/>
                <a:ext cx="79375" cy="200025"/>
              </a:xfrm>
              <a:custGeom>
                <a:avLst/>
                <a:gdLst>
                  <a:gd name="T0" fmla="*/ 0 w 17"/>
                  <a:gd name="T1" fmla="*/ 43 h 43"/>
                  <a:gd name="T2" fmla="*/ 16 w 17"/>
                  <a:gd name="T3" fmla="*/ 43 h 43"/>
                  <a:gd name="T4" fmla="*/ 17 w 17"/>
                  <a:gd name="T5" fmla="*/ 1 h 43"/>
                  <a:gd name="T6" fmla="*/ 1 w 17"/>
                  <a:gd name="T7" fmla="*/ 0 h 43"/>
                  <a:gd name="T8" fmla="*/ 0 w 17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2"/>
                      <a:pt x="17" y="18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8"/>
                      <a:pt x="0" y="32"/>
                      <a:pt x="0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C255FFDA-EDEE-A5AC-65EB-4E9785B3D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2676" y="3692525"/>
                <a:ext cx="98425" cy="277813"/>
              </a:xfrm>
              <a:custGeom>
                <a:avLst/>
                <a:gdLst>
                  <a:gd name="T0" fmla="*/ 21 w 21"/>
                  <a:gd name="T1" fmla="*/ 60 h 60"/>
                  <a:gd name="T2" fmla="*/ 21 w 21"/>
                  <a:gd name="T3" fmla="*/ 41 h 60"/>
                  <a:gd name="T4" fmla="*/ 15 w 21"/>
                  <a:gd name="T5" fmla="*/ 0 h 60"/>
                  <a:gd name="T6" fmla="*/ 0 w 21"/>
                  <a:gd name="T7" fmla="*/ 3 h 60"/>
                  <a:gd name="T8" fmla="*/ 5 w 21"/>
                  <a:gd name="T9" fmla="*/ 42 h 60"/>
                  <a:gd name="T10" fmla="*/ 5 w 21"/>
                  <a:gd name="T11" fmla="*/ 59 h 60"/>
                  <a:gd name="T12" fmla="*/ 21 w 21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21" y="60"/>
                    </a:moveTo>
                    <a:cubicBezTo>
                      <a:pt x="21" y="52"/>
                      <a:pt x="21" y="46"/>
                      <a:pt x="21" y="41"/>
                    </a:cubicBezTo>
                    <a:cubicBezTo>
                      <a:pt x="20" y="27"/>
                      <a:pt x="18" y="13"/>
                      <a:pt x="1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6"/>
                      <a:pt x="4" y="29"/>
                      <a:pt x="5" y="42"/>
                    </a:cubicBezTo>
                    <a:cubicBezTo>
                      <a:pt x="5" y="46"/>
                      <a:pt x="5" y="52"/>
                      <a:pt x="5" y="59"/>
                    </a:cubicBez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860435C-9B7F-461D-7E2B-5F776C1BD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263" y="2108200"/>
                <a:ext cx="282575" cy="101600"/>
              </a:xfrm>
              <a:custGeom>
                <a:avLst/>
                <a:gdLst>
                  <a:gd name="T0" fmla="*/ 0 w 61"/>
                  <a:gd name="T1" fmla="*/ 0 h 22"/>
                  <a:gd name="T2" fmla="*/ 0 w 61"/>
                  <a:gd name="T3" fmla="*/ 16 h 22"/>
                  <a:gd name="T4" fmla="*/ 58 w 61"/>
                  <a:gd name="T5" fmla="*/ 22 h 22"/>
                  <a:gd name="T6" fmla="*/ 61 w 61"/>
                  <a:gd name="T7" fmla="*/ 6 h 22"/>
                  <a:gd name="T8" fmla="*/ 0 w 6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8" y="16"/>
                      <a:pt x="37" y="18"/>
                      <a:pt x="58" y="2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39" y="2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2E8480E1-EB56-49A2-190F-C8218219B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5651" y="2270125"/>
                <a:ext cx="282575" cy="180975"/>
              </a:xfrm>
              <a:custGeom>
                <a:avLst/>
                <a:gdLst>
                  <a:gd name="T0" fmla="*/ 6 w 61"/>
                  <a:gd name="T1" fmla="*/ 0 h 39"/>
                  <a:gd name="T2" fmla="*/ 0 w 61"/>
                  <a:gd name="T3" fmla="*/ 14 h 39"/>
                  <a:gd name="T4" fmla="*/ 54 w 61"/>
                  <a:gd name="T5" fmla="*/ 39 h 39"/>
                  <a:gd name="T6" fmla="*/ 61 w 61"/>
                  <a:gd name="T7" fmla="*/ 25 h 39"/>
                  <a:gd name="T8" fmla="*/ 6 w 6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8" y="21"/>
                      <a:pt x="36" y="30"/>
                      <a:pt x="54" y="39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43" y="15"/>
                      <a:pt x="24" y="7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D1A79863-D086-B472-1A30-27F3E7C01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713" y="2614613"/>
                <a:ext cx="265113" cy="222250"/>
              </a:xfrm>
              <a:custGeom>
                <a:avLst/>
                <a:gdLst>
                  <a:gd name="T0" fmla="*/ 9 w 57"/>
                  <a:gd name="T1" fmla="*/ 0 h 48"/>
                  <a:gd name="T2" fmla="*/ 0 w 57"/>
                  <a:gd name="T3" fmla="*/ 13 h 48"/>
                  <a:gd name="T4" fmla="*/ 47 w 57"/>
                  <a:gd name="T5" fmla="*/ 48 h 48"/>
                  <a:gd name="T6" fmla="*/ 57 w 57"/>
                  <a:gd name="T7" fmla="*/ 36 h 48"/>
                  <a:gd name="T8" fmla="*/ 9 w 5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9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6" y="24"/>
                      <a:pt x="32" y="36"/>
                      <a:pt x="47" y="4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2" y="24"/>
                      <a:pt x="26" y="12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641EEDD-BC3D-1157-7C10-19D66ADE4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7213" y="2614613"/>
                <a:ext cx="268288" cy="222250"/>
              </a:xfrm>
              <a:custGeom>
                <a:avLst/>
                <a:gdLst>
                  <a:gd name="T0" fmla="*/ 49 w 58"/>
                  <a:gd name="T1" fmla="*/ 0 h 48"/>
                  <a:gd name="T2" fmla="*/ 0 w 58"/>
                  <a:gd name="T3" fmla="*/ 36 h 48"/>
                  <a:gd name="T4" fmla="*/ 11 w 58"/>
                  <a:gd name="T5" fmla="*/ 48 h 48"/>
                  <a:gd name="T6" fmla="*/ 58 w 58"/>
                  <a:gd name="T7" fmla="*/ 13 h 48"/>
                  <a:gd name="T8" fmla="*/ 49 w 58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8">
                    <a:moveTo>
                      <a:pt x="49" y="0"/>
                    </a:moveTo>
                    <a:cubicBezTo>
                      <a:pt x="32" y="12"/>
                      <a:pt x="16" y="24"/>
                      <a:pt x="0" y="36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26" y="36"/>
                      <a:pt x="41" y="24"/>
                      <a:pt x="58" y="13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548F774B-AE79-645F-E6EE-22A662F00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538" y="5108575"/>
                <a:ext cx="77788" cy="274638"/>
              </a:xfrm>
              <a:custGeom>
                <a:avLst/>
                <a:gdLst>
                  <a:gd name="T0" fmla="*/ 0 w 17"/>
                  <a:gd name="T1" fmla="*/ 59 h 59"/>
                  <a:gd name="T2" fmla="*/ 16 w 17"/>
                  <a:gd name="T3" fmla="*/ 59 h 59"/>
                  <a:gd name="T4" fmla="*/ 17 w 17"/>
                  <a:gd name="T5" fmla="*/ 0 h 59"/>
                  <a:gd name="T6" fmla="*/ 1 w 17"/>
                  <a:gd name="T7" fmla="*/ 0 h 59"/>
                  <a:gd name="T8" fmla="*/ 0 w 17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0" y="59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40"/>
                      <a:pt x="16" y="20"/>
                      <a:pt x="1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40"/>
                      <a:pt x="0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BF794812-324E-C436-E416-ACAA3776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2613" y="2108200"/>
                <a:ext cx="287338" cy="101600"/>
              </a:xfrm>
              <a:custGeom>
                <a:avLst/>
                <a:gdLst>
                  <a:gd name="T0" fmla="*/ 62 w 62"/>
                  <a:gd name="T1" fmla="*/ 0 h 22"/>
                  <a:gd name="T2" fmla="*/ 0 w 62"/>
                  <a:gd name="T3" fmla="*/ 6 h 22"/>
                  <a:gd name="T4" fmla="*/ 4 w 62"/>
                  <a:gd name="T5" fmla="*/ 22 h 22"/>
                  <a:gd name="T6" fmla="*/ 62 w 62"/>
                  <a:gd name="T7" fmla="*/ 16 h 22"/>
                  <a:gd name="T8" fmla="*/ 62 w 6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2">
                    <a:moveTo>
                      <a:pt x="62" y="0"/>
                    </a:moveTo>
                    <a:cubicBezTo>
                      <a:pt x="43" y="0"/>
                      <a:pt x="22" y="2"/>
                      <a:pt x="0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4" y="18"/>
                      <a:pt x="44" y="16"/>
                      <a:pt x="62" y="16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900E8DE7-106A-CE7E-BB7B-A762EA61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5226" y="2270125"/>
                <a:ext cx="282575" cy="180975"/>
              </a:xfrm>
              <a:custGeom>
                <a:avLst/>
                <a:gdLst>
                  <a:gd name="T0" fmla="*/ 55 w 61"/>
                  <a:gd name="T1" fmla="*/ 0 h 39"/>
                  <a:gd name="T2" fmla="*/ 0 w 61"/>
                  <a:gd name="T3" fmla="*/ 25 h 39"/>
                  <a:gd name="T4" fmla="*/ 8 w 61"/>
                  <a:gd name="T5" fmla="*/ 39 h 39"/>
                  <a:gd name="T6" fmla="*/ 61 w 61"/>
                  <a:gd name="T7" fmla="*/ 14 h 39"/>
                  <a:gd name="T8" fmla="*/ 55 w 6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55" y="0"/>
                    </a:moveTo>
                    <a:cubicBezTo>
                      <a:pt x="37" y="7"/>
                      <a:pt x="19" y="15"/>
                      <a:pt x="0" y="2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6" y="30"/>
                      <a:pt x="44" y="21"/>
                      <a:pt x="61" y="14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D86981CA-BCC8-DFA0-AB84-B92340D5F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0301" y="4398963"/>
                <a:ext cx="73025" cy="273050"/>
              </a:xfrm>
              <a:custGeom>
                <a:avLst/>
                <a:gdLst>
                  <a:gd name="T0" fmla="*/ 0 w 16"/>
                  <a:gd name="T1" fmla="*/ 1 h 59"/>
                  <a:gd name="T2" fmla="*/ 0 w 16"/>
                  <a:gd name="T3" fmla="*/ 59 h 59"/>
                  <a:gd name="T4" fmla="*/ 16 w 16"/>
                  <a:gd name="T5" fmla="*/ 59 h 59"/>
                  <a:gd name="T6" fmla="*/ 16 w 16"/>
                  <a:gd name="T7" fmla="*/ 0 h 59"/>
                  <a:gd name="T8" fmla="*/ 0 w 16"/>
                  <a:gd name="T9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0" y="1"/>
                    </a:moveTo>
                    <a:cubicBezTo>
                      <a:pt x="0" y="18"/>
                      <a:pt x="0" y="38"/>
                      <a:pt x="0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38"/>
                      <a:pt x="16" y="18"/>
                      <a:pt x="16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66FF2C33-BEAF-D7D2-D482-25C9AEE4B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5563" y="3087688"/>
                <a:ext cx="231775" cy="255588"/>
              </a:xfrm>
              <a:custGeom>
                <a:avLst/>
                <a:gdLst>
                  <a:gd name="T0" fmla="*/ 0 w 50"/>
                  <a:gd name="T1" fmla="*/ 46 h 55"/>
                  <a:gd name="T2" fmla="*/ 13 w 50"/>
                  <a:gd name="T3" fmla="*/ 55 h 55"/>
                  <a:gd name="T4" fmla="*/ 50 w 50"/>
                  <a:gd name="T5" fmla="*/ 10 h 55"/>
                  <a:gd name="T6" fmla="*/ 38 w 50"/>
                  <a:gd name="T7" fmla="*/ 0 h 55"/>
                  <a:gd name="T8" fmla="*/ 0 w 50"/>
                  <a:gd name="T9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46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24" y="40"/>
                      <a:pt x="37" y="25"/>
                      <a:pt x="50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4" y="15"/>
                      <a:pt x="11" y="31"/>
                      <a:pt x="0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B8309FD1-44D4-FB64-3442-904B17410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2619375"/>
                <a:ext cx="1835150" cy="3395663"/>
              </a:xfrm>
              <a:custGeom>
                <a:avLst/>
                <a:gdLst>
                  <a:gd name="T0" fmla="*/ 224 w 395"/>
                  <a:gd name="T1" fmla="*/ 80 h 731"/>
                  <a:gd name="T2" fmla="*/ 0 w 395"/>
                  <a:gd name="T3" fmla="*/ 0 h 731"/>
                  <a:gd name="T4" fmla="*/ 0 w 395"/>
                  <a:gd name="T5" fmla="*/ 6 h 731"/>
                  <a:gd name="T6" fmla="*/ 221 w 395"/>
                  <a:gd name="T7" fmla="*/ 85 h 731"/>
                  <a:gd name="T8" fmla="*/ 383 w 395"/>
                  <a:gd name="T9" fmla="*/ 650 h 731"/>
                  <a:gd name="T10" fmla="*/ 382 w 395"/>
                  <a:gd name="T11" fmla="*/ 731 h 731"/>
                  <a:gd name="T12" fmla="*/ 388 w 395"/>
                  <a:gd name="T13" fmla="*/ 731 h 731"/>
                  <a:gd name="T14" fmla="*/ 389 w 395"/>
                  <a:gd name="T15" fmla="*/ 650 h 731"/>
                  <a:gd name="T16" fmla="*/ 224 w 395"/>
                  <a:gd name="T17" fmla="*/ 8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731">
                    <a:moveTo>
                      <a:pt x="224" y="80"/>
                    </a:moveTo>
                    <a:cubicBezTo>
                      <a:pt x="170" y="40"/>
                      <a:pt x="92" y="12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1" y="18"/>
                      <a:pt x="167" y="46"/>
                      <a:pt x="221" y="85"/>
                    </a:cubicBezTo>
                    <a:cubicBezTo>
                      <a:pt x="381" y="203"/>
                      <a:pt x="389" y="377"/>
                      <a:pt x="383" y="650"/>
                    </a:cubicBezTo>
                    <a:cubicBezTo>
                      <a:pt x="382" y="675"/>
                      <a:pt x="382" y="703"/>
                      <a:pt x="382" y="731"/>
                    </a:cubicBezTo>
                    <a:cubicBezTo>
                      <a:pt x="388" y="731"/>
                      <a:pt x="388" y="731"/>
                      <a:pt x="388" y="731"/>
                    </a:cubicBezTo>
                    <a:cubicBezTo>
                      <a:pt x="388" y="703"/>
                      <a:pt x="388" y="675"/>
                      <a:pt x="389" y="650"/>
                    </a:cubicBezTo>
                    <a:cubicBezTo>
                      <a:pt x="395" y="375"/>
                      <a:pt x="387" y="200"/>
                      <a:pt x="224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95423209-FECA-BD79-190F-80E3749A2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2600325"/>
                <a:ext cx="1871663" cy="3414713"/>
              </a:xfrm>
              <a:custGeom>
                <a:avLst/>
                <a:gdLst>
                  <a:gd name="T0" fmla="*/ 6 w 403"/>
                  <a:gd name="T1" fmla="*/ 654 h 735"/>
                  <a:gd name="T2" fmla="*/ 6 w 403"/>
                  <a:gd name="T3" fmla="*/ 654 h 735"/>
                  <a:gd name="T4" fmla="*/ 7 w 403"/>
                  <a:gd name="T5" fmla="*/ 735 h 735"/>
                  <a:gd name="T6" fmla="*/ 13 w 403"/>
                  <a:gd name="T7" fmla="*/ 735 h 735"/>
                  <a:gd name="T8" fmla="*/ 12 w 403"/>
                  <a:gd name="T9" fmla="*/ 654 h 735"/>
                  <a:gd name="T10" fmla="*/ 12 w 403"/>
                  <a:gd name="T11" fmla="*/ 654 h 735"/>
                  <a:gd name="T12" fmla="*/ 174 w 403"/>
                  <a:gd name="T13" fmla="*/ 89 h 735"/>
                  <a:gd name="T14" fmla="*/ 403 w 403"/>
                  <a:gd name="T15" fmla="*/ 6 h 735"/>
                  <a:gd name="T16" fmla="*/ 403 w 403"/>
                  <a:gd name="T17" fmla="*/ 0 h 735"/>
                  <a:gd name="T18" fmla="*/ 170 w 403"/>
                  <a:gd name="T19" fmla="*/ 84 h 735"/>
                  <a:gd name="T20" fmla="*/ 6 w 403"/>
                  <a:gd name="T21" fmla="*/ 654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3" h="735">
                    <a:moveTo>
                      <a:pt x="6" y="654"/>
                    </a:moveTo>
                    <a:cubicBezTo>
                      <a:pt x="6" y="654"/>
                      <a:pt x="6" y="654"/>
                      <a:pt x="6" y="654"/>
                    </a:cubicBezTo>
                    <a:cubicBezTo>
                      <a:pt x="6" y="681"/>
                      <a:pt x="7" y="708"/>
                      <a:pt x="7" y="735"/>
                    </a:cubicBezTo>
                    <a:cubicBezTo>
                      <a:pt x="13" y="735"/>
                      <a:pt x="13" y="735"/>
                      <a:pt x="13" y="735"/>
                    </a:cubicBezTo>
                    <a:cubicBezTo>
                      <a:pt x="13" y="708"/>
                      <a:pt x="12" y="680"/>
                      <a:pt x="12" y="654"/>
                    </a:cubicBezTo>
                    <a:cubicBezTo>
                      <a:pt x="12" y="654"/>
                      <a:pt x="12" y="654"/>
                      <a:pt x="12" y="654"/>
                    </a:cubicBezTo>
                    <a:cubicBezTo>
                      <a:pt x="6" y="381"/>
                      <a:pt x="14" y="207"/>
                      <a:pt x="174" y="89"/>
                    </a:cubicBezTo>
                    <a:cubicBezTo>
                      <a:pt x="230" y="48"/>
                      <a:pt x="324" y="19"/>
                      <a:pt x="403" y="6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323" y="13"/>
                      <a:pt x="227" y="42"/>
                      <a:pt x="170" y="84"/>
                    </a:cubicBezTo>
                    <a:cubicBezTo>
                      <a:pt x="8" y="204"/>
                      <a:pt x="0" y="379"/>
                      <a:pt x="6" y="6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4079DA59-B260-B2C9-1502-39636DA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1549400"/>
                <a:ext cx="4714875" cy="1352550"/>
              </a:xfrm>
              <a:custGeom>
                <a:avLst/>
                <a:gdLst>
                  <a:gd name="T0" fmla="*/ 649 w 1015"/>
                  <a:gd name="T1" fmla="*/ 130 h 291"/>
                  <a:gd name="T2" fmla="*/ 523 w 1015"/>
                  <a:gd name="T3" fmla="*/ 254 h 291"/>
                  <a:gd name="T4" fmla="*/ 503 w 1015"/>
                  <a:gd name="T5" fmla="*/ 281 h 291"/>
                  <a:gd name="T6" fmla="*/ 483 w 1015"/>
                  <a:gd name="T7" fmla="*/ 254 h 291"/>
                  <a:gd name="T8" fmla="*/ 357 w 1015"/>
                  <a:gd name="T9" fmla="*/ 130 h 291"/>
                  <a:gd name="T10" fmla="*/ 0 w 1015"/>
                  <a:gd name="T11" fmla="*/ 4 h 291"/>
                  <a:gd name="T12" fmla="*/ 0 w 1015"/>
                  <a:gd name="T13" fmla="*/ 10 h 291"/>
                  <a:gd name="T14" fmla="*/ 354 w 1015"/>
                  <a:gd name="T15" fmla="*/ 135 h 291"/>
                  <a:gd name="T16" fmla="*/ 478 w 1015"/>
                  <a:gd name="T17" fmla="*/ 258 h 291"/>
                  <a:gd name="T18" fmla="*/ 503 w 1015"/>
                  <a:gd name="T19" fmla="*/ 291 h 291"/>
                  <a:gd name="T20" fmla="*/ 528 w 1015"/>
                  <a:gd name="T21" fmla="*/ 258 h 291"/>
                  <a:gd name="T22" fmla="*/ 653 w 1015"/>
                  <a:gd name="T23" fmla="*/ 135 h 291"/>
                  <a:gd name="T24" fmla="*/ 1015 w 1015"/>
                  <a:gd name="T25" fmla="*/ 6 h 291"/>
                  <a:gd name="T26" fmla="*/ 1015 w 1015"/>
                  <a:gd name="T27" fmla="*/ 0 h 291"/>
                  <a:gd name="T28" fmla="*/ 649 w 1015"/>
                  <a:gd name="T29" fmla="*/ 13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15" h="291">
                    <a:moveTo>
                      <a:pt x="649" y="130"/>
                    </a:moveTo>
                    <a:cubicBezTo>
                      <a:pt x="600" y="166"/>
                      <a:pt x="558" y="208"/>
                      <a:pt x="523" y="254"/>
                    </a:cubicBezTo>
                    <a:cubicBezTo>
                      <a:pt x="503" y="281"/>
                      <a:pt x="503" y="281"/>
                      <a:pt x="503" y="281"/>
                    </a:cubicBezTo>
                    <a:cubicBezTo>
                      <a:pt x="483" y="254"/>
                      <a:pt x="483" y="254"/>
                      <a:pt x="483" y="254"/>
                    </a:cubicBezTo>
                    <a:cubicBezTo>
                      <a:pt x="449" y="208"/>
                      <a:pt x="406" y="166"/>
                      <a:pt x="357" y="130"/>
                    </a:cubicBezTo>
                    <a:cubicBezTo>
                      <a:pt x="266" y="63"/>
                      <a:pt x="142" y="19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1" y="25"/>
                      <a:pt x="263" y="68"/>
                      <a:pt x="354" y="135"/>
                    </a:cubicBezTo>
                    <a:cubicBezTo>
                      <a:pt x="402" y="171"/>
                      <a:pt x="444" y="212"/>
                      <a:pt x="478" y="258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28" y="258"/>
                      <a:pt x="528" y="258"/>
                      <a:pt x="528" y="258"/>
                    </a:cubicBezTo>
                    <a:cubicBezTo>
                      <a:pt x="562" y="212"/>
                      <a:pt x="604" y="171"/>
                      <a:pt x="653" y="135"/>
                    </a:cubicBezTo>
                    <a:cubicBezTo>
                      <a:pt x="740" y="70"/>
                      <a:pt x="874" y="23"/>
                      <a:pt x="1015" y="6"/>
                    </a:cubicBezTo>
                    <a:cubicBezTo>
                      <a:pt x="1015" y="0"/>
                      <a:pt x="1015" y="0"/>
                      <a:pt x="1015" y="0"/>
                    </a:cubicBezTo>
                    <a:cubicBezTo>
                      <a:pt x="872" y="17"/>
                      <a:pt x="737" y="65"/>
                      <a:pt x="649" y="1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F37B30-4E48-CF8B-F075-377FAD674071}"/>
              </a:ext>
            </a:extLst>
          </p:cNvPr>
          <p:cNvGrpSpPr/>
          <p:nvPr/>
        </p:nvGrpSpPr>
        <p:grpSpPr>
          <a:xfrm rot="1239688">
            <a:off x="3114053" y="3437981"/>
            <a:ext cx="1988552" cy="2041762"/>
            <a:chOff x="6405563" y="1473200"/>
            <a:chExt cx="5367337" cy="53784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EB8DEC7-61A5-B438-692E-60F42C7D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1473200"/>
              <a:ext cx="5367337" cy="5378450"/>
            </a:xfrm>
            <a:custGeom>
              <a:avLst/>
              <a:gdLst>
                <a:gd name="T0" fmla="*/ 900 w 900"/>
                <a:gd name="T1" fmla="*/ 897 h 902"/>
                <a:gd name="T2" fmla="*/ 900 w 900"/>
                <a:gd name="T3" fmla="*/ 489 h 902"/>
                <a:gd name="T4" fmla="*/ 450 w 900"/>
                <a:gd name="T5" fmla="*/ 0 h 902"/>
                <a:gd name="T6" fmla="*/ 0 w 900"/>
                <a:gd name="T7" fmla="*/ 489 h 902"/>
                <a:gd name="T8" fmla="*/ 0 w 900"/>
                <a:gd name="T9" fmla="*/ 897 h 902"/>
                <a:gd name="T10" fmla="*/ 0 w 900"/>
                <a:gd name="T11" fmla="*/ 902 h 902"/>
                <a:gd name="T12" fmla="*/ 264 w 900"/>
                <a:gd name="T13" fmla="*/ 902 h 902"/>
                <a:gd name="T14" fmla="*/ 264 w 900"/>
                <a:gd name="T15" fmla="*/ 897 h 902"/>
                <a:gd name="T16" fmla="*/ 264 w 900"/>
                <a:gd name="T17" fmla="*/ 489 h 902"/>
                <a:gd name="T18" fmla="*/ 450 w 900"/>
                <a:gd name="T19" fmla="*/ 264 h 902"/>
                <a:gd name="T20" fmla="*/ 636 w 900"/>
                <a:gd name="T21" fmla="*/ 489 h 902"/>
                <a:gd name="T22" fmla="*/ 636 w 900"/>
                <a:gd name="T23" fmla="*/ 897 h 902"/>
                <a:gd name="T24" fmla="*/ 636 w 900"/>
                <a:gd name="T25" fmla="*/ 902 h 902"/>
                <a:gd name="T26" fmla="*/ 900 w 900"/>
                <a:gd name="T27" fmla="*/ 902 h 902"/>
                <a:gd name="T28" fmla="*/ 900 w 900"/>
                <a:gd name="T29" fmla="*/ 897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0" h="902">
                  <a:moveTo>
                    <a:pt x="900" y="897"/>
                  </a:moveTo>
                  <a:cubicBezTo>
                    <a:pt x="900" y="489"/>
                    <a:pt x="900" y="489"/>
                    <a:pt x="900" y="489"/>
                  </a:cubicBezTo>
                  <a:cubicBezTo>
                    <a:pt x="900" y="219"/>
                    <a:pt x="698" y="0"/>
                    <a:pt x="450" y="0"/>
                  </a:cubicBezTo>
                  <a:cubicBezTo>
                    <a:pt x="202" y="0"/>
                    <a:pt x="0" y="219"/>
                    <a:pt x="0" y="489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0" y="898"/>
                    <a:pt x="0" y="900"/>
                    <a:pt x="0" y="902"/>
                  </a:cubicBezTo>
                  <a:cubicBezTo>
                    <a:pt x="264" y="902"/>
                    <a:pt x="264" y="902"/>
                    <a:pt x="264" y="902"/>
                  </a:cubicBezTo>
                  <a:cubicBezTo>
                    <a:pt x="264" y="900"/>
                    <a:pt x="264" y="899"/>
                    <a:pt x="264" y="897"/>
                  </a:cubicBezTo>
                  <a:cubicBezTo>
                    <a:pt x="264" y="489"/>
                    <a:pt x="264" y="489"/>
                    <a:pt x="264" y="489"/>
                  </a:cubicBezTo>
                  <a:cubicBezTo>
                    <a:pt x="264" y="365"/>
                    <a:pt x="348" y="264"/>
                    <a:pt x="450" y="264"/>
                  </a:cubicBezTo>
                  <a:cubicBezTo>
                    <a:pt x="553" y="264"/>
                    <a:pt x="636" y="365"/>
                    <a:pt x="636" y="489"/>
                  </a:cubicBezTo>
                  <a:cubicBezTo>
                    <a:pt x="636" y="897"/>
                    <a:pt x="636" y="897"/>
                    <a:pt x="636" y="897"/>
                  </a:cubicBezTo>
                  <a:cubicBezTo>
                    <a:pt x="636" y="899"/>
                    <a:pt x="636" y="900"/>
                    <a:pt x="636" y="902"/>
                  </a:cubicBezTo>
                  <a:cubicBezTo>
                    <a:pt x="900" y="902"/>
                    <a:pt x="900" y="902"/>
                    <a:pt x="900" y="902"/>
                  </a:cubicBezTo>
                  <a:cubicBezTo>
                    <a:pt x="900" y="900"/>
                    <a:pt x="900" y="899"/>
                    <a:pt x="900" y="8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7A29F94-B125-4569-20C5-9C62A8D92287}"/>
                </a:ext>
              </a:extLst>
            </p:cNvPr>
            <p:cNvGrpSpPr/>
            <p:nvPr/>
          </p:nvGrpSpPr>
          <p:grpSpPr>
            <a:xfrm>
              <a:off x="6554788" y="1622425"/>
              <a:ext cx="5068887" cy="5229226"/>
              <a:chOff x="6554788" y="1622425"/>
              <a:chExt cx="5068887" cy="5229226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1CECF56C-D27B-1206-408F-60CAF72C7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625" y="2862263"/>
                <a:ext cx="2589212" cy="3989388"/>
              </a:xfrm>
              <a:custGeom>
                <a:avLst/>
                <a:gdLst>
                  <a:gd name="T0" fmla="*/ 217 w 434"/>
                  <a:gd name="T1" fmla="*/ 0 h 669"/>
                  <a:gd name="T2" fmla="*/ 0 w 434"/>
                  <a:gd name="T3" fmla="*/ 256 h 669"/>
                  <a:gd name="T4" fmla="*/ 0 w 434"/>
                  <a:gd name="T5" fmla="*/ 664 h 669"/>
                  <a:gd name="T6" fmla="*/ 0 w 434"/>
                  <a:gd name="T7" fmla="*/ 669 h 669"/>
                  <a:gd name="T8" fmla="*/ 6 w 434"/>
                  <a:gd name="T9" fmla="*/ 669 h 669"/>
                  <a:gd name="T10" fmla="*/ 6 w 434"/>
                  <a:gd name="T11" fmla="*/ 664 h 669"/>
                  <a:gd name="T12" fmla="*/ 6 w 434"/>
                  <a:gd name="T13" fmla="*/ 256 h 669"/>
                  <a:gd name="T14" fmla="*/ 217 w 434"/>
                  <a:gd name="T15" fmla="*/ 6 h 669"/>
                  <a:gd name="T16" fmla="*/ 428 w 434"/>
                  <a:gd name="T17" fmla="*/ 256 h 669"/>
                  <a:gd name="T18" fmla="*/ 428 w 434"/>
                  <a:gd name="T19" fmla="*/ 664 h 669"/>
                  <a:gd name="T20" fmla="*/ 428 w 434"/>
                  <a:gd name="T21" fmla="*/ 669 h 669"/>
                  <a:gd name="T22" fmla="*/ 434 w 434"/>
                  <a:gd name="T23" fmla="*/ 669 h 669"/>
                  <a:gd name="T24" fmla="*/ 434 w 434"/>
                  <a:gd name="T25" fmla="*/ 664 h 669"/>
                  <a:gd name="T26" fmla="*/ 434 w 434"/>
                  <a:gd name="T27" fmla="*/ 256 h 669"/>
                  <a:gd name="T28" fmla="*/ 217 w 434"/>
                  <a:gd name="T29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4" h="669">
                    <a:moveTo>
                      <a:pt x="217" y="0"/>
                    </a:moveTo>
                    <a:cubicBezTo>
                      <a:pt x="97" y="0"/>
                      <a:pt x="0" y="115"/>
                      <a:pt x="0" y="256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6"/>
                      <a:pt x="0" y="667"/>
                      <a:pt x="0" y="669"/>
                    </a:cubicBezTo>
                    <a:cubicBezTo>
                      <a:pt x="6" y="669"/>
                      <a:pt x="6" y="669"/>
                      <a:pt x="6" y="669"/>
                    </a:cubicBezTo>
                    <a:cubicBezTo>
                      <a:pt x="6" y="667"/>
                      <a:pt x="6" y="666"/>
                      <a:pt x="6" y="664"/>
                    </a:cubicBezTo>
                    <a:cubicBezTo>
                      <a:pt x="6" y="256"/>
                      <a:pt x="6" y="256"/>
                      <a:pt x="6" y="256"/>
                    </a:cubicBezTo>
                    <a:cubicBezTo>
                      <a:pt x="6" y="118"/>
                      <a:pt x="101" y="6"/>
                      <a:pt x="217" y="6"/>
                    </a:cubicBezTo>
                    <a:cubicBezTo>
                      <a:pt x="333" y="6"/>
                      <a:pt x="428" y="118"/>
                      <a:pt x="428" y="256"/>
                    </a:cubicBezTo>
                    <a:cubicBezTo>
                      <a:pt x="428" y="664"/>
                      <a:pt x="428" y="664"/>
                      <a:pt x="428" y="664"/>
                    </a:cubicBezTo>
                    <a:cubicBezTo>
                      <a:pt x="428" y="666"/>
                      <a:pt x="428" y="667"/>
                      <a:pt x="428" y="669"/>
                    </a:cubicBezTo>
                    <a:cubicBezTo>
                      <a:pt x="434" y="669"/>
                      <a:pt x="434" y="669"/>
                      <a:pt x="434" y="669"/>
                    </a:cubicBezTo>
                    <a:cubicBezTo>
                      <a:pt x="434" y="667"/>
                      <a:pt x="434" y="666"/>
                      <a:pt x="434" y="664"/>
                    </a:cubicBezTo>
                    <a:cubicBezTo>
                      <a:pt x="434" y="256"/>
                      <a:pt x="434" y="256"/>
                      <a:pt x="434" y="256"/>
                    </a:cubicBezTo>
                    <a:cubicBezTo>
                      <a:pt x="434" y="115"/>
                      <a:pt x="337" y="0"/>
                      <a:pt x="2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CFEEA21F-19D5-B6F5-919B-9D497A202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1622425"/>
                <a:ext cx="5068887" cy="5229225"/>
              </a:xfrm>
              <a:custGeom>
                <a:avLst/>
                <a:gdLst>
                  <a:gd name="T0" fmla="*/ 425 w 850"/>
                  <a:gd name="T1" fmla="*/ 0 h 877"/>
                  <a:gd name="T2" fmla="*/ 0 w 850"/>
                  <a:gd name="T3" fmla="*/ 464 h 877"/>
                  <a:gd name="T4" fmla="*/ 0 w 850"/>
                  <a:gd name="T5" fmla="*/ 872 h 877"/>
                  <a:gd name="T6" fmla="*/ 0 w 850"/>
                  <a:gd name="T7" fmla="*/ 877 h 877"/>
                  <a:gd name="T8" fmla="*/ 6 w 850"/>
                  <a:gd name="T9" fmla="*/ 877 h 877"/>
                  <a:gd name="T10" fmla="*/ 6 w 850"/>
                  <a:gd name="T11" fmla="*/ 872 h 877"/>
                  <a:gd name="T12" fmla="*/ 6 w 850"/>
                  <a:gd name="T13" fmla="*/ 464 h 877"/>
                  <a:gd name="T14" fmla="*/ 425 w 850"/>
                  <a:gd name="T15" fmla="*/ 6 h 877"/>
                  <a:gd name="T16" fmla="*/ 844 w 850"/>
                  <a:gd name="T17" fmla="*/ 464 h 877"/>
                  <a:gd name="T18" fmla="*/ 844 w 850"/>
                  <a:gd name="T19" fmla="*/ 872 h 877"/>
                  <a:gd name="T20" fmla="*/ 844 w 850"/>
                  <a:gd name="T21" fmla="*/ 877 h 877"/>
                  <a:gd name="T22" fmla="*/ 850 w 850"/>
                  <a:gd name="T23" fmla="*/ 877 h 877"/>
                  <a:gd name="T24" fmla="*/ 850 w 850"/>
                  <a:gd name="T25" fmla="*/ 872 h 877"/>
                  <a:gd name="T26" fmla="*/ 850 w 850"/>
                  <a:gd name="T27" fmla="*/ 464 h 877"/>
                  <a:gd name="T28" fmla="*/ 425 w 850"/>
                  <a:gd name="T29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0" h="877">
                    <a:moveTo>
                      <a:pt x="425" y="0"/>
                    </a:moveTo>
                    <a:cubicBezTo>
                      <a:pt x="191" y="0"/>
                      <a:pt x="0" y="208"/>
                      <a:pt x="0" y="464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0" y="873"/>
                      <a:pt x="0" y="875"/>
                      <a:pt x="0" y="877"/>
                    </a:cubicBezTo>
                    <a:cubicBezTo>
                      <a:pt x="6" y="877"/>
                      <a:pt x="6" y="877"/>
                      <a:pt x="6" y="877"/>
                    </a:cubicBezTo>
                    <a:cubicBezTo>
                      <a:pt x="6" y="875"/>
                      <a:pt x="6" y="873"/>
                      <a:pt x="6" y="872"/>
                    </a:cubicBezTo>
                    <a:cubicBezTo>
                      <a:pt x="6" y="464"/>
                      <a:pt x="6" y="464"/>
                      <a:pt x="6" y="464"/>
                    </a:cubicBezTo>
                    <a:cubicBezTo>
                      <a:pt x="6" y="212"/>
                      <a:pt x="194" y="6"/>
                      <a:pt x="425" y="6"/>
                    </a:cubicBezTo>
                    <a:cubicBezTo>
                      <a:pt x="656" y="6"/>
                      <a:pt x="844" y="212"/>
                      <a:pt x="844" y="464"/>
                    </a:cubicBezTo>
                    <a:cubicBezTo>
                      <a:pt x="844" y="872"/>
                      <a:pt x="844" y="872"/>
                      <a:pt x="844" y="872"/>
                    </a:cubicBezTo>
                    <a:cubicBezTo>
                      <a:pt x="844" y="874"/>
                      <a:pt x="844" y="875"/>
                      <a:pt x="844" y="877"/>
                    </a:cubicBezTo>
                    <a:cubicBezTo>
                      <a:pt x="850" y="877"/>
                      <a:pt x="850" y="877"/>
                      <a:pt x="850" y="877"/>
                    </a:cubicBezTo>
                    <a:cubicBezTo>
                      <a:pt x="850" y="875"/>
                      <a:pt x="850" y="874"/>
                      <a:pt x="850" y="872"/>
                    </a:cubicBezTo>
                    <a:cubicBezTo>
                      <a:pt x="850" y="464"/>
                      <a:pt x="850" y="464"/>
                      <a:pt x="850" y="464"/>
                    </a:cubicBezTo>
                    <a:cubicBezTo>
                      <a:pt x="850" y="208"/>
                      <a:pt x="659" y="0"/>
                      <a:pt x="4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EA9813DF-97FE-5216-9410-CEC2E376A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5" y="3286125"/>
                <a:ext cx="231775" cy="369888"/>
              </a:xfrm>
              <a:custGeom>
                <a:avLst/>
                <a:gdLst>
                  <a:gd name="T0" fmla="*/ 25 w 39"/>
                  <a:gd name="T1" fmla="*/ 0 h 62"/>
                  <a:gd name="T2" fmla="*/ 0 w 39"/>
                  <a:gd name="T3" fmla="*/ 56 h 62"/>
                  <a:gd name="T4" fmla="*/ 0 w 39"/>
                  <a:gd name="T5" fmla="*/ 56 h 62"/>
                  <a:gd name="T6" fmla="*/ 0 w 39"/>
                  <a:gd name="T7" fmla="*/ 57 h 62"/>
                  <a:gd name="T8" fmla="*/ 15 w 39"/>
                  <a:gd name="T9" fmla="*/ 62 h 62"/>
                  <a:gd name="T10" fmla="*/ 39 w 39"/>
                  <a:gd name="T11" fmla="*/ 8 h 62"/>
                  <a:gd name="T12" fmla="*/ 39 w 39"/>
                  <a:gd name="T13" fmla="*/ 8 h 62"/>
                  <a:gd name="T14" fmla="*/ 39 w 39"/>
                  <a:gd name="T15" fmla="*/ 8 h 62"/>
                  <a:gd name="T16" fmla="*/ 25 w 39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62">
                    <a:moveTo>
                      <a:pt x="25" y="0"/>
                    </a:moveTo>
                    <a:cubicBezTo>
                      <a:pt x="15" y="18"/>
                      <a:pt x="7" y="37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7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21" y="44"/>
                      <a:pt x="30" y="26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71C2953-50F1-E5B0-57C2-314A440D9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5122863"/>
                <a:ext cx="95250" cy="363538"/>
              </a:xfrm>
              <a:custGeom>
                <a:avLst/>
                <a:gdLst>
                  <a:gd name="T0" fmla="*/ 60 w 60"/>
                  <a:gd name="T1" fmla="*/ 0 h 229"/>
                  <a:gd name="T2" fmla="*/ 0 w 60"/>
                  <a:gd name="T3" fmla="*/ 0 h 229"/>
                  <a:gd name="T4" fmla="*/ 0 w 60"/>
                  <a:gd name="T5" fmla="*/ 225 h 229"/>
                  <a:gd name="T6" fmla="*/ 0 w 60"/>
                  <a:gd name="T7" fmla="*/ 225 h 229"/>
                  <a:gd name="T8" fmla="*/ 0 w 60"/>
                  <a:gd name="T9" fmla="*/ 229 h 229"/>
                  <a:gd name="T10" fmla="*/ 60 w 60"/>
                  <a:gd name="T11" fmla="*/ 229 h 229"/>
                  <a:gd name="T12" fmla="*/ 60 w 60"/>
                  <a:gd name="T13" fmla="*/ 4 h 229"/>
                  <a:gd name="T14" fmla="*/ 60 w 60"/>
                  <a:gd name="T15" fmla="*/ 4 h 229"/>
                  <a:gd name="T16" fmla="*/ 60 w 60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29">
                    <a:moveTo>
                      <a:pt x="60" y="0"/>
                    </a:moveTo>
                    <a:lnTo>
                      <a:pt x="0" y="0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60" y="229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C7E9C0F6-081E-70C3-0EB2-9F900B143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6053138"/>
                <a:ext cx="95250" cy="363538"/>
              </a:xfrm>
              <a:custGeom>
                <a:avLst/>
                <a:gdLst>
                  <a:gd name="T0" fmla="*/ 60 w 60"/>
                  <a:gd name="T1" fmla="*/ 0 h 229"/>
                  <a:gd name="T2" fmla="*/ 0 w 60"/>
                  <a:gd name="T3" fmla="*/ 0 h 229"/>
                  <a:gd name="T4" fmla="*/ 0 w 60"/>
                  <a:gd name="T5" fmla="*/ 225 h 229"/>
                  <a:gd name="T6" fmla="*/ 0 w 60"/>
                  <a:gd name="T7" fmla="*/ 225 h 229"/>
                  <a:gd name="T8" fmla="*/ 0 w 60"/>
                  <a:gd name="T9" fmla="*/ 229 h 229"/>
                  <a:gd name="T10" fmla="*/ 60 w 60"/>
                  <a:gd name="T11" fmla="*/ 229 h 229"/>
                  <a:gd name="T12" fmla="*/ 60 w 60"/>
                  <a:gd name="T13" fmla="*/ 4 h 229"/>
                  <a:gd name="T14" fmla="*/ 60 w 60"/>
                  <a:gd name="T15" fmla="*/ 4 h 229"/>
                  <a:gd name="T16" fmla="*/ 60 w 60"/>
                  <a:gd name="T1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29">
                    <a:moveTo>
                      <a:pt x="60" y="0"/>
                    </a:moveTo>
                    <a:lnTo>
                      <a:pt x="0" y="0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60" y="229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E4D4BFDA-3873-5968-DDBC-9E172BEC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088" y="2582863"/>
                <a:ext cx="334962" cy="303213"/>
              </a:xfrm>
              <a:custGeom>
                <a:avLst/>
                <a:gdLst>
                  <a:gd name="T0" fmla="*/ 11 w 56"/>
                  <a:gd name="T1" fmla="*/ 51 h 51"/>
                  <a:gd name="T2" fmla="*/ 56 w 56"/>
                  <a:gd name="T3" fmla="*/ 13 h 51"/>
                  <a:gd name="T4" fmla="*/ 56 w 56"/>
                  <a:gd name="T5" fmla="*/ 13 h 51"/>
                  <a:gd name="T6" fmla="*/ 56 w 56"/>
                  <a:gd name="T7" fmla="*/ 13 h 51"/>
                  <a:gd name="T8" fmla="*/ 47 w 56"/>
                  <a:gd name="T9" fmla="*/ 0 h 51"/>
                  <a:gd name="T10" fmla="*/ 0 w 56"/>
                  <a:gd name="T11" fmla="*/ 39 h 51"/>
                  <a:gd name="T12" fmla="*/ 0 w 56"/>
                  <a:gd name="T13" fmla="*/ 39 h 51"/>
                  <a:gd name="T14" fmla="*/ 0 w 56"/>
                  <a:gd name="T15" fmla="*/ 40 h 51"/>
                  <a:gd name="T16" fmla="*/ 11 w 56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1">
                    <a:moveTo>
                      <a:pt x="11" y="51"/>
                    </a:moveTo>
                    <a:cubicBezTo>
                      <a:pt x="25" y="37"/>
                      <a:pt x="40" y="24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0" y="11"/>
                      <a:pt x="15" y="25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lnTo>
                      <a:pt x="11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AD3FC58F-E352-9484-0C20-127F49B10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4186238"/>
                <a:ext cx="107950" cy="369888"/>
              </a:xfrm>
              <a:custGeom>
                <a:avLst/>
                <a:gdLst>
                  <a:gd name="T0" fmla="*/ 18 w 18"/>
                  <a:gd name="T1" fmla="*/ 2 h 62"/>
                  <a:gd name="T2" fmla="*/ 2 w 18"/>
                  <a:gd name="T3" fmla="*/ 0 h 62"/>
                  <a:gd name="T4" fmla="*/ 0 w 18"/>
                  <a:gd name="T5" fmla="*/ 40 h 62"/>
                  <a:gd name="T6" fmla="*/ 0 w 18"/>
                  <a:gd name="T7" fmla="*/ 61 h 62"/>
                  <a:gd name="T8" fmla="*/ 0 w 18"/>
                  <a:gd name="T9" fmla="*/ 61 h 62"/>
                  <a:gd name="T10" fmla="*/ 0 w 18"/>
                  <a:gd name="T11" fmla="*/ 62 h 62"/>
                  <a:gd name="T12" fmla="*/ 16 w 18"/>
                  <a:gd name="T13" fmla="*/ 62 h 62"/>
                  <a:gd name="T14" fmla="*/ 16 w 18"/>
                  <a:gd name="T15" fmla="*/ 40 h 62"/>
                  <a:gd name="T16" fmla="*/ 18 w 18"/>
                  <a:gd name="T17" fmla="*/ 3 h 62"/>
                  <a:gd name="T18" fmla="*/ 17 w 18"/>
                  <a:gd name="T19" fmla="*/ 3 h 62"/>
                  <a:gd name="T20" fmla="*/ 18 w 18"/>
                  <a:gd name="T21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62">
                    <a:moveTo>
                      <a:pt x="18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0" y="27"/>
                      <a:pt x="0" y="4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17" y="15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2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682B224B-79A6-7801-B5D0-8987EC4A7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6113" y="2301875"/>
                <a:ext cx="369887" cy="214313"/>
              </a:xfrm>
              <a:custGeom>
                <a:avLst/>
                <a:gdLst>
                  <a:gd name="T0" fmla="*/ 55 w 62"/>
                  <a:gd name="T1" fmla="*/ 36 h 36"/>
                  <a:gd name="T2" fmla="*/ 62 w 62"/>
                  <a:gd name="T3" fmla="*/ 22 h 36"/>
                  <a:gd name="T4" fmla="*/ 4 w 62"/>
                  <a:gd name="T5" fmla="*/ 0 h 36"/>
                  <a:gd name="T6" fmla="*/ 4 w 62"/>
                  <a:gd name="T7" fmla="*/ 0 h 36"/>
                  <a:gd name="T8" fmla="*/ 4 w 62"/>
                  <a:gd name="T9" fmla="*/ 0 h 36"/>
                  <a:gd name="T10" fmla="*/ 0 w 62"/>
                  <a:gd name="T11" fmla="*/ 16 h 36"/>
                  <a:gd name="T12" fmla="*/ 54 w 62"/>
                  <a:gd name="T13" fmla="*/ 36 h 36"/>
                  <a:gd name="T14" fmla="*/ 54 w 62"/>
                  <a:gd name="T15" fmla="*/ 36 h 36"/>
                  <a:gd name="T16" fmla="*/ 55 w 62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6">
                    <a:moveTo>
                      <a:pt x="55" y="36"/>
                    </a:moveTo>
                    <a:cubicBezTo>
                      <a:pt x="62" y="22"/>
                      <a:pt x="62" y="22"/>
                      <a:pt x="62" y="22"/>
                    </a:cubicBezTo>
                    <a:cubicBezTo>
                      <a:pt x="43" y="13"/>
                      <a:pt x="24" y="5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8" y="21"/>
                      <a:pt x="37" y="27"/>
                      <a:pt x="54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5" y="36"/>
                      <a:pt x="55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26B7BF68-9C5B-53D2-D423-B7BAC9B68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2800" y="5408613"/>
                <a:ext cx="96837" cy="357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68C70A19-1D8A-6354-EF2A-29A6E89E5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2800" y="4478338"/>
                <a:ext cx="96837" cy="357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id="{5878CBA8-D9FD-7B94-22DA-863DA0F08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2800" y="6338888"/>
                <a:ext cx="96837" cy="406400"/>
              </a:xfrm>
              <a:custGeom>
                <a:avLst/>
                <a:gdLst>
                  <a:gd name="T0" fmla="*/ 0 w 61"/>
                  <a:gd name="T1" fmla="*/ 225 h 256"/>
                  <a:gd name="T2" fmla="*/ 30 w 61"/>
                  <a:gd name="T3" fmla="*/ 225 h 256"/>
                  <a:gd name="T4" fmla="*/ 30 w 61"/>
                  <a:gd name="T5" fmla="*/ 256 h 256"/>
                  <a:gd name="T6" fmla="*/ 61 w 61"/>
                  <a:gd name="T7" fmla="*/ 256 h 256"/>
                  <a:gd name="T8" fmla="*/ 61 w 61"/>
                  <a:gd name="T9" fmla="*/ 0 h 256"/>
                  <a:gd name="T10" fmla="*/ 0 w 61"/>
                  <a:gd name="T11" fmla="*/ 0 h 256"/>
                  <a:gd name="T12" fmla="*/ 0 w 61"/>
                  <a:gd name="T13" fmla="*/ 22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56">
                    <a:moveTo>
                      <a:pt x="0" y="225"/>
                    </a:moveTo>
                    <a:lnTo>
                      <a:pt x="30" y="225"/>
                    </a:lnTo>
                    <a:lnTo>
                      <a:pt x="30" y="256"/>
                    </a:lnTo>
                    <a:lnTo>
                      <a:pt x="61" y="256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444CA014-3DC0-BFB3-EA48-712E5D87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2463" y="3554413"/>
                <a:ext cx="196850" cy="369888"/>
              </a:xfrm>
              <a:custGeom>
                <a:avLst/>
                <a:gdLst>
                  <a:gd name="T0" fmla="*/ 16 w 33"/>
                  <a:gd name="T1" fmla="*/ 0 h 62"/>
                  <a:gd name="T2" fmla="*/ 15 w 33"/>
                  <a:gd name="T3" fmla="*/ 0 h 62"/>
                  <a:gd name="T4" fmla="*/ 15 w 33"/>
                  <a:gd name="T5" fmla="*/ 0 h 62"/>
                  <a:gd name="T6" fmla="*/ 0 w 33"/>
                  <a:gd name="T7" fmla="*/ 6 h 62"/>
                  <a:gd name="T8" fmla="*/ 18 w 33"/>
                  <a:gd name="T9" fmla="*/ 62 h 62"/>
                  <a:gd name="T10" fmla="*/ 18 w 33"/>
                  <a:gd name="T11" fmla="*/ 62 h 62"/>
                  <a:gd name="T12" fmla="*/ 18 w 33"/>
                  <a:gd name="T13" fmla="*/ 62 h 62"/>
                  <a:gd name="T14" fmla="*/ 33 w 33"/>
                  <a:gd name="T15" fmla="*/ 58 h 62"/>
                  <a:gd name="T16" fmla="*/ 16 w 33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2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24"/>
                      <a:pt x="13" y="42"/>
                      <a:pt x="18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29" y="38"/>
                      <a:pt x="23" y="19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A281576D-8A02-AF04-26C0-5E7B92932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2188" y="2254250"/>
                <a:ext cx="374650" cy="160338"/>
              </a:xfrm>
              <a:custGeom>
                <a:avLst/>
                <a:gdLst>
                  <a:gd name="T0" fmla="*/ 5 w 63"/>
                  <a:gd name="T1" fmla="*/ 27 h 27"/>
                  <a:gd name="T2" fmla="*/ 62 w 63"/>
                  <a:gd name="T3" fmla="*/ 16 h 27"/>
                  <a:gd name="T4" fmla="*/ 62 w 63"/>
                  <a:gd name="T5" fmla="*/ 16 h 27"/>
                  <a:gd name="T6" fmla="*/ 63 w 63"/>
                  <a:gd name="T7" fmla="*/ 16 h 27"/>
                  <a:gd name="T8" fmla="*/ 61 w 63"/>
                  <a:gd name="T9" fmla="*/ 0 h 27"/>
                  <a:gd name="T10" fmla="*/ 1 w 63"/>
                  <a:gd name="T11" fmla="*/ 11 h 27"/>
                  <a:gd name="T12" fmla="*/ 1 w 63"/>
                  <a:gd name="T13" fmla="*/ 12 h 27"/>
                  <a:gd name="T14" fmla="*/ 0 w 63"/>
                  <a:gd name="T15" fmla="*/ 12 h 27"/>
                  <a:gd name="T16" fmla="*/ 5 w 63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27">
                    <a:moveTo>
                      <a:pt x="5" y="27"/>
                    </a:moveTo>
                    <a:cubicBezTo>
                      <a:pt x="24" y="21"/>
                      <a:pt x="43" y="18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6"/>
                      <a:pt x="63" y="16"/>
                      <a:pt x="63" y="1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1" y="2"/>
                      <a:pt x="21" y="5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0" y="12"/>
                    </a:cubicBezTo>
                    <a:lnTo>
                      <a:pt x="5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D7E6A094-4DCE-7937-1F6A-91347421F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7163" y="2767013"/>
                <a:ext cx="311150" cy="333375"/>
              </a:xfrm>
              <a:custGeom>
                <a:avLst/>
                <a:gdLst>
                  <a:gd name="T0" fmla="*/ 11 w 52"/>
                  <a:gd name="T1" fmla="*/ 0 h 56"/>
                  <a:gd name="T2" fmla="*/ 11 w 52"/>
                  <a:gd name="T3" fmla="*/ 0 h 56"/>
                  <a:gd name="T4" fmla="*/ 11 w 52"/>
                  <a:gd name="T5" fmla="*/ 0 h 56"/>
                  <a:gd name="T6" fmla="*/ 0 w 52"/>
                  <a:gd name="T7" fmla="*/ 12 h 56"/>
                  <a:gd name="T8" fmla="*/ 38 w 52"/>
                  <a:gd name="T9" fmla="*/ 55 h 56"/>
                  <a:gd name="T10" fmla="*/ 39 w 52"/>
                  <a:gd name="T11" fmla="*/ 55 h 56"/>
                  <a:gd name="T12" fmla="*/ 39 w 52"/>
                  <a:gd name="T13" fmla="*/ 56 h 56"/>
                  <a:gd name="T14" fmla="*/ 52 w 52"/>
                  <a:gd name="T15" fmla="*/ 46 h 56"/>
                  <a:gd name="T16" fmla="*/ 11 w 52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6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4" y="25"/>
                      <a:pt x="27" y="40"/>
                      <a:pt x="38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39" y="29"/>
                      <a:pt x="26" y="14"/>
                      <a:pt x="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482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AFA24-DC2B-2517-F9FD-9EE7BF52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E9A730-4073-371F-962B-6BF5509EB1CF}"/>
              </a:ext>
            </a:extLst>
          </p:cNvPr>
          <p:cNvGrpSpPr/>
          <p:nvPr/>
        </p:nvGrpSpPr>
        <p:grpSpPr>
          <a:xfrm>
            <a:off x="187932" y="961039"/>
            <a:ext cx="3844848" cy="726431"/>
            <a:chOff x="2753275" y="5697099"/>
            <a:chExt cx="3844848" cy="72643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B8BCD-8A68-7416-298F-59CE7EA51CE2}"/>
                </a:ext>
              </a:extLst>
            </p:cNvPr>
            <p:cNvSpPr txBox="1">
              <a:spLocks/>
            </p:cNvSpPr>
            <p:nvPr/>
          </p:nvSpPr>
          <p:spPr>
            <a:xfrm>
              <a:off x="3411742" y="5926289"/>
              <a:ext cx="3186381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600" b="1" kern="0">
                  <a:latin typeface="Calibri" panose="020F0502020204030204"/>
                </a:rPr>
                <a:t>Matriculation and Orientation </a:t>
              </a:r>
            </a:p>
          </p:txBody>
        </p:sp>
        <p:pic>
          <p:nvPicPr>
            <p:cNvPr id="60" name="Picture 59" descr="A circle with a person in front of a white board&#10;&#10;Description automatically generated">
              <a:extLst>
                <a:ext uri="{FF2B5EF4-FFF2-40B4-BE49-F238E27FC236}">
                  <a16:creationId xmlns:a16="http://schemas.microsoft.com/office/drawing/2014/main" id="{9A2F3526-2AF5-4578-82EA-03C759E5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275" y="5697099"/>
              <a:ext cx="709784" cy="72643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85F127-C2B8-FC7E-267F-9B1B504D050B}"/>
              </a:ext>
            </a:extLst>
          </p:cNvPr>
          <p:cNvGrpSpPr/>
          <p:nvPr/>
        </p:nvGrpSpPr>
        <p:grpSpPr>
          <a:xfrm>
            <a:off x="187932" y="4580448"/>
            <a:ext cx="3729913" cy="726431"/>
            <a:chOff x="7692100" y="3261629"/>
            <a:chExt cx="3729913" cy="7264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9BA2E1-6D72-44B1-B0D5-54591248C9F0}"/>
                </a:ext>
              </a:extLst>
            </p:cNvPr>
            <p:cNvSpPr txBox="1">
              <a:spLocks/>
            </p:cNvSpPr>
            <p:nvPr/>
          </p:nvSpPr>
          <p:spPr>
            <a:xfrm>
              <a:off x="8394848" y="3334581"/>
              <a:ext cx="3027165" cy="5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600" b="1" kern="0">
                  <a:latin typeface="Calibri" panose="020F0502020204030204"/>
                </a:rPr>
                <a:t>Residency Application and Interview Preparation </a:t>
              </a:r>
            </a:p>
          </p:txBody>
        </p:sp>
        <p:pic>
          <p:nvPicPr>
            <p:cNvPr id="62" name="Picture 61" descr="A circle with a person and a screen&#10;&#10;Description automatically generated">
              <a:extLst>
                <a:ext uri="{FF2B5EF4-FFF2-40B4-BE49-F238E27FC236}">
                  <a16:creationId xmlns:a16="http://schemas.microsoft.com/office/drawing/2014/main" id="{F39CFF99-57B6-5AAF-B125-5C9F3F7D3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100" y="3261629"/>
              <a:ext cx="709784" cy="72643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640410-644D-CBDC-22DB-0F53FF256B00}"/>
              </a:ext>
            </a:extLst>
          </p:cNvPr>
          <p:cNvGrpSpPr/>
          <p:nvPr/>
        </p:nvGrpSpPr>
        <p:grpSpPr>
          <a:xfrm>
            <a:off x="187932" y="5500667"/>
            <a:ext cx="2560711" cy="725934"/>
            <a:chOff x="5295636" y="1964460"/>
            <a:chExt cx="2560711" cy="725934"/>
          </a:xfrm>
        </p:grpSpPr>
        <p:pic>
          <p:nvPicPr>
            <p:cNvPr id="65" name="Picture 64" descr="A computer screen with a check mark and check mark&#10;&#10;Description automatically generated">
              <a:extLst>
                <a:ext uri="{FF2B5EF4-FFF2-40B4-BE49-F238E27FC236}">
                  <a16:creationId xmlns:a16="http://schemas.microsoft.com/office/drawing/2014/main" id="{770FDFA1-5E85-F0B2-12E5-687A7FC3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36" y="1964460"/>
              <a:ext cx="709298" cy="72593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C16A97B-4982-3B01-033F-F46691D9E395}"/>
                </a:ext>
              </a:extLst>
            </p:cNvPr>
            <p:cNvSpPr txBox="1">
              <a:spLocks/>
            </p:cNvSpPr>
            <p:nvPr/>
          </p:nvSpPr>
          <p:spPr>
            <a:xfrm>
              <a:off x="5976962" y="2166249"/>
              <a:ext cx="1879385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600" b="1" kern="0">
                  <a:latin typeface="Calibri" panose="020F0502020204030204"/>
                </a:rPr>
                <a:t>USMLE Exams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FACC2F-04D0-88DD-9F4D-03BFAF39FFBA}"/>
              </a:ext>
            </a:extLst>
          </p:cNvPr>
          <p:cNvGrpSpPr/>
          <p:nvPr/>
        </p:nvGrpSpPr>
        <p:grpSpPr>
          <a:xfrm>
            <a:off x="187932" y="3666570"/>
            <a:ext cx="4037664" cy="726431"/>
            <a:chOff x="8695719" y="1996957"/>
            <a:chExt cx="4037664" cy="726431"/>
          </a:xfrm>
        </p:grpSpPr>
        <p:pic>
          <p:nvPicPr>
            <p:cNvPr id="63" name="Picture 62" descr="A circle with a blue and white circle with a purple border and a group of people with a cross above it&#10;&#10;Description automatically generated">
              <a:extLst>
                <a:ext uri="{FF2B5EF4-FFF2-40B4-BE49-F238E27FC236}">
                  <a16:creationId xmlns:a16="http://schemas.microsoft.com/office/drawing/2014/main" id="{3585202A-AFF2-0521-6C67-16B3A89B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719" y="1996957"/>
              <a:ext cx="709784" cy="72643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6EBF1D-2013-13B2-D8C8-6DAC41AAD008}"/>
                </a:ext>
              </a:extLst>
            </p:cNvPr>
            <p:cNvSpPr txBox="1">
              <a:spLocks/>
            </p:cNvSpPr>
            <p:nvPr/>
          </p:nvSpPr>
          <p:spPr>
            <a:xfrm>
              <a:off x="9405503" y="2208930"/>
              <a:ext cx="3327880" cy="3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600" b="1" kern="0" dirty="0">
                  <a:latin typeface="Calibri" panose="020F0502020204030204"/>
                </a:rPr>
                <a:t>Transition to Clerkship</a:t>
              </a:r>
            </a:p>
          </p:txBody>
        </p:sp>
      </p:grpSp>
      <p:sp>
        <p:nvSpPr>
          <p:cNvPr id="72" name="Title 2">
            <a:extLst>
              <a:ext uri="{FF2B5EF4-FFF2-40B4-BE49-F238E27FC236}">
                <a16:creationId xmlns:a16="http://schemas.microsoft.com/office/drawing/2014/main" id="{1615828C-67ED-64B9-8D15-FC225C85D8DE}"/>
              </a:ext>
            </a:extLst>
          </p:cNvPr>
          <p:cNvSpPr txBox="1">
            <a:spLocks/>
          </p:cNvSpPr>
          <p:nvPr/>
        </p:nvSpPr>
        <p:spPr>
          <a:xfrm>
            <a:off x="189377" y="85365"/>
            <a:ext cx="12023480" cy="5220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9" b="1">
                <a:latin typeface="Arial Nova Light" panose="020F0502020204030204" pitchFamily="34" charset="0"/>
                <a:cs typeface="Arial" panose="020B0604020202020204" pitchFamily="34" charset="0"/>
              </a:rPr>
              <a:t>Icons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DBD272-0060-00FA-4109-0260754E28A0}"/>
              </a:ext>
            </a:extLst>
          </p:cNvPr>
          <p:cNvGrpSpPr/>
          <p:nvPr/>
        </p:nvGrpSpPr>
        <p:grpSpPr>
          <a:xfrm>
            <a:off x="187932" y="1922459"/>
            <a:ext cx="1649451" cy="722188"/>
            <a:chOff x="3256844" y="944686"/>
            <a:chExt cx="1649451" cy="72218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1EDC1F8-E79A-941C-ABB4-6AE34C885DB7}"/>
                </a:ext>
              </a:extLst>
            </p:cNvPr>
            <p:cNvGrpSpPr/>
            <p:nvPr/>
          </p:nvGrpSpPr>
          <p:grpSpPr>
            <a:xfrm>
              <a:off x="3256844" y="944686"/>
              <a:ext cx="720082" cy="722188"/>
              <a:chOff x="5246408" y="1066391"/>
              <a:chExt cx="720270" cy="693156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221BBDA-B88A-FF8E-6690-8A9F9D31C89B}"/>
                  </a:ext>
                </a:extLst>
              </p:cNvPr>
              <p:cNvSpPr/>
              <p:nvPr/>
            </p:nvSpPr>
            <p:spPr>
              <a:xfrm rot="2523331" flipH="1">
                <a:off x="5246408" y="1066391"/>
                <a:ext cx="720270" cy="69315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D79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21"/>
                <a:endParaRPr lang="en-US" sz="23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8" name="Graphic 77" descr="Footprints outline">
                <a:extLst>
                  <a:ext uri="{FF2B5EF4-FFF2-40B4-BE49-F238E27FC236}">
                    <a16:creationId xmlns:a16="http://schemas.microsoft.com/office/drawing/2014/main" id="{638464C3-1AAC-5BED-C535-214DDB700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2523331">
                <a:off x="5302064" y="1089466"/>
                <a:ext cx="627003" cy="627003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2F8D255-3A8C-6F29-C660-148F8DE5BF21}"/>
                </a:ext>
              </a:extLst>
            </p:cNvPr>
            <p:cNvSpPr txBox="1"/>
            <p:nvPr/>
          </p:nvSpPr>
          <p:spPr>
            <a:xfrm>
              <a:off x="4048079" y="1133697"/>
              <a:ext cx="858216" cy="338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621"/>
              <a:r>
                <a:rPr lang="en-US" sz="1600" b="1">
                  <a:solidFill>
                    <a:prstClr val="black"/>
                  </a:solidFill>
                  <a:latin typeface="Calibri" panose="020F0502020204030204"/>
                </a:rPr>
                <a:t>Detours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999E1D-151D-2F04-5737-F1534B2D779F}"/>
              </a:ext>
            </a:extLst>
          </p:cNvPr>
          <p:cNvGrpSpPr/>
          <p:nvPr/>
        </p:nvGrpSpPr>
        <p:grpSpPr>
          <a:xfrm>
            <a:off x="187932" y="2819483"/>
            <a:ext cx="1867468" cy="722188"/>
            <a:chOff x="7185065" y="875024"/>
            <a:chExt cx="1867468" cy="72218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55534DF-F85E-484B-D9E7-D6AB415602F8}"/>
                </a:ext>
              </a:extLst>
            </p:cNvPr>
            <p:cNvSpPr/>
            <p:nvPr/>
          </p:nvSpPr>
          <p:spPr>
            <a:xfrm rot="2523331" flipH="1">
              <a:off x="7185065" y="875024"/>
              <a:ext cx="722188" cy="7221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D79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E4EBB2-6901-31E7-F924-3B0C65F214C4}"/>
                </a:ext>
              </a:extLst>
            </p:cNvPr>
            <p:cNvGrpSpPr/>
            <p:nvPr/>
          </p:nvGrpSpPr>
          <p:grpSpPr>
            <a:xfrm>
              <a:off x="7266499" y="961038"/>
              <a:ext cx="1786034" cy="534821"/>
              <a:chOff x="7278749" y="1005664"/>
              <a:chExt cx="1786034" cy="534821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5EBB2B6-FE9F-8AD5-2F2A-ED1B45F6FC63}"/>
                  </a:ext>
                </a:extLst>
              </p:cNvPr>
              <p:cNvSpPr txBox="1"/>
              <p:nvPr/>
            </p:nvSpPr>
            <p:spPr>
              <a:xfrm>
                <a:off x="7988550" y="1005664"/>
                <a:ext cx="1076233" cy="338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8621"/>
                <a:r>
                  <a:rPr lang="en-US" sz="1600" b="1">
                    <a:solidFill>
                      <a:prstClr val="black"/>
                    </a:solidFill>
                    <a:latin typeface="Calibri" panose="020F0502020204030204"/>
                  </a:rPr>
                  <a:t>Off Ramps</a:t>
                </a:r>
              </a:p>
            </p:txBody>
          </p:sp>
          <p:pic>
            <p:nvPicPr>
              <p:cNvPr id="6" name="Graphic 26">
                <a:extLst>
                  <a:ext uri="{FF2B5EF4-FFF2-40B4-BE49-F238E27FC236}">
                    <a16:creationId xmlns:a16="http://schemas.microsoft.com/office/drawing/2014/main" id="{29D7ADFD-9269-6778-3C2A-527C81F9E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E97132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78749" y="1005664"/>
                <a:ext cx="534821" cy="534821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1F8652-C8C7-0FDA-89CB-72DC60C76C1C}"/>
              </a:ext>
            </a:extLst>
          </p:cNvPr>
          <p:cNvGrpSpPr/>
          <p:nvPr/>
        </p:nvGrpSpPr>
        <p:grpSpPr>
          <a:xfrm>
            <a:off x="5668596" y="3647376"/>
            <a:ext cx="3327880" cy="757016"/>
            <a:chOff x="5668595" y="3647376"/>
            <a:chExt cx="3515441" cy="7570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DB770B-40CA-4111-811E-B78760082F0D}"/>
                </a:ext>
              </a:extLst>
            </p:cNvPr>
            <p:cNvSpPr/>
            <p:nvPr/>
          </p:nvSpPr>
          <p:spPr>
            <a:xfrm>
              <a:off x="5668595" y="3691160"/>
              <a:ext cx="713232" cy="713232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CB7F500-E41E-7920-A776-65C1B6BD9D2A}"/>
                </a:ext>
              </a:extLst>
            </p:cNvPr>
            <p:cNvGrpSpPr/>
            <p:nvPr/>
          </p:nvGrpSpPr>
          <p:grpSpPr>
            <a:xfrm>
              <a:off x="5697903" y="3647376"/>
              <a:ext cx="3486133" cy="666040"/>
              <a:chOff x="5697903" y="3647376"/>
              <a:chExt cx="3486133" cy="666040"/>
            </a:xfrm>
          </p:grpSpPr>
          <p:pic>
            <p:nvPicPr>
              <p:cNvPr id="22" name="Graphic 21" descr="Schoolhouse outline">
                <a:extLst>
                  <a:ext uri="{FF2B5EF4-FFF2-40B4-BE49-F238E27FC236}">
                    <a16:creationId xmlns:a16="http://schemas.microsoft.com/office/drawing/2014/main" id="{185B98AF-36D9-987A-7737-656656AC0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5697903" y="3647376"/>
                <a:ext cx="666040" cy="66604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667076-D273-F90F-CAC5-666A41070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1135" y="3832005"/>
                <a:ext cx="2772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sz="1600" b="1" kern="0">
                    <a:latin typeface="Calibri" panose="020F0502020204030204"/>
                  </a:rPr>
                  <a:t>Institutional Critical Juncture 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37FC3D-79EC-DA7C-EEB1-4F940AE344A3}"/>
              </a:ext>
            </a:extLst>
          </p:cNvPr>
          <p:cNvSpPr txBox="1">
            <a:spLocks/>
          </p:cNvSpPr>
          <p:nvPr/>
        </p:nvSpPr>
        <p:spPr>
          <a:xfrm>
            <a:off x="6509087" y="1294217"/>
            <a:ext cx="277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b="1" kern="0">
                <a:latin typeface="Calibri" panose="020F0502020204030204" pitchFamily="34" charset="0"/>
                <a:cs typeface="Times New Roman" panose="02020603050405020304" pitchFamily="18" charset="0"/>
              </a:rPr>
              <a:t>Professional Opportunities and Experiences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D1CAA-F265-8E7D-BF52-4E16FA0579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033" y="1068719"/>
            <a:ext cx="922609" cy="9199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2C1672-4EF7-E87E-4FE3-C4D31BA190C1}"/>
              </a:ext>
            </a:extLst>
          </p:cNvPr>
          <p:cNvSpPr txBox="1">
            <a:spLocks/>
          </p:cNvSpPr>
          <p:nvPr/>
        </p:nvSpPr>
        <p:spPr>
          <a:xfrm>
            <a:off x="6630111" y="2663129"/>
            <a:ext cx="3597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latin typeface="Calibri" panose="020F0502020204030204"/>
              </a:rPr>
              <a:t>Academic Performance and Progression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1A0A73-F522-39DE-3AC6-2F6560B5E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596" y="2372117"/>
            <a:ext cx="961515" cy="958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54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509557-37C7-CD6F-E090-F7733B60C57F}"/>
              </a:ext>
            </a:extLst>
          </p:cNvPr>
          <p:cNvGrpSpPr/>
          <p:nvPr/>
        </p:nvGrpSpPr>
        <p:grpSpPr>
          <a:xfrm>
            <a:off x="164505" y="180276"/>
            <a:ext cx="12135463" cy="6884098"/>
            <a:chOff x="164505" y="180276"/>
            <a:chExt cx="12135463" cy="688409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F9D6460-120E-826A-F641-4B7CF52FB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512" y="1006027"/>
              <a:ext cx="10868825" cy="605834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D572D2-2254-23DC-8ABF-CF1EA468BB39}"/>
                </a:ext>
              </a:extLst>
            </p:cNvPr>
            <p:cNvSpPr txBox="1"/>
            <p:nvPr/>
          </p:nvSpPr>
          <p:spPr>
            <a:xfrm>
              <a:off x="164505" y="6538866"/>
              <a:ext cx="1360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Acceptance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F44EB0-73E1-918C-BE40-68616EDBAD5D}"/>
                </a:ext>
              </a:extLst>
            </p:cNvPr>
            <p:cNvSpPr txBox="1">
              <a:spLocks/>
            </p:cNvSpPr>
            <p:nvPr/>
          </p:nvSpPr>
          <p:spPr>
            <a:xfrm>
              <a:off x="7416716" y="3350578"/>
              <a:ext cx="3027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latin typeface="Calibri" panose="020F0502020204030204"/>
                </a:rPr>
                <a:t>Residency Application and Interview Preparation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E540C4-5C77-7842-4AF7-74A128A58BDA}"/>
                </a:ext>
              </a:extLst>
            </p:cNvPr>
            <p:cNvSpPr txBox="1">
              <a:spLocks/>
            </p:cNvSpPr>
            <p:nvPr/>
          </p:nvSpPr>
          <p:spPr>
            <a:xfrm>
              <a:off x="7656502" y="5568575"/>
              <a:ext cx="2652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latin typeface="Calibri" panose="020F0502020204030204"/>
                </a:rPr>
                <a:t>Transition to Residency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7F8B719-ADD1-E488-75F5-7F16FF6F9B03}"/>
                </a:ext>
              </a:extLst>
            </p:cNvPr>
            <p:cNvSpPr txBox="1">
              <a:spLocks/>
            </p:cNvSpPr>
            <p:nvPr/>
          </p:nvSpPr>
          <p:spPr>
            <a:xfrm>
              <a:off x="3412631" y="5926940"/>
              <a:ext cx="3187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latin typeface="Calibri" panose="020F0502020204030204"/>
                </a:rPr>
                <a:t>Matriculation and Orientation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730EB08-AE0B-9454-BCF3-379E2F3912F6}"/>
                </a:ext>
              </a:extLst>
            </p:cNvPr>
            <p:cNvSpPr txBox="1">
              <a:spLocks/>
            </p:cNvSpPr>
            <p:nvPr/>
          </p:nvSpPr>
          <p:spPr>
            <a:xfrm>
              <a:off x="3531657" y="3316775"/>
              <a:ext cx="2773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600" b="1" kern="0">
                  <a:latin typeface="Calibri" panose="020F0502020204030204" pitchFamily="34" charset="0"/>
                  <a:cs typeface="Times New Roman" panose="02020603050405020304" pitchFamily="18" charset="0"/>
                </a:rPr>
                <a:t>Professional Opportunities and Experiences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408BA18-28B1-4D18-7796-0EF8764B3389}"/>
                </a:ext>
              </a:extLst>
            </p:cNvPr>
            <p:cNvSpPr txBox="1">
              <a:spLocks/>
            </p:cNvSpPr>
            <p:nvPr/>
          </p:nvSpPr>
          <p:spPr>
            <a:xfrm>
              <a:off x="3308988" y="4722961"/>
              <a:ext cx="3597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latin typeface="Calibri" panose="020F0502020204030204"/>
                </a:rPr>
                <a:t>Academic Performance and Progression </a:t>
              </a:r>
            </a:p>
          </p:txBody>
        </p:sp>
        <p:pic>
          <p:nvPicPr>
            <p:cNvPr id="60" name="Picture 59" descr="A circle with a person in front of a white board&#10;&#10;Description automatically generated">
              <a:extLst>
                <a:ext uri="{FF2B5EF4-FFF2-40B4-BE49-F238E27FC236}">
                  <a16:creationId xmlns:a16="http://schemas.microsoft.com/office/drawing/2014/main" id="{B84FF1DD-6021-A048-AE92-3AD9FCACB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316" y="5698881"/>
              <a:ext cx="709969" cy="726620"/>
            </a:xfrm>
            <a:prstGeom prst="rect">
              <a:avLst/>
            </a:prstGeom>
          </p:spPr>
        </p:pic>
        <p:pic>
          <p:nvPicPr>
            <p:cNvPr id="62" name="Picture 61" descr="A circle with a person and a screen&#10;&#10;Description automatically generated">
              <a:extLst>
                <a:ext uri="{FF2B5EF4-FFF2-40B4-BE49-F238E27FC236}">
                  <a16:creationId xmlns:a16="http://schemas.microsoft.com/office/drawing/2014/main" id="{2E7A8C70-18FA-355F-58F8-B3EF2A5A7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342" y="3197176"/>
              <a:ext cx="709969" cy="726620"/>
            </a:xfrm>
            <a:prstGeom prst="rect">
              <a:avLst/>
            </a:prstGeom>
          </p:spPr>
        </p:pic>
        <p:pic>
          <p:nvPicPr>
            <p:cNvPr id="63" name="Picture 62" descr="A circle with a blue and white circle with a purple border and a group of people with a cross above it&#10;&#10;Description automatically generated">
              <a:extLst>
                <a:ext uri="{FF2B5EF4-FFF2-40B4-BE49-F238E27FC236}">
                  <a16:creationId xmlns:a16="http://schemas.microsoft.com/office/drawing/2014/main" id="{6DFC4075-8707-960D-51E1-9F9F9632E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984" y="1996584"/>
              <a:ext cx="709969" cy="72662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55130E8-2928-7F5A-27E2-95A07689E881}"/>
                </a:ext>
              </a:extLst>
            </p:cNvPr>
            <p:cNvGrpSpPr/>
            <p:nvPr/>
          </p:nvGrpSpPr>
          <p:grpSpPr>
            <a:xfrm>
              <a:off x="9269884" y="4615020"/>
              <a:ext cx="2017844" cy="1788449"/>
              <a:chOff x="9269884" y="4615020"/>
              <a:chExt cx="2017844" cy="1788449"/>
            </a:xfrm>
          </p:grpSpPr>
          <p:sp>
            <p:nvSpPr>
              <p:cNvPr id="53" name="Star: 5 Points 52">
                <a:extLst>
                  <a:ext uri="{FF2B5EF4-FFF2-40B4-BE49-F238E27FC236}">
                    <a16:creationId xmlns:a16="http://schemas.microsoft.com/office/drawing/2014/main" id="{634DA4E9-8323-DA39-4B51-4D454B9E3D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69884" y="4615020"/>
                <a:ext cx="2017844" cy="1788449"/>
              </a:xfrm>
              <a:prstGeom prst="star5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4" name="Picture 63" descr="A circular sign with a building and a tree&#10;&#10;Description automatically generated">
                <a:extLst>
                  <a:ext uri="{FF2B5EF4-FFF2-40B4-BE49-F238E27FC236}">
                    <a16:creationId xmlns:a16="http://schemas.microsoft.com/office/drawing/2014/main" id="{EBAE874E-EF34-FAE9-4969-371B33ACD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822" y="5253352"/>
                <a:ext cx="709969" cy="726620"/>
              </a:xfrm>
              <a:prstGeom prst="rect">
                <a:avLst/>
              </a:prstGeom>
            </p:spPr>
          </p:pic>
        </p:grpSp>
        <p:pic>
          <p:nvPicPr>
            <p:cNvPr id="65" name="Picture 64" descr="A computer screen with a check mark and check mark&#10;&#10;Description automatically generated">
              <a:extLst>
                <a:ext uri="{FF2B5EF4-FFF2-40B4-BE49-F238E27FC236}">
                  <a16:creationId xmlns:a16="http://schemas.microsoft.com/office/drawing/2014/main" id="{4959BA10-2D3A-4095-15DC-F038B7A9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015" y="1964078"/>
              <a:ext cx="709483" cy="72612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06F255D-7F39-B21B-0556-C84667F9CE2D}"/>
                </a:ext>
              </a:extLst>
            </p:cNvPr>
            <p:cNvSpPr txBox="1">
              <a:spLocks/>
            </p:cNvSpPr>
            <p:nvPr/>
          </p:nvSpPr>
          <p:spPr>
            <a:xfrm>
              <a:off x="4952110" y="1631565"/>
              <a:ext cx="1412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latin typeface="Calibri" panose="020F0502020204030204"/>
                </a:rPr>
                <a:t>USMLE Exams </a:t>
              </a:r>
            </a:p>
          </p:txBody>
        </p:sp>
        <p:sp>
          <p:nvSpPr>
            <p:cNvPr id="72" name="Title 2">
              <a:extLst>
                <a:ext uri="{FF2B5EF4-FFF2-40B4-BE49-F238E27FC236}">
                  <a16:creationId xmlns:a16="http://schemas.microsoft.com/office/drawing/2014/main" id="{8C3D8C88-2F84-7809-0696-C196176CAC4F}"/>
                </a:ext>
              </a:extLst>
            </p:cNvPr>
            <p:cNvSpPr txBox="1">
              <a:spLocks/>
            </p:cNvSpPr>
            <p:nvPr/>
          </p:nvSpPr>
          <p:spPr>
            <a:xfrm>
              <a:off x="165388" y="180276"/>
              <a:ext cx="12026612" cy="52222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>
                  <a:latin typeface="Arial Nova Light" panose="020F0502020204030204" pitchFamily="34" charset="0"/>
                  <a:cs typeface="Arial" panose="020B0604020202020204" pitchFamily="34" charset="0"/>
                </a:rPr>
                <a:t>Medical School Critical Junctures and Developmental Pathways 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0391714-E039-6B08-8CCA-9FC6137A846C}"/>
                </a:ext>
              </a:extLst>
            </p:cNvPr>
            <p:cNvGrpSpPr/>
            <p:nvPr/>
          </p:nvGrpSpPr>
          <p:grpSpPr>
            <a:xfrm>
              <a:off x="2675809" y="944039"/>
              <a:ext cx="720270" cy="722376"/>
              <a:chOff x="5246408" y="1066391"/>
              <a:chExt cx="720270" cy="693156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6B1E7EC-9723-FBD1-E74A-908FB6516300}"/>
                  </a:ext>
                </a:extLst>
              </p:cNvPr>
              <p:cNvSpPr/>
              <p:nvPr/>
            </p:nvSpPr>
            <p:spPr>
              <a:xfrm rot="2523331" flipH="1">
                <a:off x="5246408" y="1066391"/>
                <a:ext cx="720270" cy="69315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D79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8" name="Graphic 77" descr="Footprints outline">
                <a:extLst>
                  <a:ext uri="{FF2B5EF4-FFF2-40B4-BE49-F238E27FC236}">
                    <a16:creationId xmlns:a16="http://schemas.microsoft.com/office/drawing/2014/main" id="{C5C5AA07-7E32-D382-DE75-766A2850A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2523331">
                <a:off x="5302064" y="1089466"/>
                <a:ext cx="627003" cy="627003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1E8D4F8-B305-8416-5798-AA2539ADDA41}"/>
                </a:ext>
              </a:extLst>
            </p:cNvPr>
            <p:cNvSpPr txBox="1"/>
            <p:nvPr/>
          </p:nvSpPr>
          <p:spPr>
            <a:xfrm>
              <a:off x="3441747" y="868869"/>
              <a:ext cx="8584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US" sz="1600" b="1">
                  <a:solidFill>
                    <a:prstClr val="black"/>
                  </a:solidFill>
                  <a:latin typeface="Calibri" panose="020F0502020204030204"/>
                </a:rPr>
                <a:t>Detours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F89658E-2425-59AE-EBCE-1F7BAD4EB265}"/>
                </a:ext>
              </a:extLst>
            </p:cNvPr>
            <p:cNvSpPr txBox="1"/>
            <p:nvPr/>
          </p:nvSpPr>
          <p:spPr>
            <a:xfrm>
              <a:off x="7533418" y="1097278"/>
              <a:ext cx="1076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US" sz="1600" b="1">
                  <a:solidFill>
                    <a:prstClr val="black"/>
                  </a:solidFill>
                  <a:latin typeface="Calibri" panose="020F0502020204030204"/>
                </a:rPr>
                <a:t>Off Ramps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B07B5E-D14C-A69D-E856-D3A915D23310}"/>
                </a:ext>
              </a:extLst>
            </p:cNvPr>
            <p:cNvGrpSpPr/>
            <p:nvPr/>
          </p:nvGrpSpPr>
          <p:grpSpPr>
            <a:xfrm>
              <a:off x="6781867" y="943523"/>
              <a:ext cx="722376" cy="722376"/>
              <a:chOff x="9364657" y="1475089"/>
              <a:chExt cx="722376" cy="722376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E2F06FC-88D8-E337-8065-811823FC915B}"/>
                  </a:ext>
                </a:extLst>
              </p:cNvPr>
              <p:cNvSpPr/>
              <p:nvPr/>
            </p:nvSpPr>
            <p:spPr>
              <a:xfrm rot="2523331" flipH="1">
                <a:off x="9364657" y="1475089"/>
                <a:ext cx="722376" cy="7223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D794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Graphic 26">
                <a:extLst>
                  <a:ext uri="{FF2B5EF4-FFF2-40B4-BE49-F238E27FC236}">
                    <a16:creationId xmlns:a16="http://schemas.microsoft.com/office/drawing/2014/main" id="{4FD198F5-EC6C-8DEB-9803-BA16286D2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58365" y="1568796"/>
                <a:ext cx="534960" cy="534960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9B9418-277F-38B7-6B5A-1DDCC99A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2707" y="4522768"/>
              <a:ext cx="961515" cy="95874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57335A-C824-E6BD-2E27-47B5A23E6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6603" y="3091277"/>
              <a:ext cx="922609" cy="9199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1D2D31-3BA2-5472-AAD4-A63A7099C5DB}"/>
                </a:ext>
              </a:extLst>
            </p:cNvPr>
            <p:cNvSpPr txBox="1">
              <a:spLocks/>
            </p:cNvSpPr>
            <p:nvPr/>
          </p:nvSpPr>
          <p:spPr>
            <a:xfrm>
              <a:off x="8971221" y="1567523"/>
              <a:ext cx="3328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600" b="1" kern="0" dirty="0">
                  <a:latin typeface="Calibri" panose="020F0502020204030204"/>
                </a:rPr>
                <a:t>Transition to Clerkship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802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64642" y="2754241"/>
            <a:ext cx="3330962" cy="3167120"/>
            <a:chOff x="0" y="0"/>
            <a:chExt cx="1293983" cy="1230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3983" cy="1230335"/>
            </a:xfrm>
            <a:custGeom>
              <a:avLst/>
              <a:gdLst/>
              <a:ahLst/>
              <a:cxnLst/>
              <a:rect l="l" t="t" r="r" b="b"/>
              <a:pathLst>
                <a:path w="1293983" h="1230335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DACEE"/>
            </a:solid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1311" y="77244"/>
              <a:ext cx="1051361" cy="103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49338" y="3975755"/>
            <a:ext cx="5236105" cy="5085080"/>
            <a:chOff x="0" y="0"/>
            <a:chExt cx="1027471" cy="9978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7471" cy="997836"/>
            </a:xfrm>
            <a:custGeom>
              <a:avLst/>
              <a:gdLst/>
              <a:ahLst/>
              <a:cxnLst/>
              <a:rect l="l" t="t" r="r" b="b"/>
              <a:pathLst>
                <a:path w="1027471" h="997836">
                  <a:moveTo>
                    <a:pt x="513735" y="0"/>
                  </a:moveTo>
                  <a:cubicBezTo>
                    <a:pt x="230007" y="0"/>
                    <a:pt x="0" y="223373"/>
                    <a:pt x="0" y="498918"/>
                  </a:cubicBezTo>
                  <a:cubicBezTo>
                    <a:pt x="0" y="774463"/>
                    <a:pt x="230007" y="997836"/>
                    <a:pt x="513735" y="997836"/>
                  </a:cubicBezTo>
                  <a:cubicBezTo>
                    <a:pt x="797464" y="997836"/>
                    <a:pt x="1027471" y="774463"/>
                    <a:pt x="1027471" y="498918"/>
                  </a:cubicBezTo>
                  <a:cubicBezTo>
                    <a:pt x="1027471" y="223373"/>
                    <a:pt x="797464" y="0"/>
                    <a:pt x="513735" y="0"/>
                  </a:cubicBezTo>
                  <a:close/>
                </a:path>
              </a:pathLst>
            </a:custGeom>
            <a:solidFill>
              <a:srgbClr val="2A388D"/>
            </a:solid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6325" y="55447"/>
              <a:ext cx="834820" cy="8488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96195" y="-1717404"/>
            <a:ext cx="4802518" cy="3827158"/>
            <a:chOff x="0" y="0"/>
            <a:chExt cx="1019944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9944" cy="812800"/>
            </a:xfrm>
            <a:custGeom>
              <a:avLst/>
              <a:gdLst/>
              <a:ahLst/>
              <a:cxnLst/>
              <a:rect l="l" t="t" r="r" b="b"/>
              <a:pathLst>
                <a:path w="1019944" h="812800">
                  <a:moveTo>
                    <a:pt x="509972" y="0"/>
                  </a:moveTo>
                  <a:cubicBezTo>
                    <a:pt x="228322" y="0"/>
                    <a:pt x="0" y="181951"/>
                    <a:pt x="0" y="406400"/>
                  </a:cubicBezTo>
                  <a:cubicBezTo>
                    <a:pt x="0" y="630849"/>
                    <a:pt x="228322" y="812800"/>
                    <a:pt x="509972" y="812800"/>
                  </a:cubicBezTo>
                  <a:cubicBezTo>
                    <a:pt x="791622" y="812800"/>
                    <a:pt x="1019944" y="630849"/>
                    <a:pt x="1019944" y="406400"/>
                  </a:cubicBezTo>
                  <a:cubicBezTo>
                    <a:pt x="1019944" y="181951"/>
                    <a:pt x="791622" y="0"/>
                    <a:pt x="509972" y="0"/>
                  </a:cubicBezTo>
                  <a:close/>
                </a:path>
              </a:pathLst>
            </a:custGeom>
            <a:solidFill>
              <a:srgbClr val="2A388D"/>
            </a:solid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5620" y="38100"/>
              <a:ext cx="828704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79533" y="1124612"/>
            <a:ext cx="7644989" cy="586293"/>
            <a:chOff x="0" y="0"/>
            <a:chExt cx="3020243" cy="2316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20243" cy="231622"/>
            </a:xfrm>
            <a:custGeom>
              <a:avLst/>
              <a:gdLst/>
              <a:ahLst/>
              <a:cxnLst/>
              <a:rect l="l" t="t" r="r" b="b"/>
              <a:pathLst>
                <a:path w="3020243" h="231622">
                  <a:moveTo>
                    <a:pt x="67512" y="0"/>
                  </a:moveTo>
                  <a:lnTo>
                    <a:pt x="2952731" y="0"/>
                  </a:lnTo>
                  <a:cubicBezTo>
                    <a:pt x="2990017" y="0"/>
                    <a:pt x="3020243" y="30226"/>
                    <a:pt x="3020243" y="67512"/>
                  </a:cubicBezTo>
                  <a:lnTo>
                    <a:pt x="3020243" y="164110"/>
                  </a:lnTo>
                  <a:cubicBezTo>
                    <a:pt x="3020243" y="201396"/>
                    <a:pt x="2990017" y="231622"/>
                    <a:pt x="2952731" y="231622"/>
                  </a:cubicBezTo>
                  <a:lnTo>
                    <a:pt x="67512" y="231622"/>
                  </a:lnTo>
                  <a:cubicBezTo>
                    <a:pt x="49607" y="231622"/>
                    <a:pt x="32435" y="224509"/>
                    <a:pt x="19774" y="211848"/>
                  </a:cubicBezTo>
                  <a:cubicBezTo>
                    <a:pt x="7113" y="199187"/>
                    <a:pt x="0" y="182015"/>
                    <a:pt x="0" y="164110"/>
                  </a:cubicBezTo>
                  <a:lnTo>
                    <a:pt x="0" y="67512"/>
                  </a:lnTo>
                  <a:cubicBezTo>
                    <a:pt x="0" y="30226"/>
                    <a:pt x="30226" y="0"/>
                    <a:pt x="67512" y="0"/>
                  </a:cubicBezTo>
                  <a:close/>
                </a:path>
              </a:pathLst>
            </a:custGeom>
            <a:solidFill>
              <a:srgbClr val="2A388D"/>
            </a:solid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020243" cy="2697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684330" y="1707429"/>
            <a:ext cx="1147715" cy="1091262"/>
            <a:chOff x="0" y="0"/>
            <a:chExt cx="1293983" cy="12303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3983" cy="1230335"/>
            </a:xfrm>
            <a:custGeom>
              <a:avLst/>
              <a:gdLst/>
              <a:ahLst/>
              <a:cxnLst/>
              <a:rect l="l" t="t" r="r" b="b"/>
              <a:pathLst>
                <a:path w="1293983" h="1230335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DACEE"/>
            </a:solid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1311" y="77244"/>
              <a:ext cx="1051361" cy="103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301529" y="6312370"/>
            <a:ext cx="1147715" cy="1091262"/>
            <a:chOff x="0" y="0"/>
            <a:chExt cx="1293983" cy="12303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93983" cy="1230335"/>
            </a:xfrm>
            <a:custGeom>
              <a:avLst/>
              <a:gdLst/>
              <a:ahLst/>
              <a:cxnLst/>
              <a:rect l="l" t="t" r="r" b="b"/>
              <a:pathLst>
                <a:path w="1293983" h="1230335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2A388D"/>
            </a:solid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1311" y="77244"/>
              <a:ext cx="1051361" cy="103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7861263" y="2526714"/>
            <a:ext cx="4111813" cy="0"/>
          </a:xfrm>
          <a:prstGeom prst="line">
            <a:avLst/>
          </a:prstGeom>
          <a:ln w="9525" cap="flat">
            <a:solidFill>
              <a:srgbClr val="4140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7861263" y="2533034"/>
            <a:ext cx="1016300" cy="0"/>
          </a:xfrm>
          <a:prstGeom prst="line">
            <a:avLst/>
          </a:prstGeom>
          <a:ln w="66675" cap="flat">
            <a:solidFill>
              <a:srgbClr val="0DAC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>
            <a:hlinkClick r:id="rId4" action="ppaction://hlinksldjump"/>
          </p:cNvPr>
          <p:cNvSpPr/>
          <p:nvPr/>
        </p:nvSpPr>
        <p:spPr>
          <a:xfrm>
            <a:off x="11056765" y="5676534"/>
            <a:ext cx="1115371" cy="1210701"/>
          </a:xfrm>
          <a:custGeom>
            <a:avLst/>
            <a:gdLst/>
            <a:ahLst/>
            <a:cxnLst/>
            <a:rect l="l" t="t" r="r" b="b"/>
            <a:pathLst>
              <a:path w="1673056" h="1816052">
                <a:moveTo>
                  <a:pt x="0" y="0"/>
                </a:moveTo>
                <a:lnTo>
                  <a:pt x="1673056" y="0"/>
                </a:lnTo>
                <a:lnTo>
                  <a:pt x="1673056" y="1816052"/>
                </a:lnTo>
                <a:lnTo>
                  <a:pt x="0" y="18160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054" t="-12045" r="-11896" b="-11357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7410606" y="2632376"/>
            <a:ext cx="1122386" cy="797915"/>
          </a:xfrm>
          <a:custGeom>
            <a:avLst/>
            <a:gdLst/>
            <a:ahLst/>
            <a:cxnLst/>
            <a:rect l="l" t="t" r="r" b="b"/>
            <a:pathLst>
              <a:path w="1683579" h="1196872">
                <a:moveTo>
                  <a:pt x="0" y="0"/>
                </a:moveTo>
                <a:lnTo>
                  <a:pt x="1683579" y="0"/>
                </a:lnTo>
                <a:lnTo>
                  <a:pt x="1683579" y="1196872"/>
                </a:lnTo>
                <a:lnTo>
                  <a:pt x="0" y="1196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7444734" y="3633491"/>
            <a:ext cx="1054129" cy="1035682"/>
          </a:xfrm>
          <a:custGeom>
            <a:avLst/>
            <a:gdLst/>
            <a:ahLst/>
            <a:cxnLst/>
            <a:rect l="l" t="t" r="r" b="b"/>
            <a:pathLst>
              <a:path w="1581194" h="1553523">
                <a:moveTo>
                  <a:pt x="0" y="0"/>
                </a:moveTo>
                <a:lnTo>
                  <a:pt x="1581194" y="0"/>
                </a:lnTo>
                <a:lnTo>
                  <a:pt x="1581194" y="1553523"/>
                </a:lnTo>
                <a:lnTo>
                  <a:pt x="0" y="1553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7521015" y="4867006"/>
            <a:ext cx="901567" cy="901567"/>
          </a:xfrm>
          <a:custGeom>
            <a:avLst/>
            <a:gdLst/>
            <a:ahLst/>
            <a:cxnLst/>
            <a:rect l="l" t="t" r="r" b="b"/>
            <a:pathLst>
              <a:path w="1352350" h="1352350">
                <a:moveTo>
                  <a:pt x="0" y="0"/>
                </a:moveTo>
                <a:lnTo>
                  <a:pt x="1352350" y="0"/>
                </a:lnTo>
                <a:lnTo>
                  <a:pt x="1352350" y="1352350"/>
                </a:lnTo>
                <a:lnTo>
                  <a:pt x="0" y="1352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186003" y="305016"/>
            <a:ext cx="878705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4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36" b="0" i="0" u="none" strike="noStrike" kern="1200" cap="none" spc="0" normalizeH="0" baseline="0" noProof="0">
                <a:ln>
                  <a:noFill/>
                </a:ln>
                <a:solidFill>
                  <a:srgbClr val="2A388D"/>
                </a:solidFill>
                <a:effectLst/>
                <a:uLnTx/>
                <a:uFillTx/>
                <a:latin typeface="Poppins Ultra-Bold"/>
                <a:ea typeface="+mn-ea"/>
                <a:cs typeface="+mn-cs"/>
              </a:rPr>
              <a:t>Holistic Student Support</a:t>
            </a:r>
            <a:r>
              <a:rPr kumimoji="0" lang="en-US" sz="4436" b="0" i="0" u="none" strike="noStrike" kern="1200" cap="none" spc="0" normalizeH="0" baseline="0" noProof="0">
                <a:ln>
                  <a:noFill/>
                </a:ln>
                <a:solidFill>
                  <a:srgbClr val="124A87"/>
                </a:solidFill>
                <a:effectLst/>
                <a:uLnTx/>
                <a:uFillTx/>
                <a:latin typeface="Poppins Ultra-Bold"/>
                <a:ea typeface="+mn-ea"/>
                <a:cs typeface="+mn-cs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03433" y="1112113"/>
            <a:ext cx="3723016" cy="49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41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2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+mn-ea"/>
                <a:cs typeface="+mn-cs"/>
              </a:rPr>
              <a:t>Virtual Community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64764" y="2936751"/>
            <a:ext cx="296989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Condensed"/>
                <a:ea typeface="+mn-ea"/>
                <a:cs typeface="+mn-cs"/>
              </a:rPr>
              <a:t>Engage in Discussions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82323" y="1825283"/>
            <a:ext cx="438981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Condensed Bold"/>
                <a:ea typeface="+mn-ea"/>
                <a:cs typeface="+mn-cs"/>
              </a:rPr>
              <a:t>What can you do in the community?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64763" y="3818690"/>
            <a:ext cx="322707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Condensed"/>
                <a:ea typeface="+mn-ea"/>
                <a:cs typeface="+mn-cs"/>
              </a:rPr>
              <a:t>Share and Download Tools to Support Holistic Student Support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64764" y="5080871"/>
            <a:ext cx="294058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Barlow Condensed"/>
                <a:ea typeface="+mn-ea"/>
                <a:cs typeface="+mn-cs"/>
              </a:rPr>
              <a:t>Pilot Test Tools and Resources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-248125" y="5849994"/>
            <a:ext cx="4283056" cy="619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4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Thank you!</a:t>
            </a:r>
          </a:p>
        </p:txBody>
      </p:sp>
      <p:sp>
        <p:nvSpPr>
          <p:cNvPr id="33" name="Freeform 33"/>
          <p:cNvSpPr/>
          <p:nvPr/>
        </p:nvSpPr>
        <p:spPr>
          <a:xfrm>
            <a:off x="456081" y="1100888"/>
            <a:ext cx="4217123" cy="4258765"/>
          </a:xfrm>
          <a:custGeom>
            <a:avLst/>
            <a:gdLst/>
            <a:ahLst/>
            <a:cxnLst/>
            <a:rect l="l" t="t" r="r" b="b"/>
            <a:pathLst>
              <a:path w="6325685" h="6388147">
                <a:moveTo>
                  <a:pt x="0" y="0"/>
                </a:moveTo>
                <a:lnTo>
                  <a:pt x="6325685" y="0"/>
                </a:lnTo>
                <a:lnTo>
                  <a:pt x="6325685" y="6388147"/>
                </a:lnTo>
                <a:lnTo>
                  <a:pt x="0" y="6388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319675-54A6-A46D-F37B-B6A746C3FC34}"/>
              </a:ext>
            </a:extLst>
          </p:cNvPr>
          <p:cNvSpPr txBox="1"/>
          <p:nvPr/>
        </p:nvSpPr>
        <p:spPr>
          <a:xfrm>
            <a:off x="6173093" y="6196217"/>
            <a:ext cx="10089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us at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Holisticreview@aamc.org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DCAB396310C4C8548D9D6B3A60445" ma:contentTypeVersion="14" ma:contentTypeDescription="Create a new document." ma:contentTypeScope="" ma:versionID="8bfb4ca32add7b36effbe1fba1c04ed5">
  <xsd:schema xmlns:xsd="http://www.w3.org/2001/XMLSchema" xmlns:xs="http://www.w3.org/2001/XMLSchema" xmlns:p="http://schemas.microsoft.com/office/2006/metadata/properties" xmlns:ns2="e7fd369c-2d54-4f1a-9101-f76e34566136" xmlns:ns3="464e048d-7d25-47fc-a26e-a4ab30cf8b54" targetNamespace="http://schemas.microsoft.com/office/2006/metadata/properties" ma:root="true" ma:fieldsID="d0b99ba09be3ae7507155e827de045c6" ns2:_="" ns3:_="">
    <xsd:import namespace="e7fd369c-2d54-4f1a-9101-f76e34566136"/>
    <xsd:import namespace="464e048d-7d25-47fc-a26e-a4ab30cf8b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d369c-2d54-4f1a-9101-f76e34566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da1ba52-7d3b-4811-9808-5c9985ea5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e048d-7d25-47fc-a26e-a4ab30cf8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f0a5e99-fe25-4168-8e1f-4c371dd8242b}" ma:internalName="TaxCatchAll" ma:showField="CatchAllData" ma:web="464e048d-7d25-47fc-a26e-a4ab30cf8b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4e048d-7d25-47fc-a26e-a4ab30cf8b54" xsi:nil="true"/>
    <lcf76f155ced4ddcb4097134ff3c332f xmlns="e7fd369c-2d54-4f1a-9101-f76e345661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F37C89-87AD-4784-81BE-864061D7BE46}">
  <ds:schemaRefs>
    <ds:schemaRef ds:uri="464e048d-7d25-47fc-a26e-a4ab30cf8b54"/>
    <ds:schemaRef ds:uri="e7fd369c-2d54-4f1a-9101-f76e345661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0EEDE8-94E4-4F09-800E-65AF81D992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64669C-F70B-449A-8796-1D52FAB20A9A}">
  <ds:schemaRefs>
    <ds:schemaRef ds:uri="464e048d-7d25-47fc-a26e-a4ab30cf8b54"/>
    <ds:schemaRef ds:uri="e7fd369c-2d54-4f1a-9101-f76e3456613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740</Words>
  <Application>Microsoft Office PowerPoint</Application>
  <PresentationFormat>Widescreen</PresentationFormat>
  <Paragraphs>106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</vt:lpstr>
      <vt:lpstr>Aptos Display</vt:lpstr>
      <vt:lpstr>Arial</vt:lpstr>
      <vt:lpstr>Arial Nova Light</vt:lpstr>
      <vt:lpstr>Barlow Condensed</vt:lpstr>
      <vt:lpstr>Barlow Condensed Bold</vt:lpstr>
      <vt:lpstr>Calibri</vt:lpstr>
      <vt:lpstr>Montserrat</vt:lpstr>
      <vt:lpstr>Poppins Bold</vt:lpstr>
      <vt:lpstr>Poppins Medium</vt:lpstr>
      <vt:lpstr>Poppins Ultra-Bold</vt:lpstr>
      <vt:lpstr>Theinhardt</vt:lpstr>
      <vt:lpstr>Office Theme</vt:lpstr>
      <vt:lpstr>Holistic Student Support</vt:lpstr>
      <vt:lpstr>Customizable Critical Juncture &amp; Developmental Pathways Map</vt:lpstr>
      <vt:lpstr>How to Customize Your Map</vt:lpstr>
      <vt:lpstr>Final Tips</vt:lpstr>
      <vt:lpstr>PowerPoint Presentation</vt:lpstr>
      <vt:lpstr>Map Pieces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Customizable Critical Juncture and Developmental Pathways Map</dc:title>
  <dc:creator>Raechel Timbers</dc:creator>
  <cp:lastModifiedBy>Raechel Timbers</cp:lastModifiedBy>
  <cp:revision>1</cp:revision>
  <dcterms:created xsi:type="dcterms:W3CDTF">2024-12-11T13:50:09Z</dcterms:created>
  <dcterms:modified xsi:type="dcterms:W3CDTF">2025-01-31T18:40:46Z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FFDD7E3B-9FA2-47B1-A092-654292FDC12C</vt:lpwstr>
  </property>
  <property fmtid="{D5CDD505-2E9C-101B-9397-08002B2CF9AE}" pid="3" name="ArticulatePath">
    <vt:lpwstr>Presentation3</vt:lpwstr>
  </property>
  <property fmtid="{D5CDD505-2E9C-101B-9397-08002B2CF9AE}" pid="4" name="ContentTypeId">
    <vt:lpwstr>0x010100B1FDCAB396310C4C8548D9D6B3A60445</vt:lpwstr>
  </property>
  <property fmtid="{D5CDD505-2E9C-101B-9397-08002B2CF9AE}" pid="5" name="MediaServiceImageTags">
    <vt:lpwstr/>
  </property>
</Properties>
</file>