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730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aamc1-my.sharepoint.com/personal/jwimsatt_aamc_org/Documents/G-Drive/ERAS/Dashboard Job Aids/"/>
    </mc:Choice>
  </mc:AlternateContent>
  <xr:revisionPtr revIDLastSave="0" documentId="8_{4F291FD2-63A2-490E-BBD9-800C48005148}" xr6:coauthVersionLast="47" xr6:coauthVersionMax="47" xr10:uidLastSave="{00000000-0000-0000-0000-000000000000}"/>
  <bookViews>
    <workbookView xWindow="38400" yWindow="240" windowWidth="28800" windowHeight="15285" xr2:uid="{00000000-000D-0000-FFFF-FFFF00000000}"/>
  </bookViews>
  <sheets>
    <sheet name="Specialty - Received Psig" sheetId="1" r:id="rId1"/>
    <sheet name="Applicants - Sent Psig" sheetId="2" r:id="rId2"/>
    <sheet name="Psig Distribution - 1-Tier" sheetId="3" r:id="rId3"/>
    <sheet name="Psig Distribution - 2-Tier" sheetId="4" r:id="rId4"/>
    <sheet name="Specialty - 10% Signal Rate" sheetId="5" r:id="rId5"/>
  </sheets>
  <definedNames>
    <definedName name="_xlnm.Print_Titles" localSheetId="1">'Applicants - Sent Psig'!$1:$10</definedName>
    <definedName name="_xlnm.Print_Titles" localSheetId="2">'Psig Distribution - 1-Tier'!$1:$10</definedName>
    <definedName name="_xlnm.Print_Titles" localSheetId="3">'Psig Distribution - 2-Tier'!$1:$10</definedName>
    <definedName name="_xlnm.Print_Titles" localSheetId="4">'Specialty - 10% Signal Rate'!$1:$10</definedName>
    <definedName name="_xlnm.Print_Titles" localSheetId="0">'Specialty - Received Psig'!$1:$10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831" uniqueCount="82">
  <si>
    <t/>
  </si>
  <si>
    <t>Residency Report</t>
  </si>
  <si>
    <t>Data as of May 31, 2025</t>
  </si>
  <si>
    <t>RECEIVED Program Signals
SPECIALTY (total # of available signals)</t>
  </si>
  <si>
    <t>GRAD TYPE</t>
  </si>
  <si>
    <t># of Signals
Received
ERAS 2025</t>
  </si>
  <si>
    <t>Mean</t>
  </si>
  <si>
    <t>Min</t>
  </si>
  <si>
    <t>Max</t>
  </si>
  <si>
    <t>SD</t>
  </si>
  <si>
    <t>Anesthesiology (5 gold)</t>
  </si>
  <si>
    <t>DO</t>
  </si>
  <si>
    <t>IMG</t>
  </si>
  <si>
    <t>MD</t>
  </si>
  <si>
    <t>Overall</t>
  </si>
  <si>
    <t>Anesthesiology (10 silver)</t>
  </si>
  <si>
    <t>Child Neurology (3)</t>
  </si>
  <si>
    <t>Dermatology (3 gold)</t>
  </si>
  <si>
    <t>Dermatology (25 silver)</t>
  </si>
  <si>
    <t>Emergency Medicine (5)</t>
  </si>
  <si>
    <t>Family Medicine (5)</t>
  </si>
  <si>
    <t>Internal Medicine (3 gold)</t>
  </si>
  <si>
    <t>Internal Medicine (12 silver)</t>
  </si>
  <si>
    <t>Internal Medicine/Psychiatry (2)</t>
  </si>
  <si>
    <t>Interventional Radiology-Integrated (6 gold)</t>
  </si>
  <si>
    <t>Interventional Radiology-Integrated (6 silver)</t>
  </si>
  <si>
    <t>Neurodevelopmental Disabilities (3)</t>
  </si>
  <si>
    <t>--</t>
  </si>
  <si>
    <t>Neurological Surgery (25)</t>
  </si>
  <si>
    <t>Neurology (8)</t>
  </si>
  <si>
    <t>Orthopaedic Surgery (30)</t>
  </si>
  <si>
    <t>Otolaryngology - Head and Neck Surgery (25)</t>
  </si>
  <si>
    <t>Pathology-Anatomic and Clinical (5)</t>
  </si>
  <si>
    <t>Pediatrics (5)</t>
  </si>
  <si>
    <t>Physical Medicine and Rehabilitation (8)</t>
  </si>
  <si>
    <t>Psychiatry (10)</t>
  </si>
  <si>
    <t>Public Health and General Preventive Medicine (3)</t>
  </si>
  <si>
    <t>Radiation Oncology (4)</t>
  </si>
  <si>
    <t>Radiology-Diagnostic (6 gold)</t>
  </si>
  <si>
    <t>Radiology-Diagnostic (6 silver)</t>
  </si>
  <si>
    <t>Surgery (15)</t>
  </si>
  <si>
    <t>Thoracic Surgery-Integrated (3)</t>
  </si>
  <si>
    <t>Transitional Year (12)</t>
  </si>
  <si>
    <t>"--" is mask for N &lt; 5</t>
  </si>
  <si>
    <t>SENT Program Signals
SPECIALTY (total # of available signals)</t>
  </si>
  <si>
    <t># of Applicants who
Signaled
ERAS 2025</t>
  </si>
  <si>
    <t>Program Signals Distribution
SPECIALTY</t>
  </si>
  <si>
    <t>ERAS YEAR
ERAS 2025</t>
  </si>
  <si>
    <t>Individual Programs (N=76)</t>
  </si>
  <si>
    <t>Individual Programs (N=269)</t>
  </si>
  <si>
    <t>Individual Programs (N=671)</t>
  </si>
  <si>
    <t>Individual Programs (N=12)</t>
  </si>
  <si>
    <t xml:space="preserve">            *Neurodevelopmental Disabilities histogram is not shown due to &lt;10 programs participating.</t>
  </si>
  <si>
    <t>Individual Programs (N=116)</t>
  </si>
  <si>
    <t>Individual Programs (N=162)</t>
  </si>
  <si>
    <t>Individual Programs (N=187)</t>
  </si>
  <si>
    <t>Individual Programs (N=122)</t>
  </si>
  <si>
    <t>Individual Programs (N=129)</t>
  </si>
  <si>
    <t>Individual Programs (N=200)</t>
  </si>
  <si>
    <t>Individual Programs (N=104)</t>
  </si>
  <si>
    <t>Individual Programs (N=287)</t>
  </si>
  <si>
    <t>Individual Programs (N=26)</t>
  </si>
  <si>
    <t>Individual Programs (N=75)</t>
  </si>
  <si>
    <t>Individual Programs (N=306)</t>
  </si>
  <si>
    <t>Individual Programs (N=29)</t>
  </si>
  <si>
    <t>Individual Programs (N=135)</t>
  </si>
  <si>
    <t>Anesthesiology (5 gold, 10 silver)</t>
  </si>
  <si>
    <t>Individual Programs (N=167)</t>
  </si>
  <si>
    <t>Dermatology (3 gold, 25 silver)</t>
  </si>
  <si>
    <t>Individual Programs (N=130)</t>
  </si>
  <si>
    <t>Internal Medicine (3 gold, 12 silver)</t>
  </si>
  <si>
    <t>Individual Programs (N=585)</t>
  </si>
  <si>
    <t>Individual Programs (N=586)</t>
  </si>
  <si>
    <t>Interventional Radiology-Integrated (6 gold, 6 silver)</t>
  </si>
  <si>
    <t>Individual Programs (N=92)</t>
  </si>
  <si>
    <t>Radiology-Diagnostic (6 gold, 6 silver)</t>
  </si>
  <si>
    <t>Individual Programs (N=182)</t>
  </si>
  <si>
    <t>Count of
participating
programs</t>
  </si>
  <si>
    <t>Count of
top 10%
programs</t>
  </si>
  <si>
    <t>10% count of
signals</t>
  </si>
  <si>
    <t>Sum of
total signals
received</t>
  </si>
  <si>
    <t>% of top 10%
signals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[$-10409]#,##0;\(#,##0\)"/>
    <numFmt numFmtId="165" formatCode="[$-10409]#,##0.00;\(#,##0.00\)"/>
    <numFmt numFmtId="166" formatCode="[$-10409]#,##0%"/>
  </numFmts>
  <fonts count="11" x14ac:knownFonts="1">
    <font>
      <sz val="11"/>
      <color rgb="FF000000"/>
      <name val="Calibri"/>
      <family val="2"/>
      <scheme val="minor"/>
    </font>
    <font>
      <sz val="11"/>
      <name val="Calibri"/>
    </font>
    <font>
      <sz val="10"/>
      <color rgb="FF000000"/>
      <name val="Segoe UI"/>
    </font>
    <font>
      <b/>
      <sz val="9"/>
      <color rgb="FF000000"/>
      <name val="Segoe UI"/>
    </font>
    <font>
      <sz val="8"/>
      <color rgb="FF000000"/>
      <name val="Arial"/>
    </font>
    <font>
      <sz val="9"/>
      <color rgb="FF000000"/>
      <name val="Arial"/>
    </font>
    <font>
      <i/>
      <sz val="11"/>
      <color rgb="FF000000"/>
      <name val="Calibri"/>
    </font>
    <font>
      <b/>
      <sz val="9"/>
      <color rgb="FF000000"/>
      <name val="Arial"/>
    </font>
    <font>
      <sz val="9"/>
      <color rgb="FF000000"/>
      <name val="Segoe UI"/>
    </font>
    <font>
      <b/>
      <sz val="10"/>
      <color rgb="FFFF0000"/>
      <name val="Arial"/>
    </font>
    <font>
      <sz val="9"/>
      <color rgb="FFFF0000"/>
      <name val="Segoe UI"/>
    </font>
  </fonts>
  <fills count="7">
    <fill>
      <patternFill patternType="none"/>
    </fill>
    <fill>
      <patternFill patternType="gray125"/>
    </fill>
    <fill>
      <patternFill patternType="solid">
        <fgColor rgb="FF0E2841"/>
        <bgColor rgb="FF0E2841"/>
      </patternFill>
    </fill>
    <fill>
      <patternFill patternType="solid">
        <fgColor rgb="FFD9E1F2"/>
        <bgColor rgb="FFD9E1F2"/>
      </patternFill>
    </fill>
    <fill>
      <patternFill patternType="solid">
        <fgColor rgb="FFF2F2F2"/>
        <bgColor rgb="FFF2F2F2"/>
      </patternFill>
    </fill>
    <fill>
      <patternFill patternType="solid">
        <fgColor rgb="FFFFFFFF"/>
        <bgColor rgb="FFFFFFFF"/>
      </patternFill>
    </fill>
    <fill>
      <patternFill patternType="solid">
        <fgColor rgb="FFF0E68C"/>
        <bgColor rgb="FFF0E68C"/>
      </patternFill>
    </fill>
  </fills>
  <borders count="18">
    <border>
      <left/>
      <right/>
      <top/>
      <bottom/>
      <diagonal/>
    </border>
    <border>
      <left style="thin">
        <color rgb="FFD3D3D3"/>
      </left>
      <right style="thin">
        <color rgb="FFD3D3D3"/>
      </right>
      <top style="thin">
        <color rgb="FFD3D3D3"/>
      </top>
      <bottom style="thin">
        <color rgb="FFD3D3D3"/>
      </bottom>
      <diagonal/>
    </border>
    <border>
      <left/>
      <right/>
      <top style="thin">
        <color rgb="FFD3D3D3"/>
      </top>
      <bottom/>
      <diagonal/>
    </border>
    <border>
      <left/>
      <right style="thin">
        <color rgb="FFD3D3D3"/>
      </right>
      <top style="thin">
        <color rgb="FFD3D3D3"/>
      </top>
      <bottom/>
      <diagonal/>
    </border>
    <border>
      <left/>
      <right style="thin">
        <color rgb="FFD3D3D3"/>
      </right>
      <top style="thin">
        <color rgb="FFD3D3D3"/>
      </top>
      <bottom style="thin">
        <color rgb="FFD3D3D3"/>
      </bottom>
      <diagonal/>
    </border>
    <border>
      <left style="thin">
        <color rgb="FFD3D3D3"/>
      </left>
      <right style="thin">
        <color rgb="FFD3D3D3"/>
      </right>
      <top/>
      <bottom/>
      <diagonal/>
    </border>
    <border>
      <left style="thin">
        <color rgb="FFD3D3D3"/>
      </left>
      <right/>
      <top/>
      <bottom/>
      <diagonal/>
    </border>
    <border>
      <left/>
      <right style="thin">
        <color rgb="FFD3D3D3"/>
      </right>
      <top/>
      <bottom/>
      <diagonal/>
    </border>
    <border>
      <left style="thin">
        <color rgb="FFD3D3D3"/>
      </left>
      <right style="thin">
        <color rgb="FFD3D3D3"/>
      </right>
      <top/>
      <bottom style="thin">
        <color rgb="FFD3D3D3"/>
      </bottom>
      <diagonal/>
    </border>
    <border>
      <left style="thin">
        <color rgb="FFD3D3D3"/>
      </left>
      <right/>
      <top/>
      <bottom style="thin">
        <color rgb="FFD3D3D3"/>
      </bottom>
      <diagonal/>
    </border>
    <border>
      <left/>
      <right/>
      <top/>
      <bottom style="thin">
        <color rgb="FFD3D3D3"/>
      </bottom>
      <diagonal/>
    </border>
    <border>
      <left/>
      <right style="thin">
        <color rgb="FFD3D3D3"/>
      </right>
      <top/>
      <bottom style="thin">
        <color rgb="FFD3D3D3"/>
      </bottom>
      <diagonal/>
    </border>
    <border>
      <left style="thin">
        <color rgb="FFFFFFFF"/>
      </left>
      <right style="thin">
        <color rgb="FFFFFFFF"/>
      </right>
      <top style="thin">
        <color rgb="FFFFFFFF"/>
      </top>
      <bottom style="thin">
        <color rgb="FFFFFFFF"/>
      </bottom>
      <diagonal/>
    </border>
    <border>
      <left/>
      <right style="thin">
        <color rgb="FFFFFFFF"/>
      </right>
      <top style="thin">
        <color rgb="FFFFFFFF"/>
      </top>
      <bottom style="thin">
        <color rgb="FFFFFFFF"/>
      </bottom>
      <diagonal/>
    </border>
    <border>
      <left style="thin">
        <color rgb="FFFFFFFF"/>
      </left>
      <right/>
      <top style="thin">
        <color rgb="FFFFFFFF"/>
      </top>
      <bottom style="thin">
        <color rgb="FFFFFFFF"/>
      </bottom>
      <diagonal/>
    </border>
    <border>
      <left/>
      <right/>
      <top style="thin">
        <color rgb="FFFFFFFF"/>
      </top>
      <bottom style="thin">
        <color rgb="FFFFFFFF"/>
      </bottom>
      <diagonal/>
    </border>
    <border>
      <left style="thin">
        <color rgb="FFD3D3D3"/>
      </left>
      <right/>
      <top style="thin">
        <color rgb="FFD3D3D3"/>
      </top>
      <bottom style="thin">
        <color rgb="FFD3D3D3"/>
      </bottom>
      <diagonal/>
    </border>
    <border>
      <left/>
      <right/>
      <top style="thin">
        <color rgb="FFD3D3D3"/>
      </top>
      <bottom style="thin">
        <color rgb="FFD3D3D3"/>
      </bottom>
      <diagonal/>
    </border>
  </borders>
  <cellStyleXfs count="1">
    <xf numFmtId="0" fontId="0" fillId="0" borderId="0"/>
  </cellStyleXfs>
  <cellXfs count="58">
    <xf numFmtId="0" fontId="1" fillId="0" borderId="0" xfId="0" applyFont="1"/>
    <xf numFmtId="0" fontId="3" fillId="3" borderId="0" xfId="0" applyFont="1" applyFill="1" applyAlignment="1">
      <alignment horizontal="left" vertical="center" wrapText="1" readingOrder="1"/>
    </xf>
    <xf numFmtId="0" fontId="3" fillId="3" borderId="0" xfId="0" applyFont="1" applyFill="1" applyAlignment="1">
      <alignment horizontal="center" vertical="center" wrapText="1" readingOrder="1"/>
    </xf>
    <xf numFmtId="0" fontId="5" fillId="5" borderId="1" xfId="0" applyFont="1" applyFill="1" applyBorder="1" applyAlignment="1">
      <alignment horizontal="left" vertical="center" wrapText="1" readingOrder="1"/>
    </xf>
    <xf numFmtId="164" fontId="5" fillId="5" borderId="1" xfId="0" applyNumberFormat="1" applyFont="1" applyFill="1" applyBorder="1" applyAlignment="1">
      <alignment horizontal="right" vertical="center" wrapText="1" readingOrder="1"/>
    </xf>
    <xf numFmtId="165" fontId="5" fillId="5" borderId="1" xfId="0" applyNumberFormat="1" applyFont="1" applyFill="1" applyBorder="1" applyAlignment="1">
      <alignment horizontal="right" vertical="center" wrapText="1" readingOrder="1"/>
    </xf>
    <xf numFmtId="0" fontId="5" fillId="6" borderId="1" xfId="0" applyFont="1" applyFill="1" applyBorder="1" applyAlignment="1">
      <alignment horizontal="left" vertical="center" wrapText="1" readingOrder="1"/>
    </xf>
    <xf numFmtId="164" fontId="5" fillId="6" borderId="1" xfId="0" applyNumberFormat="1" applyFont="1" applyFill="1" applyBorder="1" applyAlignment="1">
      <alignment horizontal="right" vertical="center" wrapText="1" readingOrder="1"/>
    </xf>
    <xf numFmtId="165" fontId="5" fillId="6" borderId="1" xfId="0" applyNumberFormat="1" applyFont="1" applyFill="1" applyBorder="1" applyAlignment="1">
      <alignment horizontal="right" vertical="center" wrapText="1" readingOrder="1"/>
    </xf>
    <xf numFmtId="0" fontId="5" fillId="5" borderId="1" xfId="0" applyFont="1" applyFill="1" applyBorder="1" applyAlignment="1">
      <alignment horizontal="right" vertical="center" wrapText="1" readingOrder="1"/>
    </xf>
    <xf numFmtId="0" fontId="7" fillId="5" borderId="12" xfId="0" applyFont="1" applyFill="1" applyBorder="1" applyAlignment="1">
      <alignment vertical="top" wrapText="1" readingOrder="1"/>
    </xf>
    <xf numFmtId="0" fontId="2" fillId="5" borderId="12" xfId="0" applyFont="1" applyFill="1" applyBorder="1" applyAlignment="1">
      <alignment vertical="top" wrapText="1" readingOrder="1"/>
    </xf>
    <xf numFmtId="0" fontId="8" fillId="5" borderId="12" xfId="0" applyFont="1" applyFill="1" applyBorder="1" applyAlignment="1">
      <alignment horizontal="center" vertical="top" wrapText="1" readingOrder="1"/>
    </xf>
    <xf numFmtId="0" fontId="9" fillId="5" borderId="12" xfId="0" applyFont="1" applyFill="1" applyBorder="1" applyAlignment="1">
      <alignment vertical="top" wrapText="1" readingOrder="1"/>
    </xf>
    <xf numFmtId="0" fontId="10" fillId="5" borderId="12" xfId="0" applyFont="1" applyFill="1" applyBorder="1" applyAlignment="1">
      <alignment horizontal="center" vertical="top" wrapText="1" readingOrder="1"/>
    </xf>
    <xf numFmtId="164" fontId="5" fillId="0" borderId="1" xfId="0" applyNumberFormat="1" applyFont="1" applyBorder="1" applyAlignment="1">
      <alignment horizontal="right" vertical="center" wrapText="1" readingOrder="1"/>
    </xf>
    <xf numFmtId="166" fontId="5" fillId="0" borderId="1" xfId="0" applyNumberFormat="1" applyFont="1" applyBorder="1" applyAlignment="1">
      <alignment horizontal="right" vertical="center" wrapText="1" readingOrder="1"/>
    </xf>
    <xf numFmtId="0" fontId="6" fillId="0" borderId="0" xfId="0" applyFont="1" applyAlignment="1">
      <alignment vertical="center" wrapText="1" readingOrder="1"/>
    </xf>
    <xf numFmtId="0" fontId="1" fillId="0" borderId="0" xfId="0" applyFont="1"/>
    <xf numFmtId="0" fontId="4" fillId="0" borderId="1" xfId="0" applyFont="1" applyBorder="1" applyAlignment="1">
      <alignment vertical="top" wrapText="1" readingOrder="1"/>
    </xf>
    <xf numFmtId="0" fontId="1" fillId="0" borderId="5" xfId="0" applyFont="1" applyBorder="1" applyAlignment="1">
      <alignment vertical="top" wrapText="1"/>
    </xf>
    <xf numFmtId="0" fontId="1" fillId="0" borderId="8" xfId="0" applyFont="1" applyBorder="1" applyAlignment="1">
      <alignment vertical="top" wrapText="1"/>
    </xf>
    <xf numFmtId="0" fontId="5" fillId="5" borderId="1" xfId="0" applyFont="1" applyFill="1" applyBorder="1" applyAlignment="1">
      <alignment vertical="top" wrapText="1" readingOrder="1"/>
    </xf>
    <xf numFmtId="0" fontId="1" fillId="0" borderId="2" xfId="0" applyFont="1" applyBorder="1" applyAlignment="1">
      <alignment vertical="top" wrapText="1"/>
    </xf>
    <xf numFmtId="0" fontId="1" fillId="0" borderId="3" xfId="0" applyFont="1" applyBorder="1" applyAlignment="1">
      <alignment vertical="top" wrapText="1"/>
    </xf>
    <xf numFmtId="0" fontId="1" fillId="5" borderId="6" xfId="0" applyFont="1" applyFill="1" applyBorder="1" applyAlignment="1">
      <alignment vertical="top" wrapText="1"/>
    </xf>
    <xf numFmtId="0" fontId="1" fillId="0" borderId="7" xfId="0" applyFont="1" applyBorder="1" applyAlignment="1">
      <alignment vertical="top" wrapText="1"/>
    </xf>
    <xf numFmtId="0" fontId="1" fillId="5" borderId="9" xfId="0" applyFont="1" applyFill="1" applyBorder="1" applyAlignment="1">
      <alignment vertical="top" wrapText="1"/>
    </xf>
    <xf numFmtId="0" fontId="1" fillId="0" borderId="10" xfId="0" applyFont="1" applyBorder="1" applyAlignment="1">
      <alignment vertical="top" wrapText="1"/>
    </xf>
    <xf numFmtId="0" fontId="1" fillId="0" borderId="11" xfId="0" applyFont="1" applyBorder="1" applyAlignment="1">
      <alignment vertical="top" wrapText="1"/>
    </xf>
    <xf numFmtId="164" fontId="5" fillId="5" borderId="1" xfId="0" applyNumberFormat="1" applyFont="1" applyFill="1" applyBorder="1" applyAlignment="1">
      <alignment horizontal="right" vertical="center" wrapText="1" readingOrder="1"/>
    </xf>
    <xf numFmtId="0" fontId="1" fillId="0" borderId="4" xfId="0" applyFont="1" applyBorder="1" applyAlignment="1">
      <alignment vertical="top" wrapText="1"/>
    </xf>
    <xf numFmtId="165" fontId="5" fillId="5" borderId="1" xfId="0" applyNumberFormat="1" applyFont="1" applyFill="1" applyBorder="1" applyAlignment="1">
      <alignment horizontal="right" vertical="center" wrapText="1" readingOrder="1"/>
    </xf>
    <xf numFmtId="164" fontId="5" fillId="6" borderId="1" xfId="0" applyNumberFormat="1" applyFont="1" applyFill="1" applyBorder="1" applyAlignment="1">
      <alignment horizontal="right" vertical="center" wrapText="1" readingOrder="1"/>
    </xf>
    <xf numFmtId="165" fontId="5" fillId="6" borderId="1" xfId="0" applyNumberFormat="1" applyFont="1" applyFill="1" applyBorder="1" applyAlignment="1">
      <alignment horizontal="right" vertical="center" wrapText="1" readingOrder="1"/>
    </xf>
    <xf numFmtId="0" fontId="5" fillId="4" borderId="1" xfId="0" applyFont="1" applyFill="1" applyBorder="1" applyAlignment="1">
      <alignment vertical="top" wrapText="1" readingOrder="1"/>
    </xf>
    <xf numFmtId="0" fontId="1" fillId="4" borderId="6" xfId="0" applyFont="1" applyFill="1" applyBorder="1" applyAlignment="1">
      <alignment vertical="top" wrapText="1"/>
    </xf>
    <xf numFmtId="0" fontId="1" fillId="4" borderId="9" xfId="0" applyFont="1" applyFill="1" applyBorder="1" applyAlignment="1">
      <alignment vertical="top" wrapText="1"/>
    </xf>
    <xf numFmtId="0" fontId="5" fillId="5" borderId="1" xfId="0" applyFont="1" applyFill="1" applyBorder="1" applyAlignment="1">
      <alignment horizontal="right" vertical="center" wrapText="1" readingOrder="1"/>
    </xf>
    <xf numFmtId="0" fontId="2" fillId="2" borderId="0" xfId="0" applyFont="1" applyFill="1" applyAlignment="1">
      <alignment vertical="top" wrapText="1" readingOrder="1"/>
    </xf>
    <xf numFmtId="0" fontId="3" fillId="0" borderId="0" xfId="0" applyFont="1" applyAlignment="1">
      <alignment horizontal="center" vertical="center" wrapText="1" readingOrder="1"/>
    </xf>
    <xf numFmtId="0" fontId="3" fillId="0" borderId="0" xfId="0" applyFont="1" applyAlignment="1">
      <alignment horizontal="right" vertical="center" wrapText="1" readingOrder="1"/>
    </xf>
    <xf numFmtId="0" fontId="3" fillId="3" borderId="0" xfId="0" applyFont="1" applyFill="1" applyAlignment="1">
      <alignment horizontal="left" vertical="center" wrapText="1" readingOrder="1"/>
    </xf>
    <xf numFmtId="0" fontId="3" fillId="3" borderId="0" xfId="0" applyFont="1" applyFill="1" applyAlignment="1">
      <alignment horizontal="center" vertical="center" wrapText="1" readingOrder="1"/>
    </xf>
    <xf numFmtId="0" fontId="1" fillId="5" borderId="14" xfId="0" applyFont="1" applyFill="1" applyBorder="1" applyAlignment="1">
      <alignment vertical="top" wrapText="1"/>
    </xf>
    <xf numFmtId="0" fontId="1" fillId="0" borderId="15" xfId="0" applyFont="1" applyBorder="1" applyAlignment="1">
      <alignment vertical="top" wrapText="1"/>
    </xf>
    <xf numFmtId="0" fontId="1" fillId="0" borderId="13" xfId="0" applyFont="1" applyBorder="1" applyAlignment="1">
      <alignment vertical="top" wrapText="1"/>
    </xf>
    <xf numFmtId="0" fontId="8" fillId="5" borderId="12" xfId="0" applyFont="1" applyFill="1" applyBorder="1" applyAlignment="1">
      <alignment horizontal="center" vertical="top" wrapText="1" readingOrder="1"/>
    </xf>
    <xf numFmtId="0" fontId="9" fillId="5" borderId="12" xfId="0" applyFont="1" applyFill="1" applyBorder="1" applyAlignment="1">
      <alignment vertical="top" wrapText="1" readingOrder="1"/>
    </xf>
    <xf numFmtId="0" fontId="7" fillId="5" borderId="12" xfId="0" applyFont="1" applyFill="1" applyBorder="1" applyAlignment="1">
      <alignment vertical="top" wrapText="1" readingOrder="1"/>
    </xf>
    <xf numFmtId="0" fontId="7" fillId="5" borderId="0" xfId="0" applyFont="1" applyFill="1" applyAlignment="1">
      <alignment vertical="top" wrapText="1" readingOrder="1"/>
    </xf>
    <xf numFmtId="0" fontId="10" fillId="5" borderId="12" xfId="0" applyFont="1" applyFill="1" applyBorder="1" applyAlignment="1">
      <alignment horizontal="center" vertical="top" wrapText="1" readingOrder="1"/>
    </xf>
    <xf numFmtId="0" fontId="5" fillId="5" borderId="16" xfId="0" applyFont="1" applyFill="1" applyBorder="1" applyAlignment="1">
      <alignment vertical="top" wrapText="1" readingOrder="1"/>
    </xf>
    <xf numFmtId="0" fontId="1" fillId="0" borderId="17" xfId="0" applyFont="1" applyBorder="1" applyAlignment="1">
      <alignment vertical="top" wrapText="1"/>
    </xf>
    <xf numFmtId="0" fontId="5" fillId="5" borderId="4" xfId="0" applyFont="1" applyFill="1" applyBorder="1" applyAlignment="1">
      <alignment horizontal="right" vertical="center" wrapText="1" readingOrder="1"/>
    </xf>
    <xf numFmtId="164" fontId="5" fillId="0" borderId="1" xfId="0" applyNumberFormat="1" applyFont="1" applyBorder="1" applyAlignment="1">
      <alignment horizontal="right" vertical="center" wrapText="1" readingOrder="1"/>
    </xf>
    <xf numFmtId="0" fontId="5" fillId="4" borderId="16" xfId="0" applyFont="1" applyFill="1" applyBorder="1" applyAlignment="1">
      <alignment vertical="top" wrapText="1" readingOrder="1"/>
    </xf>
    <xf numFmtId="0" fontId="5" fillId="4" borderId="4" xfId="0" applyFont="1" applyFill="1" applyBorder="1" applyAlignment="1">
      <alignment horizontal="right" vertical="center" wrapText="1" readingOrder="1"/>
    </xf>
  </cellXfs>
  <cellStyles count="1">
    <cellStyle name="Normal" xfId="0" builtinId="0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0E2841"/>
      <rgbColor rgb="00D9E1F2"/>
      <rgbColor rgb="00D3D3D3"/>
      <rgbColor rgb="00F2F2F2"/>
      <rgbColor rgb="00FFFFFF"/>
      <rgbColor rgb="00F0E68C"/>
      <rgbColor rgb="00FF0000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26" Type="http://schemas.openxmlformats.org/officeDocument/2006/relationships/image" Target="../media/image26.png"/><Relationship Id="rId3" Type="http://schemas.openxmlformats.org/officeDocument/2006/relationships/image" Target="../media/image3.png"/><Relationship Id="rId21" Type="http://schemas.openxmlformats.org/officeDocument/2006/relationships/image" Target="../media/image21.png"/><Relationship Id="rId34" Type="http://schemas.openxmlformats.org/officeDocument/2006/relationships/image" Target="../media/image34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pn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29" Type="http://schemas.openxmlformats.org/officeDocument/2006/relationships/image" Target="../media/image29.png"/><Relationship Id="rId1" Type="http://schemas.openxmlformats.org/officeDocument/2006/relationships/image" Target="../media/image1.png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24" Type="http://schemas.openxmlformats.org/officeDocument/2006/relationships/image" Target="../media/image24.png"/><Relationship Id="rId32" Type="http://schemas.openxmlformats.org/officeDocument/2006/relationships/image" Target="../media/image32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31" Type="http://schemas.openxmlformats.org/officeDocument/2006/relationships/image" Target="../media/image31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png"/><Relationship Id="rId35" Type="http://schemas.openxmlformats.org/officeDocument/2006/relationships/image" Target="../media/image35.png"/><Relationship Id="rId8" Type="http://schemas.openxmlformats.org/officeDocument/2006/relationships/image" Target="../media/image8.png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18" Type="http://schemas.openxmlformats.org/officeDocument/2006/relationships/image" Target="../media/image52.png"/><Relationship Id="rId3" Type="http://schemas.openxmlformats.org/officeDocument/2006/relationships/image" Target="../media/image37.png"/><Relationship Id="rId21" Type="http://schemas.openxmlformats.org/officeDocument/2006/relationships/image" Target="../media/image55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17" Type="http://schemas.openxmlformats.org/officeDocument/2006/relationships/image" Target="../media/image51.png"/><Relationship Id="rId2" Type="http://schemas.openxmlformats.org/officeDocument/2006/relationships/image" Target="../media/image36.png"/><Relationship Id="rId16" Type="http://schemas.openxmlformats.org/officeDocument/2006/relationships/image" Target="../media/image50.png"/><Relationship Id="rId20" Type="http://schemas.openxmlformats.org/officeDocument/2006/relationships/image" Target="../media/image54.png"/><Relationship Id="rId1" Type="http://schemas.openxmlformats.org/officeDocument/2006/relationships/image" Target="../media/image1.png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5" Type="http://schemas.openxmlformats.org/officeDocument/2006/relationships/image" Target="../media/image49.png"/><Relationship Id="rId10" Type="http://schemas.openxmlformats.org/officeDocument/2006/relationships/image" Target="../media/image44.png"/><Relationship Id="rId19" Type="http://schemas.openxmlformats.org/officeDocument/2006/relationships/image" Target="../media/image53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Relationship Id="rId14" Type="http://schemas.openxmlformats.org/officeDocument/2006/relationships/image" Target="../media/image48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0</xdr:colOff>
      <xdr:row>2</xdr:row>
      <xdr:rowOff>0</xdr:rowOff>
    </xdr:from>
    <xdr:to>
      <xdr:col>3</xdr:col>
      <xdr:colOff>1324552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0</xdr:colOff>
      <xdr:row>2</xdr:row>
      <xdr:rowOff>0</xdr:rowOff>
    </xdr:from>
    <xdr:to>
      <xdr:col>3</xdr:col>
      <xdr:colOff>1324552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0</xdr:colOff>
      <xdr:row>2</xdr:row>
      <xdr:rowOff>0</xdr:rowOff>
    </xdr:from>
    <xdr:to>
      <xdr:col>3</xdr:col>
      <xdr:colOff>1321308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12</xdr:row>
      <xdr:rowOff>10477</xdr:rowOff>
    </xdr:from>
    <xdr:to>
      <xdr:col>14</xdr:col>
      <xdr:colOff>990600</xdr:colOff>
      <xdr:row>12</xdr:row>
      <xdr:rowOff>2095500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PicPr/>
      </xdr:nvPicPr>
      <xdr:blipFill>
        <a:blip xmlns:r="http://schemas.openxmlformats.org/officeDocument/2006/relationships" r:embed="rId2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15</xdr:row>
      <xdr:rowOff>9144</xdr:rowOff>
    </xdr:from>
    <xdr:to>
      <xdr:col>14</xdr:col>
      <xdr:colOff>990600</xdr:colOff>
      <xdr:row>15</xdr:row>
      <xdr:rowOff>1828800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0000000-0008-0000-0200-000004000000}"/>
            </a:ext>
          </a:extLst>
        </xdr:cNvPr>
        <xdr:cNvPicPr/>
      </xdr:nvPicPr>
      <xdr:blipFill>
        <a:blip xmlns:r="http://schemas.openxmlformats.org/officeDocument/2006/relationships" r:embed="rId3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18</xdr:row>
      <xdr:rowOff>10477</xdr:rowOff>
    </xdr:from>
    <xdr:to>
      <xdr:col>14</xdr:col>
      <xdr:colOff>990600</xdr:colOff>
      <xdr:row>18</xdr:row>
      <xdr:rowOff>2095500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00000000-0008-0000-0200-000005000000}"/>
            </a:ext>
          </a:extLst>
        </xdr:cNvPr>
        <xdr:cNvPicPr/>
      </xdr:nvPicPr>
      <xdr:blipFill>
        <a:blip xmlns:r="http://schemas.openxmlformats.org/officeDocument/2006/relationships" r:embed="rId4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21</xdr:row>
      <xdr:rowOff>9144</xdr:rowOff>
    </xdr:from>
    <xdr:to>
      <xdr:col>14</xdr:col>
      <xdr:colOff>990600</xdr:colOff>
      <xdr:row>21</xdr:row>
      <xdr:rowOff>1828800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00000000-0008-0000-0200-000006000000}"/>
            </a:ext>
          </a:extLst>
        </xdr:cNvPr>
        <xdr:cNvPicPr/>
      </xdr:nvPicPr>
      <xdr:blipFill>
        <a:blip xmlns:r="http://schemas.openxmlformats.org/officeDocument/2006/relationships" r:embed="rId5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24</xdr:row>
      <xdr:rowOff>10477</xdr:rowOff>
    </xdr:from>
    <xdr:to>
      <xdr:col>14</xdr:col>
      <xdr:colOff>990600</xdr:colOff>
      <xdr:row>24</xdr:row>
      <xdr:rowOff>2095500</xdr:rowOff>
    </xdr:to>
    <xdr:pic>
      <xdr:nvPicPr>
        <xdr:cNvPr id="7" name="Picture 6">
          <a:extLst>
            <a:ext uri="{FF2B5EF4-FFF2-40B4-BE49-F238E27FC236}">
              <a16:creationId xmlns:a16="http://schemas.microsoft.com/office/drawing/2014/main" id="{00000000-0008-0000-0200-000007000000}"/>
            </a:ext>
          </a:extLst>
        </xdr:cNvPr>
        <xdr:cNvPicPr/>
      </xdr:nvPicPr>
      <xdr:blipFill>
        <a:blip xmlns:r="http://schemas.openxmlformats.org/officeDocument/2006/relationships" r:embed="rId6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27</xdr:row>
      <xdr:rowOff>9144</xdr:rowOff>
    </xdr:from>
    <xdr:to>
      <xdr:col>14</xdr:col>
      <xdr:colOff>990600</xdr:colOff>
      <xdr:row>27</xdr:row>
      <xdr:rowOff>1828800</xdr:rowOff>
    </xdr:to>
    <xdr:pic>
      <xdr:nvPicPr>
        <xdr:cNvPr id="8" name="Picture 7">
          <a:extLst>
            <a:ext uri="{FF2B5EF4-FFF2-40B4-BE49-F238E27FC236}">
              <a16:creationId xmlns:a16="http://schemas.microsoft.com/office/drawing/2014/main" id="{00000000-0008-0000-0200-000008000000}"/>
            </a:ext>
          </a:extLst>
        </xdr:cNvPr>
        <xdr:cNvPicPr/>
      </xdr:nvPicPr>
      <xdr:blipFill>
        <a:blip xmlns:r="http://schemas.openxmlformats.org/officeDocument/2006/relationships" r:embed="rId7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30</xdr:row>
      <xdr:rowOff>10477</xdr:rowOff>
    </xdr:from>
    <xdr:to>
      <xdr:col>14</xdr:col>
      <xdr:colOff>990600</xdr:colOff>
      <xdr:row>30</xdr:row>
      <xdr:rowOff>2095500</xdr:rowOff>
    </xdr:to>
    <xdr:pic>
      <xdr:nvPicPr>
        <xdr:cNvPr id="9" name="Picture 8">
          <a:extLst>
            <a:ext uri="{FF2B5EF4-FFF2-40B4-BE49-F238E27FC236}">
              <a16:creationId xmlns:a16="http://schemas.microsoft.com/office/drawing/2014/main" id="{00000000-0008-0000-0200-000009000000}"/>
            </a:ext>
          </a:extLst>
        </xdr:cNvPr>
        <xdr:cNvPicPr/>
      </xdr:nvPicPr>
      <xdr:blipFill>
        <a:blip xmlns:r="http://schemas.openxmlformats.org/officeDocument/2006/relationships" r:embed="rId8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33</xdr:row>
      <xdr:rowOff>9144</xdr:rowOff>
    </xdr:from>
    <xdr:to>
      <xdr:col>14</xdr:col>
      <xdr:colOff>990600</xdr:colOff>
      <xdr:row>33</xdr:row>
      <xdr:rowOff>1828800</xdr:rowOff>
    </xdr:to>
    <xdr:pic>
      <xdr:nvPicPr>
        <xdr:cNvPr id="10" name="Picture 9">
          <a:extLst>
            <a:ext uri="{FF2B5EF4-FFF2-40B4-BE49-F238E27FC236}">
              <a16:creationId xmlns:a16="http://schemas.microsoft.com/office/drawing/2014/main" id="{00000000-0008-0000-0200-00000A000000}"/>
            </a:ext>
          </a:extLst>
        </xdr:cNvPr>
        <xdr:cNvPicPr/>
      </xdr:nvPicPr>
      <xdr:blipFill>
        <a:blip xmlns:r="http://schemas.openxmlformats.org/officeDocument/2006/relationships" r:embed="rId9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39</xdr:row>
      <xdr:rowOff>10477</xdr:rowOff>
    </xdr:from>
    <xdr:to>
      <xdr:col>14</xdr:col>
      <xdr:colOff>990600</xdr:colOff>
      <xdr:row>39</xdr:row>
      <xdr:rowOff>2095500</xdr:rowOff>
    </xdr:to>
    <xdr:pic>
      <xdr:nvPicPr>
        <xdr:cNvPr id="11" name="Picture 10">
          <a:extLst>
            <a:ext uri="{FF2B5EF4-FFF2-40B4-BE49-F238E27FC236}">
              <a16:creationId xmlns:a16="http://schemas.microsoft.com/office/drawing/2014/main" id="{00000000-0008-0000-0200-00000B000000}"/>
            </a:ext>
          </a:extLst>
        </xdr:cNvPr>
        <xdr:cNvPicPr/>
      </xdr:nvPicPr>
      <xdr:blipFill>
        <a:blip xmlns:r="http://schemas.openxmlformats.org/officeDocument/2006/relationships" r:embed="rId10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42</xdr:row>
      <xdr:rowOff>9144</xdr:rowOff>
    </xdr:from>
    <xdr:to>
      <xdr:col>14</xdr:col>
      <xdr:colOff>990600</xdr:colOff>
      <xdr:row>42</xdr:row>
      <xdr:rowOff>1828800</xdr:rowOff>
    </xdr:to>
    <xdr:pic>
      <xdr:nvPicPr>
        <xdr:cNvPr id="12" name="Picture 11">
          <a:extLst>
            <a:ext uri="{FF2B5EF4-FFF2-40B4-BE49-F238E27FC236}">
              <a16:creationId xmlns:a16="http://schemas.microsoft.com/office/drawing/2014/main" id="{00000000-0008-0000-0200-00000C000000}"/>
            </a:ext>
          </a:extLst>
        </xdr:cNvPr>
        <xdr:cNvPicPr/>
      </xdr:nvPicPr>
      <xdr:blipFill>
        <a:blip xmlns:r="http://schemas.openxmlformats.org/officeDocument/2006/relationships" r:embed="rId11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45</xdr:row>
      <xdr:rowOff>10477</xdr:rowOff>
    </xdr:from>
    <xdr:to>
      <xdr:col>14</xdr:col>
      <xdr:colOff>990600</xdr:colOff>
      <xdr:row>45</xdr:row>
      <xdr:rowOff>2095500</xdr:rowOff>
    </xdr:to>
    <xdr:pic>
      <xdr:nvPicPr>
        <xdr:cNvPr id="13" name="Picture 12">
          <a:extLst>
            <a:ext uri="{FF2B5EF4-FFF2-40B4-BE49-F238E27FC236}">
              <a16:creationId xmlns:a16="http://schemas.microsoft.com/office/drawing/2014/main" id="{00000000-0008-0000-0200-00000D000000}"/>
            </a:ext>
          </a:extLst>
        </xdr:cNvPr>
        <xdr:cNvPicPr/>
      </xdr:nvPicPr>
      <xdr:blipFill>
        <a:blip xmlns:r="http://schemas.openxmlformats.org/officeDocument/2006/relationships" r:embed="rId12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48</xdr:row>
      <xdr:rowOff>9144</xdr:rowOff>
    </xdr:from>
    <xdr:to>
      <xdr:col>14</xdr:col>
      <xdr:colOff>990600</xdr:colOff>
      <xdr:row>48</xdr:row>
      <xdr:rowOff>1828800</xdr:rowOff>
    </xdr:to>
    <xdr:pic>
      <xdr:nvPicPr>
        <xdr:cNvPr id="14" name="Picture 13">
          <a:extLst>
            <a:ext uri="{FF2B5EF4-FFF2-40B4-BE49-F238E27FC236}">
              <a16:creationId xmlns:a16="http://schemas.microsoft.com/office/drawing/2014/main" id="{00000000-0008-0000-0200-00000E000000}"/>
            </a:ext>
          </a:extLst>
        </xdr:cNvPr>
        <xdr:cNvPicPr/>
      </xdr:nvPicPr>
      <xdr:blipFill>
        <a:blip xmlns:r="http://schemas.openxmlformats.org/officeDocument/2006/relationships" r:embed="rId13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51</xdr:row>
      <xdr:rowOff>10477</xdr:rowOff>
    </xdr:from>
    <xdr:to>
      <xdr:col>14</xdr:col>
      <xdr:colOff>990600</xdr:colOff>
      <xdr:row>51</xdr:row>
      <xdr:rowOff>2095500</xdr:rowOff>
    </xdr:to>
    <xdr:pic>
      <xdr:nvPicPr>
        <xdr:cNvPr id="15" name="Picture 14">
          <a:extLst>
            <a:ext uri="{FF2B5EF4-FFF2-40B4-BE49-F238E27FC236}">
              <a16:creationId xmlns:a16="http://schemas.microsoft.com/office/drawing/2014/main" id="{00000000-0008-0000-0200-00000F000000}"/>
            </a:ext>
          </a:extLst>
        </xdr:cNvPr>
        <xdr:cNvPicPr/>
      </xdr:nvPicPr>
      <xdr:blipFill>
        <a:blip xmlns:r="http://schemas.openxmlformats.org/officeDocument/2006/relationships" r:embed="rId14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54</xdr:row>
      <xdr:rowOff>9144</xdr:rowOff>
    </xdr:from>
    <xdr:to>
      <xdr:col>14</xdr:col>
      <xdr:colOff>990600</xdr:colOff>
      <xdr:row>54</xdr:row>
      <xdr:rowOff>1828800</xdr:rowOff>
    </xdr:to>
    <xdr:pic>
      <xdr:nvPicPr>
        <xdr:cNvPr id="16" name="Picture 15">
          <a:extLst>
            <a:ext uri="{FF2B5EF4-FFF2-40B4-BE49-F238E27FC236}">
              <a16:creationId xmlns:a16="http://schemas.microsoft.com/office/drawing/2014/main" id="{00000000-0008-0000-0200-000010000000}"/>
            </a:ext>
          </a:extLst>
        </xdr:cNvPr>
        <xdr:cNvPicPr/>
      </xdr:nvPicPr>
      <xdr:blipFill>
        <a:blip xmlns:r="http://schemas.openxmlformats.org/officeDocument/2006/relationships" r:embed="rId15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57</xdr:row>
      <xdr:rowOff>10477</xdr:rowOff>
    </xdr:from>
    <xdr:to>
      <xdr:col>14</xdr:col>
      <xdr:colOff>990600</xdr:colOff>
      <xdr:row>57</xdr:row>
      <xdr:rowOff>2095500</xdr:rowOff>
    </xdr:to>
    <xdr:pic>
      <xdr:nvPicPr>
        <xdr:cNvPr id="17" name="Picture 16">
          <a:extLst>
            <a:ext uri="{FF2B5EF4-FFF2-40B4-BE49-F238E27FC236}">
              <a16:creationId xmlns:a16="http://schemas.microsoft.com/office/drawing/2014/main" id="{00000000-0008-0000-0200-000011000000}"/>
            </a:ext>
          </a:extLst>
        </xdr:cNvPr>
        <xdr:cNvPicPr/>
      </xdr:nvPicPr>
      <xdr:blipFill>
        <a:blip xmlns:r="http://schemas.openxmlformats.org/officeDocument/2006/relationships" r:embed="rId16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60</xdr:row>
      <xdr:rowOff>9144</xdr:rowOff>
    </xdr:from>
    <xdr:to>
      <xdr:col>14</xdr:col>
      <xdr:colOff>990600</xdr:colOff>
      <xdr:row>60</xdr:row>
      <xdr:rowOff>1828800</xdr:rowOff>
    </xdr:to>
    <xdr:pic>
      <xdr:nvPicPr>
        <xdr:cNvPr id="18" name="Picture 17">
          <a:extLst>
            <a:ext uri="{FF2B5EF4-FFF2-40B4-BE49-F238E27FC236}">
              <a16:creationId xmlns:a16="http://schemas.microsoft.com/office/drawing/2014/main" id="{00000000-0008-0000-0200-000012000000}"/>
            </a:ext>
          </a:extLst>
        </xdr:cNvPr>
        <xdr:cNvPicPr/>
      </xdr:nvPicPr>
      <xdr:blipFill>
        <a:blip xmlns:r="http://schemas.openxmlformats.org/officeDocument/2006/relationships" r:embed="rId17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63</xdr:row>
      <xdr:rowOff>10477</xdr:rowOff>
    </xdr:from>
    <xdr:to>
      <xdr:col>14</xdr:col>
      <xdr:colOff>990600</xdr:colOff>
      <xdr:row>63</xdr:row>
      <xdr:rowOff>2095500</xdr:rowOff>
    </xdr:to>
    <xdr:pic>
      <xdr:nvPicPr>
        <xdr:cNvPr id="19" name="Picture 18">
          <a:extLst>
            <a:ext uri="{FF2B5EF4-FFF2-40B4-BE49-F238E27FC236}">
              <a16:creationId xmlns:a16="http://schemas.microsoft.com/office/drawing/2014/main" id="{00000000-0008-0000-0200-000013000000}"/>
            </a:ext>
          </a:extLst>
        </xdr:cNvPr>
        <xdr:cNvPicPr/>
      </xdr:nvPicPr>
      <xdr:blipFill>
        <a:blip xmlns:r="http://schemas.openxmlformats.org/officeDocument/2006/relationships" r:embed="rId18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66</xdr:row>
      <xdr:rowOff>9144</xdr:rowOff>
    </xdr:from>
    <xdr:to>
      <xdr:col>14</xdr:col>
      <xdr:colOff>990600</xdr:colOff>
      <xdr:row>66</xdr:row>
      <xdr:rowOff>1828800</xdr:rowOff>
    </xdr:to>
    <xdr:pic>
      <xdr:nvPicPr>
        <xdr:cNvPr id="20" name="Picture 19">
          <a:extLst>
            <a:ext uri="{FF2B5EF4-FFF2-40B4-BE49-F238E27FC236}">
              <a16:creationId xmlns:a16="http://schemas.microsoft.com/office/drawing/2014/main" id="{00000000-0008-0000-0200-000014000000}"/>
            </a:ext>
          </a:extLst>
        </xdr:cNvPr>
        <xdr:cNvPicPr/>
      </xdr:nvPicPr>
      <xdr:blipFill>
        <a:blip xmlns:r="http://schemas.openxmlformats.org/officeDocument/2006/relationships" r:embed="rId19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69</xdr:row>
      <xdr:rowOff>10477</xdr:rowOff>
    </xdr:from>
    <xdr:to>
      <xdr:col>14</xdr:col>
      <xdr:colOff>990600</xdr:colOff>
      <xdr:row>69</xdr:row>
      <xdr:rowOff>2095500</xdr:rowOff>
    </xdr:to>
    <xdr:pic>
      <xdr:nvPicPr>
        <xdr:cNvPr id="21" name="Picture 20">
          <a:extLst>
            <a:ext uri="{FF2B5EF4-FFF2-40B4-BE49-F238E27FC236}">
              <a16:creationId xmlns:a16="http://schemas.microsoft.com/office/drawing/2014/main" id="{00000000-0008-0000-0200-000015000000}"/>
            </a:ext>
          </a:extLst>
        </xdr:cNvPr>
        <xdr:cNvPicPr/>
      </xdr:nvPicPr>
      <xdr:blipFill>
        <a:blip xmlns:r="http://schemas.openxmlformats.org/officeDocument/2006/relationships" r:embed="rId20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72</xdr:row>
      <xdr:rowOff>9144</xdr:rowOff>
    </xdr:from>
    <xdr:to>
      <xdr:col>14</xdr:col>
      <xdr:colOff>990600</xdr:colOff>
      <xdr:row>72</xdr:row>
      <xdr:rowOff>1828800</xdr:rowOff>
    </xdr:to>
    <xdr:pic>
      <xdr:nvPicPr>
        <xdr:cNvPr id="22" name="Picture 21">
          <a:extLst>
            <a:ext uri="{FF2B5EF4-FFF2-40B4-BE49-F238E27FC236}">
              <a16:creationId xmlns:a16="http://schemas.microsoft.com/office/drawing/2014/main" id="{00000000-0008-0000-0200-000016000000}"/>
            </a:ext>
          </a:extLst>
        </xdr:cNvPr>
        <xdr:cNvPicPr/>
      </xdr:nvPicPr>
      <xdr:blipFill>
        <a:blip xmlns:r="http://schemas.openxmlformats.org/officeDocument/2006/relationships" r:embed="rId21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75</xdr:row>
      <xdr:rowOff>10477</xdr:rowOff>
    </xdr:from>
    <xdr:to>
      <xdr:col>14</xdr:col>
      <xdr:colOff>990600</xdr:colOff>
      <xdr:row>75</xdr:row>
      <xdr:rowOff>2095500</xdr:rowOff>
    </xdr:to>
    <xdr:pic>
      <xdr:nvPicPr>
        <xdr:cNvPr id="23" name="Picture 22">
          <a:extLst>
            <a:ext uri="{FF2B5EF4-FFF2-40B4-BE49-F238E27FC236}">
              <a16:creationId xmlns:a16="http://schemas.microsoft.com/office/drawing/2014/main" id="{00000000-0008-0000-0200-000017000000}"/>
            </a:ext>
          </a:extLst>
        </xdr:cNvPr>
        <xdr:cNvPicPr/>
      </xdr:nvPicPr>
      <xdr:blipFill>
        <a:blip xmlns:r="http://schemas.openxmlformats.org/officeDocument/2006/relationships" r:embed="rId22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78</xdr:row>
      <xdr:rowOff>9144</xdr:rowOff>
    </xdr:from>
    <xdr:to>
      <xdr:col>14</xdr:col>
      <xdr:colOff>990600</xdr:colOff>
      <xdr:row>78</xdr:row>
      <xdr:rowOff>1828800</xdr:rowOff>
    </xdr:to>
    <xdr:pic>
      <xdr:nvPicPr>
        <xdr:cNvPr id="24" name="Picture 23">
          <a:extLst>
            <a:ext uri="{FF2B5EF4-FFF2-40B4-BE49-F238E27FC236}">
              <a16:creationId xmlns:a16="http://schemas.microsoft.com/office/drawing/2014/main" id="{00000000-0008-0000-0200-000018000000}"/>
            </a:ext>
          </a:extLst>
        </xdr:cNvPr>
        <xdr:cNvPicPr/>
      </xdr:nvPicPr>
      <xdr:blipFill>
        <a:blip xmlns:r="http://schemas.openxmlformats.org/officeDocument/2006/relationships" r:embed="rId23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81</xdr:row>
      <xdr:rowOff>10477</xdr:rowOff>
    </xdr:from>
    <xdr:to>
      <xdr:col>14</xdr:col>
      <xdr:colOff>990600</xdr:colOff>
      <xdr:row>81</xdr:row>
      <xdr:rowOff>2095500</xdr:rowOff>
    </xdr:to>
    <xdr:pic>
      <xdr:nvPicPr>
        <xdr:cNvPr id="25" name="Picture 24">
          <a:extLst>
            <a:ext uri="{FF2B5EF4-FFF2-40B4-BE49-F238E27FC236}">
              <a16:creationId xmlns:a16="http://schemas.microsoft.com/office/drawing/2014/main" id="{00000000-0008-0000-0200-000019000000}"/>
            </a:ext>
          </a:extLst>
        </xdr:cNvPr>
        <xdr:cNvPicPr/>
      </xdr:nvPicPr>
      <xdr:blipFill>
        <a:blip xmlns:r="http://schemas.openxmlformats.org/officeDocument/2006/relationships" r:embed="rId24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84</xdr:row>
      <xdr:rowOff>9144</xdr:rowOff>
    </xdr:from>
    <xdr:to>
      <xdr:col>14</xdr:col>
      <xdr:colOff>990600</xdr:colOff>
      <xdr:row>84</xdr:row>
      <xdr:rowOff>1828800</xdr:rowOff>
    </xdr:to>
    <xdr:pic>
      <xdr:nvPicPr>
        <xdr:cNvPr id="26" name="Picture 25">
          <a:extLst>
            <a:ext uri="{FF2B5EF4-FFF2-40B4-BE49-F238E27FC236}">
              <a16:creationId xmlns:a16="http://schemas.microsoft.com/office/drawing/2014/main" id="{00000000-0008-0000-0200-00001A000000}"/>
            </a:ext>
          </a:extLst>
        </xdr:cNvPr>
        <xdr:cNvPicPr/>
      </xdr:nvPicPr>
      <xdr:blipFill>
        <a:blip xmlns:r="http://schemas.openxmlformats.org/officeDocument/2006/relationships" r:embed="rId25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87</xdr:row>
      <xdr:rowOff>10477</xdr:rowOff>
    </xdr:from>
    <xdr:to>
      <xdr:col>14</xdr:col>
      <xdr:colOff>990600</xdr:colOff>
      <xdr:row>87</xdr:row>
      <xdr:rowOff>2095500</xdr:rowOff>
    </xdr:to>
    <xdr:pic>
      <xdr:nvPicPr>
        <xdr:cNvPr id="27" name="Picture 26">
          <a:extLst>
            <a:ext uri="{FF2B5EF4-FFF2-40B4-BE49-F238E27FC236}">
              <a16:creationId xmlns:a16="http://schemas.microsoft.com/office/drawing/2014/main" id="{00000000-0008-0000-0200-00001B000000}"/>
            </a:ext>
          </a:extLst>
        </xdr:cNvPr>
        <xdr:cNvPicPr/>
      </xdr:nvPicPr>
      <xdr:blipFill>
        <a:blip xmlns:r="http://schemas.openxmlformats.org/officeDocument/2006/relationships" r:embed="rId26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90</xdr:row>
      <xdr:rowOff>9144</xdr:rowOff>
    </xdr:from>
    <xdr:to>
      <xdr:col>14</xdr:col>
      <xdr:colOff>990600</xdr:colOff>
      <xdr:row>90</xdr:row>
      <xdr:rowOff>1828800</xdr:rowOff>
    </xdr:to>
    <xdr:pic>
      <xdr:nvPicPr>
        <xdr:cNvPr id="28" name="Picture 27">
          <a:extLst>
            <a:ext uri="{FF2B5EF4-FFF2-40B4-BE49-F238E27FC236}">
              <a16:creationId xmlns:a16="http://schemas.microsoft.com/office/drawing/2014/main" id="{00000000-0008-0000-0200-00001C000000}"/>
            </a:ext>
          </a:extLst>
        </xdr:cNvPr>
        <xdr:cNvPicPr/>
      </xdr:nvPicPr>
      <xdr:blipFill>
        <a:blip xmlns:r="http://schemas.openxmlformats.org/officeDocument/2006/relationships" r:embed="rId27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93</xdr:row>
      <xdr:rowOff>10477</xdr:rowOff>
    </xdr:from>
    <xdr:to>
      <xdr:col>14</xdr:col>
      <xdr:colOff>990600</xdr:colOff>
      <xdr:row>93</xdr:row>
      <xdr:rowOff>2095500</xdr:rowOff>
    </xdr:to>
    <xdr:pic>
      <xdr:nvPicPr>
        <xdr:cNvPr id="29" name="Picture 28">
          <a:extLst>
            <a:ext uri="{FF2B5EF4-FFF2-40B4-BE49-F238E27FC236}">
              <a16:creationId xmlns:a16="http://schemas.microsoft.com/office/drawing/2014/main" id="{00000000-0008-0000-0200-00001D000000}"/>
            </a:ext>
          </a:extLst>
        </xdr:cNvPr>
        <xdr:cNvPicPr/>
      </xdr:nvPicPr>
      <xdr:blipFill>
        <a:blip xmlns:r="http://schemas.openxmlformats.org/officeDocument/2006/relationships" r:embed="rId28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96</xdr:row>
      <xdr:rowOff>9144</xdr:rowOff>
    </xdr:from>
    <xdr:to>
      <xdr:col>14</xdr:col>
      <xdr:colOff>990600</xdr:colOff>
      <xdr:row>96</xdr:row>
      <xdr:rowOff>1828800</xdr:rowOff>
    </xdr:to>
    <xdr:pic>
      <xdr:nvPicPr>
        <xdr:cNvPr id="30" name="Picture 29">
          <a:extLst>
            <a:ext uri="{FF2B5EF4-FFF2-40B4-BE49-F238E27FC236}">
              <a16:creationId xmlns:a16="http://schemas.microsoft.com/office/drawing/2014/main" id="{00000000-0008-0000-0200-00001E000000}"/>
            </a:ext>
          </a:extLst>
        </xdr:cNvPr>
        <xdr:cNvPicPr/>
      </xdr:nvPicPr>
      <xdr:blipFill>
        <a:blip xmlns:r="http://schemas.openxmlformats.org/officeDocument/2006/relationships" r:embed="rId29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99</xdr:row>
      <xdr:rowOff>10477</xdr:rowOff>
    </xdr:from>
    <xdr:to>
      <xdr:col>14</xdr:col>
      <xdr:colOff>990600</xdr:colOff>
      <xdr:row>99</xdr:row>
      <xdr:rowOff>2095500</xdr:rowOff>
    </xdr:to>
    <xdr:pic>
      <xdr:nvPicPr>
        <xdr:cNvPr id="31" name="Picture 30">
          <a:extLst>
            <a:ext uri="{FF2B5EF4-FFF2-40B4-BE49-F238E27FC236}">
              <a16:creationId xmlns:a16="http://schemas.microsoft.com/office/drawing/2014/main" id="{00000000-0008-0000-0200-00001F000000}"/>
            </a:ext>
          </a:extLst>
        </xdr:cNvPr>
        <xdr:cNvPicPr/>
      </xdr:nvPicPr>
      <xdr:blipFill>
        <a:blip xmlns:r="http://schemas.openxmlformats.org/officeDocument/2006/relationships" r:embed="rId30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102</xdr:row>
      <xdr:rowOff>9144</xdr:rowOff>
    </xdr:from>
    <xdr:to>
      <xdr:col>14</xdr:col>
      <xdr:colOff>990600</xdr:colOff>
      <xdr:row>102</xdr:row>
      <xdr:rowOff>1828800</xdr:rowOff>
    </xdr:to>
    <xdr:pic>
      <xdr:nvPicPr>
        <xdr:cNvPr id="32" name="Picture 31">
          <a:extLst>
            <a:ext uri="{FF2B5EF4-FFF2-40B4-BE49-F238E27FC236}">
              <a16:creationId xmlns:a16="http://schemas.microsoft.com/office/drawing/2014/main" id="{00000000-0008-0000-0200-000020000000}"/>
            </a:ext>
          </a:extLst>
        </xdr:cNvPr>
        <xdr:cNvPicPr/>
      </xdr:nvPicPr>
      <xdr:blipFill>
        <a:blip xmlns:r="http://schemas.openxmlformats.org/officeDocument/2006/relationships" r:embed="rId31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105</xdr:row>
      <xdr:rowOff>10477</xdr:rowOff>
    </xdr:from>
    <xdr:to>
      <xdr:col>14</xdr:col>
      <xdr:colOff>990600</xdr:colOff>
      <xdr:row>105</xdr:row>
      <xdr:rowOff>2095500</xdr:rowOff>
    </xdr:to>
    <xdr:pic>
      <xdr:nvPicPr>
        <xdr:cNvPr id="33" name="Picture 32">
          <a:extLst>
            <a:ext uri="{FF2B5EF4-FFF2-40B4-BE49-F238E27FC236}">
              <a16:creationId xmlns:a16="http://schemas.microsoft.com/office/drawing/2014/main" id="{00000000-0008-0000-0200-000021000000}"/>
            </a:ext>
          </a:extLst>
        </xdr:cNvPr>
        <xdr:cNvPicPr/>
      </xdr:nvPicPr>
      <xdr:blipFill>
        <a:blip xmlns:r="http://schemas.openxmlformats.org/officeDocument/2006/relationships" r:embed="rId32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108</xdr:row>
      <xdr:rowOff>9144</xdr:rowOff>
    </xdr:from>
    <xdr:to>
      <xdr:col>14</xdr:col>
      <xdr:colOff>990600</xdr:colOff>
      <xdr:row>108</xdr:row>
      <xdr:rowOff>1828800</xdr:rowOff>
    </xdr:to>
    <xdr:pic>
      <xdr:nvPicPr>
        <xdr:cNvPr id="34" name="Picture 33">
          <a:extLst>
            <a:ext uri="{FF2B5EF4-FFF2-40B4-BE49-F238E27FC236}">
              <a16:creationId xmlns:a16="http://schemas.microsoft.com/office/drawing/2014/main" id="{00000000-0008-0000-0200-000022000000}"/>
            </a:ext>
          </a:extLst>
        </xdr:cNvPr>
        <xdr:cNvPicPr/>
      </xdr:nvPicPr>
      <xdr:blipFill>
        <a:blip xmlns:r="http://schemas.openxmlformats.org/officeDocument/2006/relationships" r:embed="rId33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111</xdr:row>
      <xdr:rowOff>10477</xdr:rowOff>
    </xdr:from>
    <xdr:to>
      <xdr:col>14</xdr:col>
      <xdr:colOff>990600</xdr:colOff>
      <xdr:row>111</xdr:row>
      <xdr:rowOff>2095500</xdr:rowOff>
    </xdr:to>
    <xdr:pic>
      <xdr:nvPicPr>
        <xdr:cNvPr id="35" name="Picture 34">
          <a:extLst>
            <a:ext uri="{FF2B5EF4-FFF2-40B4-BE49-F238E27FC236}">
              <a16:creationId xmlns:a16="http://schemas.microsoft.com/office/drawing/2014/main" id="{00000000-0008-0000-0200-000023000000}"/>
            </a:ext>
          </a:extLst>
        </xdr:cNvPr>
        <xdr:cNvPicPr/>
      </xdr:nvPicPr>
      <xdr:blipFill>
        <a:blip xmlns:r="http://schemas.openxmlformats.org/officeDocument/2006/relationships" r:embed="rId34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114</xdr:row>
      <xdr:rowOff>9144</xdr:rowOff>
    </xdr:from>
    <xdr:to>
      <xdr:col>14</xdr:col>
      <xdr:colOff>990600</xdr:colOff>
      <xdr:row>114</xdr:row>
      <xdr:rowOff>1828800</xdr:rowOff>
    </xdr:to>
    <xdr:pic>
      <xdr:nvPicPr>
        <xdr:cNvPr id="36" name="Picture 35">
          <a:extLst>
            <a:ext uri="{FF2B5EF4-FFF2-40B4-BE49-F238E27FC236}">
              <a16:creationId xmlns:a16="http://schemas.microsoft.com/office/drawing/2014/main" id="{00000000-0008-0000-0200-000024000000}"/>
            </a:ext>
          </a:extLst>
        </xdr:cNvPr>
        <xdr:cNvPicPr/>
      </xdr:nvPicPr>
      <xdr:blipFill>
        <a:blip xmlns:r="http://schemas.openxmlformats.org/officeDocument/2006/relationships" r:embed="rId35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0</xdr:colOff>
      <xdr:row>2</xdr:row>
      <xdr:rowOff>0</xdr:rowOff>
    </xdr:from>
    <xdr:to>
      <xdr:col>4</xdr:col>
      <xdr:colOff>1323898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12</xdr:row>
      <xdr:rowOff>9652</xdr:rowOff>
    </xdr:from>
    <xdr:to>
      <xdr:col>13</xdr:col>
      <xdr:colOff>838200</xdr:colOff>
      <xdr:row>12</xdr:row>
      <xdr:rowOff>2413000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300-000003000000}"/>
            </a:ext>
          </a:extLst>
        </xdr:cNvPr>
        <xdr:cNvPicPr/>
      </xdr:nvPicPr>
      <xdr:blipFill>
        <a:blip xmlns:r="http://schemas.openxmlformats.org/officeDocument/2006/relationships" r:embed="rId2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12</xdr:row>
      <xdr:rowOff>9652</xdr:rowOff>
    </xdr:from>
    <xdr:to>
      <xdr:col>20</xdr:col>
      <xdr:colOff>114300</xdr:colOff>
      <xdr:row>12</xdr:row>
      <xdr:rowOff>2413000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PicPr/>
      </xdr:nvPicPr>
      <xdr:blipFill>
        <a:blip xmlns:r="http://schemas.openxmlformats.org/officeDocument/2006/relationships" r:embed="rId3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15</xdr:row>
      <xdr:rowOff>9144</xdr:rowOff>
    </xdr:from>
    <xdr:to>
      <xdr:col>13</xdr:col>
      <xdr:colOff>838200</xdr:colOff>
      <xdr:row>15</xdr:row>
      <xdr:rowOff>1828800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PicPr/>
      </xdr:nvPicPr>
      <xdr:blipFill>
        <a:blip xmlns:r="http://schemas.openxmlformats.org/officeDocument/2006/relationships" r:embed="rId4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15</xdr:row>
      <xdr:rowOff>9144</xdr:rowOff>
    </xdr:from>
    <xdr:to>
      <xdr:col>20</xdr:col>
      <xdr:colOff>114300</xdr:colOff>
      <xdr:row>15</xdr:row>
      <xdr:rowOff>1828800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00000000-0008-0000-0300-000006000000}"/>
            </a:ext>
          </a:extLst>
        </xdr:cNvPr>
        <xdr:cNvPicPr/>
      </xdr:nvPicPr>
      <xdr:blipFill>
        <a:blip xmlns:r="http://schemas.openxmlformats.org/officeDocument/2006/relationships" r:embed="rId5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18</xdr:row>
      <xdr:rowOff>9652</xdr:rowOff>
    </xdr:from>
    <xdr:to>
      <xdr:col>13</xdr:col>
      <xdr:colOff>838200</xdr:colOff>
      <xdr:row>18</xdr:row>
      <xdr:rowOff>2413000</xdr:rowOff>
    </xdr:to>
    <xdr:pic>
      <xdr:nvPicPr>
        <xdr:cNvPr id="7" name="Picture 6">
          <a:extLst>
            <a:ext uri="{FF2B5EF4-FFF2-40B4-BE49-F238E27FC236}">
              <a16:creationId xmlns:a16="http://schemas.microsoft.com/office/drawing/2014/main" id="{00000000-0008-0000-0300-000007000000}"/>
            </a:ext>
          </a:extLst>
        </xdr:cNvPr>
        <xdr:cNvPicPr/>
      </xdr:nvPicPr>
      <xdr:blipFill>
        <a:blip xmlns:r="http://schemas.openxmlformats.org/officeDocument/2006/relationships" r:embed="rId6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18</xdr:row>
      <xdr:rowOff>9652</xdr:rowOff>
    </xdr:from>
    <xdr:to>
      <xdr:col>20</xdr:col>
      <xdr:colOff>114300</xdr:colOff>
      <xdr:row>18</xdr:row>
      <xdr:rowOff>2413000</xdr:rowOff>
    </xdr:to>
    <xdr:pic>
      <xdr:nvPicPr>
        <xdr:cNvPr id="8" name="Picture 7">
          <a:extLst>
            <a:ext uri="{FF2B5EF4-FFF2-40B4-BE49-F238E27FC236}">
              <a16:creationId xmlns:a16="http://schemas.microsoft.com/office/drawing/2014/main" id="{00000000-0008-0000-0300-000008000000}"/>
            </a:ext>
          </a:extLst>
        </xdr:cNvPr>
        <xdr:cNvPicPr/>
      </xdr:nvPicPr>
      <xdr:blipFill>
        <a:blip xmlns:r="http://schemas.openxmlformats.org/officeDocument/2006/relationships" r:embed="rId7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21</xdr:row>
      <xdr:rowOff>9144</xdr:rowOff>
    </xdr:from>
    <xdr:to>
      <xdr:col>13</xdr:col>
      <xdr:colOff>838200</xdr:colOff>
      <xdr:row>21</xdr:row>
      <xdr:rowOff>1828800</xdr:rowOff>
    </xdr:to>
    <xdr:pic>
      <xdr:nvPicPr>
        <xdr:cNvPr id="9" name="Picture 8">
          <a:extLst>
            <a:ext uri="{FF2B5EF4-FFF2-40B4-BE49-F238E27FC236}">
              <a16:creationId xmlns:a16="http://schemas.microsoft.com/office/drawing/2014/main" id="{00000000-0008-0000-0300-000009000000}"/>
            </a:ext>
          </a:extLst>
        </xdr:cNvPr>
        <xdr:cNvPicPr/>
      </xdr:nvPicPr>
      <xdr:blipFill>
        <a:blip xmlns:r="http://schemas.openxmlformats.org/officeDocument/2006/relationships" r:embed="rId8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21</xdr:row>
      <xdr:rowOff>9144</xdr:rowOff>
    </xdr:from>
    <xdr:to>
      <xdr:col>20</xdr:col>
      <xdr:colOff>114300</xdr:colOff>
      <xdr:row>21</xdr:row>
      <xdr:rowOff>1828800</xdr:rowOff>
    </xdr:to>
    <xdr:pic>
      <xdr:nvPicPr>
        <xdr:cNvPr id="10" name="Picture 9">
          <a:extLst>
            <a:ext uri="{FF2B5EF4-FFF2-40B4-BE49-F238E27FC236}">
              <a16:creationId xmlns:a16="http://schemas.microsoft.com/office/drawing/2014/main" id="{00000000-0008-0000-0300-00000A000000}"/>
            </a:ext>
          </a:extLst>
        </xdr:cNvPr>
        <xdr:cNvPicPr/>
      </xdr:nvPicPr>
      <xdr:blipFill>
        <a:blip xmlns:r="http://schemas.openxmlformats.org/officeDocument/2006/relationships" r:embed="rId9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24</xdr:row>
      <xdr:rowOff>9652</xdr:rowOff>
    </xdr:from>
    <xdr:to>
      <xdr:col>13</xdr:col>
      <xdr:colOff>838200</xdr:colOff>
      <xdr:row>24</xdr:row>
      <xdr:rowOff>2413000</xdr:rowOff>
    </xdr:to>
    <xdr:pic>
      <xdr:nvPicPr>
        <xdr:cNvPr id="11" name="Picture 10">
          <a:extLst>
            <a:ext uri="{FF2B5EF4-FFF2-40B4-BE49-F238E27FC236}">
              <a16:creationId xmlns:a16="http://schemas.microsoft.com/office/drawing/2014/main" id="{00000000-0008-0000-0300-00000B000000}"/>
            </a:ext>
          </a:extLst>
        </xdr:cNvPr>
        <xdr:cNvPicPr/>
      </xdr:nvPicPr>
      <xdr:blipFill>
        <a:blip xmlns:r="http://schemas.openxmlformats.org/officeDocument/2006/relationships" r:embed="rId10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24</xdr:row>
      <xdr:rowOff>9652</xdr:rowOff>
    </xdr:from>
    <xdr:to>
      <xdr:col>20</xdr:col>
      <xdr:colOff>114300</xdr:colOff>
      <xdr:row>24</xdr:row>
      <xdr:rowOff>2413000</xdr:rowOff>
    </xdr:to>
    <xdr:pic>
      <xdr:nvPicPr>
        <xdr:cNvPr id="12" name="Picture 11">
          <a:extLst>
            <a:ext uri="{FF2B5EF4-FFF2-40B4-BE49-F238E27FC236}">
              <a16:creationId xmlns:a16="http://schemas.microsoft.com/office/drawing/2014/main" id="{00000000-0008-0000-0300-00000C000000}"/>
            </a:ext>
          </a:extLst>
        </xdr:cNvPr>
        <xdr:cNvPicPr/>
      </xdr:nvPicPr>
      <xdr:blipFill>
        <a:blip xmlns:r="http://schemas.openxmlformats.org/officeDocument/2006/relationships" r:embed="rId11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27</xdr:row>
      <xdr:rowOff>9144</xdr:rowOff>
    </xdr:from>
    <xdr:to>
      <xdr:col>13</xdr:col>
      <xdr:colOff>838200</xdr:colOff>
      <xdr:row>27</xdr:row>
      <xdr:rowOff>1828800</xdr:rowOff>
    </xdr:to>
    <xdr:pic>
      <xdr:nvPicPr>
        <xdr:cNvPr id="13" name="Picture 12">
          <a:extLst>
            <a:ext uri="{FF2B5EF4-FFF2-40B4-BE49-F238E27FC236}">
              <a16:creationId xmlns:a16="http://schemas.microsoft.com/office/drawing/2014/main" id="{00000000-0008-0000-0300-00000D000000}"/>
            </a:ext>
          </a:extLst>
        </xdr:cNvPr>
        <xdr:cNvPicPr/>
      </xdr:nvPicPr>
      <xdr:blipFill>
        <a:blip xmlns:r="http://schemas.openxmlformats.org/officeDocument/2006/relationships" r:embed="rId12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27</xdr:row>
      <xdr:rowOff>9144</xdr:rowOff>
    </xdr:from>
    <xdr:to>
      <xdr:col>20</xdr:col>
      <xdr:colOff>114300</xdr:colOff>
      <xdr:row>27</xdr:row>
      <xdr:rowOff>1828800</xdr:rowOff>
    </xdr:to>
    <xdr:pic>
      <xdr:nvPicPr>
        <xdr:cNvPr id="14" name="Picture 13">
          <a:extLst>
            <a:ext uri="{FF2B5EF4-FFF2-40B4-BE49-F238E27FC236}">
              <a16:creationId xmlns:a16="http://schemas.microsoft.com/office/drawing/2014/main" id="{00000000-0008-0000-0300-00000E000000}"/>
            </a:ext>
          </a:extLst>
        </xdr:cNvPr>
        <xdr:cNvPicPr/>
      </xdr:nvPicPr>
      <xdr:blipFill>
        <a:blip xmlns:r="http://schemas.openxmlformats.org/officeDocument/2006/relationships" r:embed="rId13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30</xdr:row>
      <xdr:rowOff>9652</xdr:rowOff>
    </xdr:from>
    <xdr:to>
      <xdr:col>13</xdr:col>
      <xdr:colOff>838200</xdr:colOff>
      <xdr:row>30</xdr:row>
      <xdr:rowOff>2413000</xdr:rowOff>
    </xdr:to>
    <xdr:pic>
      <xdr:nvPicPr>
        <xdr:cNvPr id="15" name="Picture 14">
          <a:extLst>
            <a:ext uri="{FF2B5EF4-FFF2-40B4-BE49-F238E27FC236}">
              <a16:creationId xmlns:a16="http://schemas.microsoft.com/office/drawing/2014/main" id="{00000000-0008-0000-0300-00000F000000}"/>
            </a:ext>
          </a:extLst>
        </xdr:cNvPr>
        <xdr:cNvPicPr/>
      </xdr:nvPicPr>
      <xdr:blipFill>
        <a:blip xmlns:r="http://schemas.openxmlformats.org/officeDocument/2006/relationships" r:embed="rId14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30</xdr:row>
      <xdr:rowOff>9652</xdr:rowOff>
    </xdr:from>
    <xdr:to>
      <xdr:col>20</xdr:col>
      <xdr:colOff>114300</xdr:colOff>
      <xdr:row>30</xdr:row>
      <xdr:rowOff>2413000</xdr:rowOff>
    </xdr:to>
    <xdr:pic>
      <xdr:nvPicPr>
        <xdr:cNvPr id="16" name="Picture 15">
          <a:extLst>
            <a:ext uri="{FF2B5EF4-FFF2-40B4-BE49-F238E27FC236}">
              <a16:creationId xmlns:a16="http://schemas.microsoft.com/office/drawing/2014/main" id="{00000000-0008-0000-0300-000010000000}"/>
            </a:ext>
          </a:extLst>
        </xdr:cNvPr>
        <xdr:cNvPicPr/>
      </xdr:nvPicPr>
      <xdr:blipFill>
        <a:blip xmlns:r="http://schemas.openxmlformats.org/officeDocument/2006/relationships" r:embed="rId15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33</xdr:row>
      <xdr:rowOff>9144</xdr:rowOff>
    </xdr:from>
    <xdr:to>
      <xdr:col>13</xdr:col>
      <xdr:colOff>838200</xdr:colOff>
      <xdr:row>33</xdr:row>
      <xdr:rowOff>1828800</xdr:rowOff>
    </xdr:to>
    <xdr:pic>
      <xdr:nvPicPr>
        <xdr:cNvPr id="17" name="Picture 16">
          <a:extLst>
            <a:ext uri="{FF2B5EF4-FFF2-40B4-BE49-F238E27FC236}">
              <a16:creationId xmlns:a16="http://schemas.microsoft.com/office/drawing/2014/main" id="{00000000-0008-0000-0300-000011000000}"/>
            </a:ext>
          </a:extLst>
        </xdr:cNvPr>
        <xdr:cNvPicPr/>
      </xdr:nvPicPr>
      <xdr:blipFill>
        <a:blip xmlns:r="http://schemas.openxmlformats.org/officeDocument/2006/relationships" r:embed="rId16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33</xdr:row>
      <xdr:rowOff>9144</xdr:rowOff>
    </xdr:from>
    <xdr:to>
      <xdr:col>20</xdr:col>
      <xdr:colOff>114300</xdr:colOff>
      <xdr:row>33</xdr:row>
      <xdr:rowOff>1828800</xdr:rowOff>
    </xdr:to>
    <xdr:pic>
      <xdr:nvPicPr>
        <xdr:cNvPr id="18" name="Picture 17">
          <a:extLst>
            <a:ext uri="{FF2B5EF4-FFF2-40B4-BE49-F238E27FC236}">
              <a16:creationId xmlns:a16="http://schemas.microsoft.com/office/drawing/2014/main" id="{00000000-0008-0000-0300-000012000000}"/>
            </a:ext>
          </a:extLst>
        </xdr:cNvPr>
        <xdr:cNvPicPr/>
      </xdr:nvPicPr>
      <xdr:blipFill>
        <a:blip xmlns:r="http://schemas.openxmlformats.org/officeDocument/2006/relationships" r:embed="rId17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36</xdr:row>
      <xdr:rowOff>9652</xdr:rowOff>
    </xdr:from>
    <xdr:to>
      <xdr:col>13</xdr:col>
      <xdr:colOff>838200</xdr:colOff>
      <xdr:row>36</xdr:row>
      <xdr:rowOff>2413000</xdr:rowOff>
    </xdr:to>
    <xdr:pic>
      <xdr:nvPicPr>
        <xdr:cNvPr id="19" name="Picture 18">
          <a:extLst>
            <a:ext uri="{FF2B5EF4-FFF2-40B4-BE49-F238E27FC236}">
              <a16:creationId xmlns:a16="http://schemas.microsoft.com/office/drawing/2014/main" id="{00000000-0008-0000-0300-000013000000}"/>
            </a:ext>
          </a:extLst>
        </xdr:cNvPr>
        <xdr:cNvPicPr/>
      </xdr:nvPicPr>
      <xdr:blipFill>
        <a:blip xmlns:r="http://schemas.openxmlformats.org/officeDocument/2006/relationships" r:embed="rId18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36</xdr:row>
      <xdr:rowOff>9652</xdr:rowOff>
    </xdr:from>
    <xdr:to>
      <xdr:col>20</xdr:col>
      <xdr:colOff>114300</xdr:colOff>
      <xdr:row>36</xdr:row>
      <xdr:rowOff>2413000</xdr:rowOff>
    </xdr:to>
    <xdr:pic>
      <xdr:nvPicPr>
        <xdr:cNvPr id="20" name="Picture 19">
          <a:extLst>
            <a:ext uri="{FF2B5EF4-FFF2-40B4-BE49-F238E27FC236}">
              <a16:creationId xmlns:a16="http://schemas.microsoft.com/office/drawing/2014/main" id="{00000000-0008-0000-0300-000014000000}"/>
            </a:ext>
          </a:extLst>
        </xdr:cNvPr>
        <xdr:cNvPicPr/>
      </xdr:nvPicPr>
      <xdr:blipFill>
        <a:blip xmlns:r="http://schemas.openxmlformats.org/officeDocument/2006/relationships" r:embed="rId19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9448</xdr:colOff>
      <xdr:row>39</xdr:row>
      <xdr:rowOff>9144</xdr:rowOff>
    </xdr:from>
    <xdr:to>
      <xdr:col>13</xdr:col>
      <xdr:colOff>838200</xdr:colOff>
      <xdr:row>39</xdr:row>
      <xdr:rowOff>1828800</xdr:rowOff>
    </xdr:to>
    <xdr:pic>
      <xdr:nvPicPr>
        <xdr:cNvPr id="21" name="Picture 20">
          <a:extLst>
            <a:ext uri="{FF2B5EF4-FFF2-40B4-BE49-F238E27FC236}">
              <a16:creationId xmlns:a16="http://schemas.microsoft.com/office/drawing/2014/main" id="{00000000-0008-0000-0300-000015000000}"/>
            </a:ext>
          </a:extLst>
        </xdr:cNvPr>
        <xdr:cNvPicPr/>
      </xdr:nvPicPr>
      <xdr:blipFill>
        <a:blip xmlns:r="http://schemas.openxmlformats.org/officeDocument/2006/relationships" r:embed="rId20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14</xdr:col>
      <xdr:colOff>8940</xdr:colOff>
      <xdr:row>39</xdr:row>
      <xdr:rowOff>9144</xdr:rowOff>
    </xdr:from>
    <xdr:to>
      <xdr:col>20</xdr:col>
      <xdr:colOff>114300</xdr:colOff>
      <xdr:row>39</xdr:row>
      <xdr:rowOff>1828800</xdr:rowOff>
    </xdr:to>
    <xdr:pic>
      <xdr:nvPicPr>
        <xdr:cNvPr id="22" name="Picture 21">
          <a:extLst>
            <a:ext uri="{FF2B5EF4-FFF2-40B4-BE49-F238E27FC236}">
              <a16:creationId xmlns:a16="http://schemas.microsoft.com/office/drawing/2014/main" id="{00000000-0008-0000-0300-000016000000}"/>
            </a:ext>
          </a:extLst>
        </xdr:cNvPr>
        <xdr:cNvPicPr/>
      </xdr:nvPicPr>
      <xdr:blipFill>
        <a:blip xmlns:r="http://schemas.openxmlformats.org/officeDocument/2006/relationships" r:embed="rId21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0</xdr:colOff>
      <xdr:row>2</xdr:row>
      <xdr:rowOff>0</xdr:rowOff>
    </xdr:from>
    <xdr:to>
      <xdr:col>3</xdr:col>
      <xdr:colOff>1324552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W127"/>
  <sheetViews>
    <sheetView showGridLines="0" tabSelected="1" workbookViewId="0">
      <pane ySplit="10" topLeftCell="A11" activePane="bottomLeft" state="frozen"/>
      <selection pane="bottomLeft" sqref="A1:W1"/>
    </sheetView>
  </sheetViews>
  <sheetFormatPr defaultRowHeight="15" x14ac:dyDescent="0.25"/>
  <cols>
    <col min="1" max="1" width="2.7109375" customWidth="1"/>
    <col min="2" max="2" width="0" hidden="1" customWidth="1"/>
    <col min="3" max="3" width="0.42578125" customWidth="1"/>
    <col min="4" max="4" width="39" customWidth="1"/>
    <col min="5" max="5" width="9.7109375" customWidth="1"/>
    <col min="6" max="6" width="0.28515625" customWidth="1"/>
    <col min="7" max="7" width="0" hidden="1" customWidth="1"/>
    <col min="8" max="8" width="13.7109375" customWidth="1"/>
    <col min="9" max="9" width="0" hidden="1" customWidth="1"/>
    <col min="10" max="10" width="5.42578125" customWidth="1"/>
    <col min="11" max="11" width="15.7109375" customWidth="1"/>
    <col min="12" max="12" width="0" hidden="1" customWidth="1"/>
    <col min="13" max="13" width="10" customWidth="1"/>
    <col min="14" max="14" width="5.140625" customWidth="1"/>
    <col min="15" max="15" width="0" hidden="1" customWidth="1"/>
    <col min="16" max="16" width="15.140625" customWidth="1"/>
    <col min="17" max="17" width="0" hidden="1" customWidth="1"/>
    <col min="18" max="18" width="15.140625" customWidth="1"/>
    <col min="19" max="19" width="0" hidden="1" customWidth="1"/>
    <col min="20" max="20" width="15.140625" customWidth="1"/>
    <col min="21" max="21" width="0" hidden="1" customWidth="1"/>
    <col min="22" max="22" width="3.42578125" customWidth="1"/>
    <col min="23" max="23" width="78.140625" customWidth="1"/>
    <col min="24" max="24" width="8.85546875" customWidth="1"/>
  </cols>
  <sheetData>
    <row r="1" spans="1:23" ht="14.45" customHeight="1" x14ac:dyDescent="0.25">
      <c r="A1" s="39" t="s">
        <v>0</v>
      </c>
      <c r="B1" s="18"/>
      <c r="C1" s="18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  <c r="O1" s="18"/>
      <c r="P1" s="18"/>
      <c r="Q1" s="18"/>
      <c r="R1" s="18"/>
      <c r="S1" s="18"/>
      <c r="T1" s="18"/>
      <c r="U1" s="18"/>
      <c r="V1" s="18"/>
      <c r="W1" s="18"/>
    </row>
    <row r="2" spans="1:23" ht="3.95" customHeight="1" x14ac:dyDescent="0.25"/>
    <row r="3" spans="1:23" ht="20.45" customHeight="1" x14ac:dyDescent="0.25">
      <c r="D3" s="18"/>
    </row>
    <row r="4" spans="1:23" ht="15.6" customHeight="1" x14ac:dyDescent="0.25">
      <c r="D4" s="18"/>
      <c r="F4" s="40" t="s">
        <v>1</v>
      </c>
      <c r="G4" s="18"/>
      <c r="H4" s="18"/>
      <c r="I4" s="18"/>
      <c r="J4" s="18"/>
      <c r="K4" s="18"/>
      <c r="L4" s="18"/>
      <c r="M4" s="18"/>
      <c r="O4" s="41" t="s">
        <v>2</v>
      </c>
      <c r="P4" s="18"/>
      <c r="Q4" s="18"/>
      <c r="R4" s="18"/>
      <c r="S4" s="18"/>
      <c r="T4" s="18"/>
    </row>
    <row r="5" spans="1:23" x14ac:dyDescent="0.25">
      <c r="F5" s="18"/>
      <c r="G5" s="18"/>
      <c r="H5" s="18"/>
      <c r="I5" s="18"/>
      <c r="J5" s="18"/>
      <c r="K5" s="18"/>
      <c r="L5" s="18"/>
      <c r="M5" s="18"/>
      <c r="O5" s="18"/>
      <c r="P5" s="18"/>
      <c r="Q5" s="18"/>
      <c r="R5" s="18"/>
      <c r="S5" s="18"/>
      <c r="T5" s="18"/>
    </row>
    <row r="6" spans="1:23" ht="3.4" customHeight="1" x14ac:dyDescent="0.25"/>
    <row r="7" spans="1:23" ht="1.35" customHeight="1" x14ac:dyDescent="0.25"/>
    <row r="8" spans="1:23" ht="41.85" customHeight="1" x14ac:dyDescent="0.25">
      <c r="B8" s="42" t="s">
        <v>3</v>
      </c>
      <c r="C8" s="18"/>
      <c r="D8" s="18"/>
      <c r="E8" s="18"/>
      <c r="F8" s="18"/>
      <c r="G8" s="42" t="s">
        <v>4</v>
      </c>
      <c r="H8" s="18"/>
      <c r="I8" s="43" t="s">
        <v>5</v>
      </c>
      <c r="J8" s="18"/>
      <c r="K8" s="18"/>
      <c r="L8" s="43" t="s">
        <v>6</v>
      </c>
      <c r="M8" s="18"/>
      <c r="N8" s="18"/>
      <c r="O8" s="43" t="s">
        <v>7</v>
      </c>
      <c r="P8" s="18"/>
      <c r="Q8" s="43" t="s">
        <v>8</v>
      </c>
      <c r="R8" s="18"/>
      <c r="S8" s="43" t="s">
        <v>9</v>
      </c>
      <c r="T8" s="18"/>
    </row>
    <row r="9" spans="1:23" ht="0" hidden="1" customHeight="1" x14ac:dyDescent="0.25"/>
    <row r="10" spans="1:23" ht="2.4500000000000002" customHeight="1" x14ac:dyDescent="0.25"/>
    <row r="11" spans="1:23" ht="2.1" customHeight="1" x14ac:dyDescent="0.25"/>
    <row r="12" spans="1:23" x14ac:dyDescent="0.25">
      <c r="A12" s="19" t="s">
        <v>0</v>
      </c>
      <c r="C12" s="35" t="s">
        <v>10</v>
      </c>
      <c r="D12" s="23"/>
      <c r="E12" s="23"/>
      <c r="F12" s="24"/>
      <c r="H12" s="3" t="s">
        <v>11</v>
      </c>
      <c r="J12" s="30">
        <v>3312</v>
      </c>
      <c r="K12" s="31"/>
      <c r="M12" s="32">
        <v>20.072727</v>
      </c>
      <c r="N12" s="31"/>
      <c r="P12" s="4">
        <v>1</v>
      </c>
      <c r="R12" s="4">
        <v>70</v>
      </c>
      <c r="T12" s="5">
        <v>14.0779899133363</v>
      </c>
    </row>
    <row r="13" spans="1:23" x14ac:dyDescent="0.25">
      <c r="A13" s="20"/>
      <c r="C13" s="36"/>
      <c r="D13" s="18"/>
      <c r="E13" s="18"/>
      <c r="F13" s="26"/>
      <c r="H13" s="3" t="s">
        <v>12</v>
      </c>
      <c r="J13" s="30">
        <v>3387</v>
      </c>
      <c r="K13" s="31"/>
      <c r="M13" s="32">
        <v>21.037267</v>
      </c>
      <c r="N13" s="31"/>
      <c r="P13" s="4">
        <v>1</v>
      </c>
      <c r="R13" s="4">
        <v>115</v>
      </c>
      <c r="T13" s="5">
        <v>21.4219187282559</v>
      </c>
    </row>
    <row r="14" spans="1:23" x14ac:dyDescent="0.25">
      <c r="A14" s="20"/>
      <c r="C14" s="36"/>
      <c r="D14" s="18"/>
      <c r="E14" s="18"/>
      <c r="F14" s="26"/>
      <c r="H14" s="3" t="s">
        <v>13</v>
      </c>
      <c r="J14" s="30">
        <v>10939</v>
      </c>
      <c r="K14" s="31"/>
      <c r="M14" s="32">
        <v>66.296970000000002</v>
      </c>
      <c r="N14" s="31"/>
      <c r="P14" s="4">
        <v>1</v>
      </c>
      <c r="R14" s="4">
        <v>275</v>
      </c>
      <c r="T14" s="5">
        <v>62.294855935301797</v>
      </c>
    </row>
    <row r="15" spans="1:23" x14ac:dyDescent="0.25">
      <c r="A15" s="21"/>
      <c r="C15" s="37"/>
      <c r="D15" s="28"/>
      <c r="E15" s="28"/>
      <c r="F15" s="29"/>
      <c r="H15" s="6" t="s">
        <v>14</v>
      </c>
      <c r="J15" s="33">
        <v>17638</v>
      </c>
      <c r="K15" s="31"/>
      <c r="M15" s="34">
        <v>105.616766</v>
      </c>
      <c r="N15" s="31"/>
      <c r="P15" s="7">
        <v>17</v>
      </c>
      <c r="R15" s="7">
        <v>293</v>
      </c>
      <c r="T15" s="8">
        <v>64.353292246784093</v>
      </c>
    </row>
    <row r="16" spans="1:23" x14ac:dyDescent="0.25">
      <c r="A16" s="19" t="s">
        <v>0</v>
      </c>
      <c r="C16" s="35" t="s">
        <v>15</v>
      </c>
      <c r="D16" s="23"/>
      <c r="E16" s="23"/>
      <c r="F16" s="24"/>
      <c r="H16" s="3" t="s">
        <v>11</v>
      </c>
      <c r="J16" s="30">
        <v>6339</v>
      </c>
      <c r="K16" s="31"/>
      <c r="M16" s="32">
        <v>37.958083999999999</v>
      </c>
      <c r="N16" s="31"/>
      <c r="P16" s="4">
        <v>3</v>
      </c>
      <c r="R16" s="4">
        <v>142</v>
      </c>
      <c r="T16" s="5">
        <v>23.7867922385512</v>
      </c>
    </row>
    <row r="17" spans="1:20" x14ac:dyDescent="0.25">
      <c r="A17" s="20"/>
      <c r="C17" s="36"/>
      <c r="D17" s="18"/>
      <c r="E17" s="18"/>
      <c r="F17" s="26"/>
      <c r="H17" s="3" t="s">
        <v>12</v>
      </c>
      <c r="J17" s="30">
        <v>5974</v>
      </c>
      <c r="K17" s="31"/>
      <c r="M17" s="32">
        <v>36.206060999999998</v>
      </c>
      <c r="N17" s="31"/>
      <c r="P17" s="4">
        <v>2</v>
      </c>
      <c r="R17" s="4">
        <v>156</v>
      </c>
      <c r="T17" s="5">
        <v>32.261412616313002</v>
      </c>
    </row>
    <row r="18" spans="1:20" x14ac:dyDescent="0.25">
      <c r="A18" s="20"/>
      <c r="C18" s="36"/>
      <c r="D18" s="18"/>
      <c r="E18" s="18"/>
      <c r="F18" s="26"/>
      <c r="H18" s="3" t="s">
        <v>13</v>
      </c>
      <c r="J18" s="30">
        <v>21426</v>
      </c>
      <c r="K18" s="31"/>
      <c r="M18" s="32">
        <v>128.29940099999999</v>
      </c>
      <c r="N18" s="31"/>
      <c r="P18" s="4">
        <v>2</v>
      </c>
      <c r="R18" s="4">
        <v>337</v>
      </c>
      <c r="T18" s="5">
        <v>83.696490906130606</v>
      </c>
    </row>
    <row r="19" spans="1:20" x14ac:dyDescent="0.25">
      <c r="A19" s="21"/>
      <c r="C19" s="37"/>
      <c r="D19" s="28"/>
      <c r="E19" s="28"/>
      <c r="F19" s="29"/>
      <c r="H19" s="6" t="s">
        <v>14</v>
      </c>
      <c r="J19" s="33">
        <v>33739</v>
      </c>
      <c r="K19" s="31"/>
      <c r="M19" s="34">
        <v>202.02994000000001</v>
      </c>
      <c r="N19" s="31"/>
      <c r="P19" s="7">
        <v>42</v>
      </c>
      <c r="R19" s="7">
        <v>423</v>
      </c>
      <c r="T19" s="8">
        <v>88.870518047325504</v>
      </c>
    </row>
    <row r="20" spans="1:20" x14ac:dyDescent="0.25">
      <c r="A20" s="19" t="s">
        <v>0</v>
      </c>
      <c r="C20" s="22" t="s">
        <v>16</v>
      </c>
      <c r="D20" s="23"/>
      <c r="E20" s="23"/>
      <c r="F20" s="24"/>
      <c r="H20" s="3" t="s">
        <v>11</v>
      </c>
      <c r="J20" s="30">
        <v>127</v>
      </c>
      <c r="K20" s="31"/>
      <c r="M20" s="32">
        <v>2.396226</v>
      </c>
      <c r="N20" s="31"/>
      <c r="P20" s="4">
        <v>1</v>
      </c>
      <c r="R20" s="4">
        <v>7</v>
      </c>
      <c r="T20" s="5">
        <v>1.6212485929061</v>
      </c>
    </row>
    <row r="21" spans="1:20" x14ac:dyDescent="0.25">
      <c r="A21" s="20"/>
      <c r="C21" s="25"/>
      <c r="D21" s="18"/>
      <c r="E21" s="18"/>
      <c r="F21" s="26"/>
      <c r="H21" s="3" t="s">
        <v>12</v>
      </c>
      <c r="J21" s="30">
        <v>594</v>
      </c>
      <c r="K21" s="31"/>
      <c r="M21" s="32">
        <v>8.1369860000000003</v>
      </c>
      <c r="N21" s="31"/>
      <c r="P21" s="4">
        <v>1</v>
      </c>
      <c r="R21" s="4">
        <v>42</v>
      </c>
      <c r="T21" s="5">
        <v>7.8392088886570699</v>
      </c>
    </row>
    <row r="22" spans="1:20" x14ac:dyDescent="0.25">
      <c r="A22" s="20"/>
      <c r="C22" s="25"/>
      <c r="D22" s="18"/>
      <c r="E22" s="18"/>
      <c r="F22" s="26"/>
      <c r="H22" s="3" t="s">
        <v>13</v>
      </c>
      <c r="J22" s="30">
        <v>434</v>
      </c>
      <c r="K22" s="31"/>
      <c r="M22" s="32">
        <v>6.6769230000000004</v>
      </c>
      <c r="N22" s="31"/>
      <c r="P22" s="4">
        <v>1</v>
      </c>
      <c r="R22" s="4">
        <v>42</v>
      </c>
      <c r="T22" s="5">
        <v>7.0269740998526498</v>
      </c>
    </row>
    <row r="23" spans="1:20" x14ac:dyDescent="0.25">
      <c r="A23" s="21"/>
      <c r="C23" s="27"/>
      <c r="D23" s="28"/>
      <c r="E23" s="28"/>
      <c r="F23" s="29"/>
      <c r="H23" s="6" t="s">
        <v>14</v>
      </c>
      <c r="J23" s="33">
        <v>1155</v>
      </c>
      <c r="K23" s="31"/>
      <c r="M23" s="34">
        <v>15.197368000000001</v>
      </c>
      <c r="N23" s="31"/>
      <c r="P23" s="7">
        <v>2</v>
      </c>
      <c r="R23" s="7">
        <v>64</v>
      </c>
      <c r="T23" s="8">
        <v>12.151290466448399</v>
      </c>
    </row>
    <row r="24" spans="1:20" x14ac:dyDescent="0.25">
      <c r="A24" s="19" t="s">
        <v>0</v>
      </c>
      <c r="C24" s="35" t="s">
        <v>17</v>
      </c>
      <c r="D24" s="23"/>
      <c r="E24" s="23"/>
      <c r="F24" s="24"/>
      <c r="H24" s="3" t="s">
        <v>11</v>
      </c>
      <c r="J24" s="30">
        <v>547</v>
      </c>
      <c r="K24" s="31"/>
      <c r="M24" s="32">
        <v>6.2159089999999999</v>
      </c>
      <c r="N24" s="31"/>
      <c r="P24" s="4">
        <v>1</v>
      </c>
      <c r="R24" s="4">
        <v>58</v>
      </c>
      <c r="T24" s="5">
        <v>10.479809683386399</v>
      </c>
    </row>
    <row r="25" spans="1:20" x14ac:dyDescent="0.25">
      <c r="A25" s="20"/>
      <c r="C25" s="36"/>
      <c r="D25" s="18"/>
      <c r="E25" s="18"/>
      <c r="F25" s="26"/>
      <c r="H25" s="3" t="s">
        <v>12</v>
      </c>
      <c r="J25" s="30">
        <v>424</v>
      </c>
      <c r="K25" s="31"/>
      <c r="M25" s="32">
        <v>3.9626169999999998</v>
      </c>
      <c r="N25" s="31"/>
      <c r="P25" s="4">
        <v>1</v>
      </c>
      <c r="R25" s="4">
        <v>26</v>
      </c>
      <c r="T25" s="5">
        <v>4.0630066453305203</v>
      </c>
    </row>
    <row r="26" spans="1:20" x14ac:dyDescent="0.25">
      <c r="A26" s="20"/>
      <c r="C26" s="36"/>
      <c r="D26" s="18"/>
      <c r="E26" s="18"/>
      <c r="F26" s="26"/>
      <c r="H26" s="3" t="s">
        <v>13</v>
      </c>
      <c r="J26" s="30">
        <v>2649</v>
      </c>
      <c r="K26" s="31"/>
      <c r="M26" s="32">
        <v>20.858267999999999</v>
      </c>
      <c r="N26" s="31"/>
      <c r="P26" s="4">
        <v>1</v>
      </c>
      <c r="R26" s="4">
        <v>91</v>
      </c>
      <c r="T26" s="5">
        <v>14.8017182786324</v>
      </c>
    </row>
    <row r="27" spans="1:20" x14ac:dyDescent="0.25">
      <c r="A27" s="21"/>
      <c r="C27" s="37"/>
      <c r="D27" s="28"/>
      <c r="E27" s="28"/>
      <c r="F27" s="29"/>
      <c r="H27" s="6" t="s">
        <v>14</v>
      </c>
      <c r="J27" s="33">
        <v>3620</v>
      </c>
      <c r="K27" s="31"/>
      <c r="M27" s="34">
        <v>27.846153999999999</v>
      </c>
      <c r="N27" s="31"/>
      <c r="P27" s="7">
        <v>2</v>
      </c>
      <c r="R27" s="7">
        <v>123</v>
      </c>
      <c r="T27" s="8">
        <v>16.3751852203265</v>
      </c>
    </row>
    <row r="28" spans="1:20" x14ac:dyDescent="0.25">
      <c r="A28" s="19" t="s">
        <v>0</v>
      </c>
      <c r="C28" s="35" t="s">
        <v>18</v>
      </c>
      <c r="D28" s="23"/>
      <c r="E28" s="23"/>
      <c r="F28" s="24"/>
      <c r="H28" s="3" t="s">
        <v>11</v>
      </c>
      <c r="J28" s="30">
        <v>3759</v>
      </c>
      <c r="K28" s="31"/>
      <c r="M28" s="32">
        <v>28.915385000000001</v>
      </c>
      <c r="N28" s="31"/>
      <c r="P28" s="4">
        <v>1</v>
      </c>
      <c r="R28" s="4">
        <v>134</v>
      </c>
      <c r="T28" s="5">
        <v>35.864524296301497</v>
      </c>
    </row>
    <row r="29" spans="1:20" x14ac:dyDescent="0.25">
      <c r="A29" s="20"/>
      <c r="C29" s="36"/>
      <c r="D29" s="18"/>
      <c r="E29" s="18"/>
      <c r="F29" s="26"/>
      <c r="H29" s="3" t="s">
        <v>12</v>
      </c>
      <c r="J29" s="30">
        <v>2340</v>
      </c>
      <c r="K29" s="31"/>
      <c r="M29" s="32">
        <v>18.139534999999999</v>
      </c>
      <c r="N29" s="31"/>
      <c r="P29" s="4">
        <v>2</v>
      </c>
      <c r="R29" s="4">
        <v>48</v>
      </c>
      <c r="T29" s="5">
        <v>11.477385503676301</v>
      </c>
    </row>
    <row r="30" spans="1:20" x14ac:dyDescent="0.25">
      <c r="A30" s="20"/>
      <c r="C30" s="36"/>
      <c r="D30" s="18"/>
      <c r="E30" s="18"/>
      <c r="F30" s="26"/>
      <c r="H30" s="3" t="s">
        <v>13</v>
      </c>
      <c r="J30" s="30">
        <v>20856</v>
      </c>
      <c r="K30" s="31"/>
      <c r="M30" s="32">
        <v>161.674419</v>
      </c>
      <c r="N30" s="31"/>
      <c r="P30" s="4">
        <v>9</v>
      </c>
      <c r="R30" s="4">
        <v>318</v>
      </c>
      <c r="T30" s="5">
        <v>71.398766053763097</v>
      </c>
    </row>
    <row r="31" spans="1:20" x14ac:dyDescent="0.25">
      <c r="A31" s="21"/>
      <c r="C31" s="37"/>
      <c r="D31" s="28"/>
      <c r="E31" s="28"/>
      <c r="F31" s="29"/>
      <c r="H31" s="6" t="s">
        <v>14</v>
      </c>
      <c r="J31" s="33">
        <v>26955</v>
      </c>
      <c r="K31" s="31"/>
      <c r="M31" s="34">
        <v>207.34615400000001</v>
      </c>
      <c r="N31" s="31"/>
      <c r="P31" s="7">
        <v>28</v>
      </c>
      <c r="R31" s="7">
        <v>389</v>
      </c>
      <c r="T31" s="8">
        <v>66.272717214552202</v>
      </c>
    </row>
    <row r="32" spans="1:20" x14ac:dyDescent="0.25">
      <c r="A32" s="19" t="s">
        <v>0</v>
      </c>
      <c r="C32" s="22" t="s">
        <v>19</v>
      </c>
      <c r="D32" s="23"/>
      <c r="E32" s="23"/>
      <c r="F32" s="24"/>
      <c r="H32" s="3" t="s">
        <v>11</v>
      </c>
      <c r="J32" s="30">
        <v>6937</v>
      </c>
      <c r="K32" s="31"/>
      <c r="M32" s="32">
        <v>25.884328</v>
      </c>
      <c r="N32" s="31"/>
      <c r="P32" s="4">
        <v>1</v>
      </c>
      <c r="R32" s="4">
        <v>85</v>
      </c>
      <c r="T32" s="5">
        <v>16.992773758277401</v>
      </c>
    </row>
    <row r="33" spans="1:20" x14ac:dyDescent="0.25">
      <c r="A33" s="20"/>
      <c r="C33" s="25"/>
      <c r="D33" s="18"/>
      <c r="E33" s="18"/>
      <c r="F33" s="26"/>
      <c r="H33" s="3" t="s">
        <v>12</v>
      </c>
      <c r="J33" s="30">
        <v>6262</v>
      </c>
      <c r="K33" s="31"/>
      <c r="M33" s="32">
        <v>23.365672</v>
      </c>
      <c r="N33" s="31"/>
      <c r="P33" s="4">
        <v>1</v>
      </c>
      <c r="R33" s="4">
        <v>190</v>
      </c>
      <c r="T33" s="5">
        <v>26.125322007584899</v>
      </c>
    </row>
    <row r="34" spans="1:20" x14ac:dyDescent="0.25">
      <c r="A34" s="20"/>
      <c r="C34" s="25"/>
      <c r="D34" s="18"/>
      <c r="E34" s="18"/>
      <c r="F34" s="26"/>
      <c r="H34" s="3" t="s">
        <v>13</v>
      </c>
      <c r="J34" s="30">
        <v>8509</v>
      </c>
      <c r="K34" s="31"/>
      <c r="M34" s="32">
        <v>32.353611999999998</v>
      </c>
      <c r="N34" s="31"/>
      <c r="P34" s="4">
        <v>1</v>
      </c>
      <c r="R34" s="4">
        <v>255</v>
      </c>
      <c r="T34" s="5">
        <v>40.0034404145444</v>
      </c>
    </row>
    <row r="35" spans="1:20" x14ac:dyDescent="0.25">
      <c r="A35" s="21"/>
      <c r="C35" s="27"/>
      <c r="D35" s="28"/>
      <c r="E35" s="28"/>
      <c r="F35" s="29"/>
      <c r="H35" s="6" t="s">
        <v>14</v>
      </c>
      <c r="J35" s="33">
        <v>21708</v>
      </c>
      <c r="K35" s="31"/>
      <c r="M35" s="34">
        <v>80.698885000000004</v>
      </c>
      <c r="N35" s="31"/>
      <c r="P35" s="7">
        <v>11</v>
      </c>
      <c r="R35" s="7">
        <v>319</v>
      </c>
      <c r="T35" s="8">
        <v>50.405320205311703</v>
      </c>
    </row>
    <row r="36" spans="1:20" x14ac:dyDescent="0.25">
      <c r="A36" s="19" t="s">
        <v>0</v>
      </c>
      <c r="C36" s="22" t="s">
        <v>20</v>
      </c>
      <c r="D36" s="23"/>
      <c r="E36" s="23"/>
      <c r="F36" s="24"/>
      <c r="H36" s="3" t="s">
        <v>11</v>
      </c>
      <c r="J36" s="30">
        <v>10919</v>
      </c>
      <c r="K36" s="31"/>
      <c r="M36" s="32">
        <v>16.518910999999999</v>
      </c>
      <c r="N36" s="31"/>
      <c r="P36" s="4">
        <v>1</v>
      </c>
      <c r="R36" s="4">
        <v>93</v>
      </c>
      <c r="T36" s="5">
        <v>13.5224288129019</v>
      </c>
    </row>
    <row r="37" spans="1:20" x14ac:dyDescent="0.25">
      <c r="A37" s="20"/>
      <c r="C37" s="25"/>
      <c r="D37" s="18"/>
      <c r="E37" s="18"/>
      <c r="F37" s="26"/>
      <c r="H37" s="3" t="s">
        <v>12</v>
      </c>
      <c r="J37" s="30">
        <v>29764</v>
      </c>
      <c r="K37" s="31"/>
      <c r="M37" s="32">
        <v>44.490284000000003</v>
      </c>
      <c r="N37" s="31"/>
      <c r="P37" s="4">
        <v>1</v>
      </c>
      <c r="R37" s="4">
        <v>573</v>
      </c>
      <c r="T37" s="5">
        <v>64.026299643193497</v>
      </c>
    </row>
    <row r="38" spans="1:20" x14ac:dyDescent="0.25">
      <c r="A38" s="20"/>
      <c r="C38" s="25"/>
      <c r="D38" s="18"/>
      <c r="E38" s="18"/>
      <c r="F38" s="26"/>
      <c r="H38" s="3" t="s">
        <v>13</v>
      </c>
      <c r="J38" s="30">
        <v>9852</v>
      </c>
      <c r="K38" s="31"/>
      <c r="M38" s="32">
        <v>15.638095</v>
      </c>
      <c r="N38" s="31"/>
      <c r="P38" s="4">
        <v>1</v>
      </c>
      <c r="R38" s="4">
        <v>145</v>
      </c>
      <c r="T38" s="5">
        <v>20.378356214376101</v>
      </c>
    </row>
    <row r="39" spans="1:20" x14ac:dyDescent="0.25">
      <c r="A39" s="21"/>
      <c r="C39" s="27"/>
      <c r="D39" s="28"/>
      <c r="E39" s="28"/>
      <c r="F39" s="29"/>
      <c r="H39" s="6" t="s">
        <v>14</v>
      </c>
      <c r="J39" s="33">
        <v>50535</v>
      </c>
      <c r="K39" s="31"/>
      <c r="M39" s="34">
        <v>75.312966000000003</v>
      </c>
      <c r="N39" s="31"/>
      <c r="P39" s="7">
        <v>5</v>
      </c>
      <c r="R39" s="7">
        <v>605</v>
      </c>
      <c r="T39" s="8">
        <v>64.431037730274099</v>
      </c>
    </row>
    <row r="40" spans="1:20" x14ac:dyDescent="0.25">
      <c r="A40" s="19" t="s">
        <v>0</v>
      </c>
      <c r="C40" s="35" t="s">
        <v>21</v>
      </c>
      <c r="D40" s="23"/>
      <c r="E40" s="23"/>
      <c r="F40" s="24"/>
      <c r="H40" s="3" t="s">
        <v>11</v>
      </c>
      <c r="J40" s="30">
        <v>10270</v>
      </c>
      <c r="K40" s="31"/>
      <c r="M40" s="32">
        <v>18.372093</v>
      </c>
      <c r="N40" s="31"/>
      <c r="P40" s="4">
        <v>1</v>
      </c>
      <c r="R40" s="4">
        <v>123</v>
      </c>
      <c r="T40" s="5">
        <v>20.322339899726099</v>
      </c>
    </row>
    <row r="41" spans="1:20" x14ac:dyDescent="0.25">
      <c r="A41" s="20"/>
      <c r="C41" s="36"/>
      <c r="D41" s="18"/>
      <c r="E41" s="18"/>
      <c r="F41" s="26"/>
      <c r="H41" s="3" t="s">
        <v>12</v>
      </c>
      <c r="J41" s="30">
        <v>41405</v>
      </c>
      <c r="K41" s="31"/>
      <c r="M41" s="32">
        <v>71.142612</v>
      </c>
      <c r="N41" s="31"/>
      <c r="P41" s="4">
        <v>1</v>
      </c>
      <c r="R41" s="4">
        <v>603</v>
      </c>
      <c r="T41" s="5">
        <v>82.283159595387403</v>
      </c>
    </row>
    <row r="42" spans="1:20" x14ac:dyDescent="0.25">
      <c r="A42" s="20"/>
      <c r="C42" s="36"/>
      <c r="D42" s="18"/>
      <c r="E42" s="18"/>
      <c r="F42" s="26"/>
      <c r="H42" s="3" t="s">
        <v>13</v>
      </c>
      <c r="J42" s="30">
        <v>24941</v>
      </c>
      <c r="K42" s="31"/>
      <c r="M42" s="32">
        <v>50.183098999999999</v>
      </c>
      <c r="N42" s="31"/>
      <c r="P42" s="4">
        <v>1</v>
      </c>
      <c r="R42" s="4">
        <v>709</v>
      </c>
      <c r="T42" s="5">
        <v>91.656115033313498</v>
      </c>
    </row>
    <row r="43" spans="1:20" x14ac:dyDescent="0.25">
      <c r="A43" s="21"/>
      <c r="C43" s="37"/>
      <c r="D43" s="28"/>
      <c r="E43" s="28"/>
      <c r="F43" s="29"/>
      <c r="H43" s="6" t="s">
        <v>14</v>
      </c>
      <c r="J43" s="33">
        <v>76616</v>
      </c>
      <c r="K43" s="31"/>
      <c r="M43" s="34">
        <v>130.967521</v>
      </c>
      <c r="N43" s="31"/>
      <c r="P43" s="7">
        <v>4</v>
      </c>
      <c r="R43" s="7">
        <v>819</v>
      </c>
      <c r="T43" s="8">
        <v>124.133547609017</v>
      </c>
    </row>
    <row r="44" spans="1:20" x14ac:dyDescent="0.25">
      <c r="A44" s="19" t="s">
        <v>0</v>
      </c>
      <c r="C44" s="35" t="s">
        <v>22</v>
      </c>
      <c r="D44" s="23"/>
      <c r="E44" s="23"/>
      <c r="F44" s="24"/>
      <c r="H44" s="3" t="s">
        <v>11</v>
      </c>
      <c r="J44" s="30">
        <v>37409</v>
      </c>
      <c r="K44" s="31"/>
      <c r="M44" s="32">
        <v>64.387263000000004</v>
      </c>
      <c r="N44" s="31"/>
      <c r="P44" s="4">
        <v>1</v>
      </c>
      <c r="R44" s="4">
        <v>341</v>
      </c>
      <c r="T44" s="5">
        <v>53.559021032875499</v>
      </c>
    </row>
    <row r="45" spans="1:20" x14ac:dyDescent="0.25">
      <c r="A45" s="20"/>
      <c r="C45" s="36"/>
      <c r="D45" s="18"/>
      <c r="E45" s="18"/>
      <c r="F45" s="26"/>
      <c r="H45" s="3" t="s">
        <v>12</v>
      </c>
      <c r="J45" s="30">
        <v>153221</v>
      </c>
      <c r="K45" s="31"/>
      <c r="M45" s="32">
        <v>261.46928300000002</v>
      </c>
      <c r="N45" s="31"/>
      <c r="P45" s="4">
        <v>3</v>
      </c>
      <c r="R45" s="4">
        <v>1928</v>
      </c>
      <c r="T45" s="5">
        <v>278.416548123491</v>
      </c>
    </row>
    <row r="46" spans="1:20" x14ac:dyDescent="0.25">
      <c r="A46" s="20"/>
      <c r="C46" s="36"/>
      <c r="D46" s="18"/>
      <c r="E46" s="18"/>
      <c r="F46" s="26"/>
      <c r="H46" s="3" t="s">
        <v>13</v>
      </c>
      <c r="J46" s="30">
        <v>88659</v>
      </c>
      <c r="K46" s="31"/>
      <c r="M46" s="32">
        <v>151.813356</v>
      </c>
      <c r="N46" s="31"/>
      <c r="P46" s="4">
        <v>1</v>
      </c>
      <c r="R46" s="4">
        <v>1236</v>
      </c>
      <c r="T46" s="5">
        <v>241.444554345299</v>
      </c>
    </row>
    <row r="47" spans="1:20" x14ac:dyDescent="0.25">
      <c r="A47" s="21"/>
      <c r="C47" s="37"/>
      <c r="D47" s="28"/>
      <c r="E47" s="28"/>
      <c r="F47" s="29"/>
      <c r="H47" s="6" t="s">
        <v>14</v>
      </c>
      <c r="J47" s="33">
        <v>279289</v>
      </c>
      <c r="K47" s="31"/>
      <c r="M47" s="34">
        <v>476.60238900000002</v>
      </c>
      <c r="N47" s="31"/>
      <c r="P47" s="7">
        <v>4</v>
      </c>
      <c r="R47" s="7">
        <v>2319</v>
      </c>
      <c r="T47" s="8">
        <v>372.04735099043501</v>
      </c>
    </row>
    <row r="48" spans="1:20" x14ac:dyDescent="0.25">
      <c r="A48" s="19" t="s">
        <v>0</v>
      </c>
      <c r="C48" s="22" t="s">
        <v>23</v>
      </c>
      <c r="D48" s="23"/>
      <c r="E48" s="23"/>
      <c r="F48" s="24"/>
      <c r="H48" s="3" t="s">
        <v>11</v>
      </c>
      <c r="J48" s="30">
        <v>64</v>
      </c>
      <c r="K48" s="31"/>
      <c r="M48" s="32">
        <v>5.3333329999999997</v>
      </c>
      <c r="N48" s="31"/>
      <c r="P48" s="4">
        <v>2</v>
      </c>
      <c r="R48" s="4">
        <v>10</v>
      </c>
      <c r="T48" s="5">
        <v>2.80691788266062</v>
      </c>
    </row>
    <row r="49" spans="1:20" x14ac:dyDescent="0.25">
      <c r="A49" s="20"/>
      <c r="C49" s="25"/>
      <c r="D49" s="18"/>
      <c r="E49" s="18"/>
      <c r="F49" s="26"/>
      <c r="H49" s="3" t="s">
        <v>12</v>
      </c>
      <c r="J49" s="30">
        <v>233</v>
      </c>
      <c r="K49" s="31"/>
      <c r="M49" s="32">
        <v>19.416667</v>
      </c>
      <c r="N49" s="31"/>
      <c r="P49" s="4">
        <v>4</v>
      </c>
      <c r="R49" s="4">
        <v>35</v>
      </c>
      <c r="T49" s="5">
        <v>10.3084990178008</v>
      </c>
    </row>
    <row r="50" spans="1:20" x14ac:dyDescent="0.25">
      <c r="A50" s="20"/>
      <c r="C50" s="25"/>
      <c r="D50" s="18"/>
      <c r="E50" s="18"/>
      <c r="F50" s="26"/>
      <c r="H50" s="3" t="s">
        <v>13</v>
      </c>
      <c r="J50" s="30">
        <v>161</v>
      </c>
      <c r="K50" s="31"/>
      <c r="M50" s="32">
        <v>13.416667</v>
      </c>
      <c r="N50" s="31"/>
      <c r="P50" s="4">
        <v>3</v>
      </c>
      <c r="R50" s="4">
        <v>32</v>
      </c>
      <c r="T50" s="5">
        <v>9.0298327227031194</v>
      </c>
    </row>
    <row r="51" spans="1:20" x14ac:dyDescent="0.25">
      <c r="A51" s="21"/>
      <c r="C51" s="27"/>
      <c r="D51" s="28"/>
      <c r="E51" s="28"/>
      <c r="F51" s="29"/>
      <c r="H51" s="6" t="s">
        <v>14</v>
      </c>
      <c r="J51" s="33">
        <v>458</v>
      </c>
      <c r="K51" s="31"/>
      <c r="M51" s="34">
        <v>38.166666999999997</v>
      </c>
      <c r="N51" s="31"/>
      <c r="P51" s="7">
        <v>15</v>
      </c>
      <c r="R51" s="7">
        <v>63</v>
      </c>
      <c r="T51" s="8">
        <v>15.9876846666426</v>
      </c>
    </row>
    <row r="52" spans="1:20" x14ac:dyDescent="0.25">
      <c r="A52" s="19" t="s">
        <v>0</v>
      </c>
      <c r="C52" s="35" t="s">
        <v>24</v>
      </c>
      <c r="D52" s="23"/>
      <c r="E52" s="23"/>
      <c r="F52" s="24"/>
      <c r="H52" s="3" t="s">
        <v>11</v>
      </c>
      <c r="J52" s="30">
        <v>152</v>
      </c>
      <c r="K52" s="31"/>
      <c r="M52" s="32">
        <v>2.3384619999999998</v>
      </c>
      <c r="N52" s="31"/>
      <c r="P52" s="4">
        <v>1</v>
      </c>
      <c r="R52" s="4">
        <v>8</v>
      </c>
      <c r="T52" s="5">
        <v>1.4499668961738399</v>
      </c>
    </row>
    <row r="53" spans="1:20" x14ac:dyDescent="0.25">
      <c r="A53" s="20"/>
      <c r="C53" s="36"/>
      <c r="D53" s="18"/>
      <c r="E53" s="18"/>
      <c r="F53" s="26"/>
      <c r="H53" s="3" t="s">
        <v>12</v>
      </c>
      <c r="J53" s="30">
        <v>294</v>
      </c>
      <c r="K53" s="31"/>
      <c r="M53" s="32">
        <v>4.0833329999999997</v>
      </c>
      <c r="N53" s="31"/>
      <c r="P53" s="4">
        <v>1</v>
      </c>
      <c r="R53" s="4">
        <v>18</v>
      </c>
      <c r="T53" s="5">
        <v>3.2878350019427698</v>
      </c>
    </row>
    <row r="54" spans="1:20" x14ac:dyDescent="0.25">
      <c r="A54" s="20"/>
      <c r="C54" s="36"/>
      <c r="D54" s="18"/>
      <c r="E54" s="18"/>
      <c r="F54" s="26"/>
      <c r="H54" s="3" t="s">
        <v>13</v>
      </c>
      <c r="J54" s="30">
        <v>1113</v>
      </c>
      <c r="K54" s="31"/>
      <c r="M54" s="32">
        <v>12.505618</v>
      </c>
      <c r="N54" s="31"/>
      <c r="P54" s="4">
        <v>1</v>
      </c>
      <c r="R54" s="4">
        <v>45</v>
      </c>
      <c r="T54" s="5">
        <v>10.658035372431399</v>
      </c>
    </row>
    <row r="55" spans="1:20" x14ac:dyDescent="0.25">
      <c r="A55" s="21"/>
      <c r="C55" s="37"/>
      <c r="D55" s="28"/>
      <c r="E55" s="28"/>
      <c r="F55" s="29"/>
      <c r="H55" s="6" t="s">
        <v>14</v>
      </c>
      <c r="J55" s="33">
        <v>1559</v>
      </c>
      <c r="K55" s="31"/>
      <c r="M55" s="34">
        <v>16.945651999999999</v>
      </c>
      <c r="N55" s="31"/>
      <c r="P55" s="7">
        <v>3</v>
      </c>
      <c r="R55" s="7">
        <v>53</v>
      </c>
      <c r="T55" s="8">
        <v>11.6933005605774</v>
      </c>
    </row>
    <row r="56" spans="1:20" x14ac:dyDescent="0.25">
      <c r="A56" s="19" t="s">
        <v>0</v>
      </c>
      <c r="C56" s="35" t="s">
        <v>25</v>
      </c>
      <c r="D56" s="23"/>
      <c r="E56" s="23"/>
      <c r="F56" s="24"/>
      <c r="H56" s="3" t="s">
        <v>11</v>
      </c>
      <c r="J56" s="30">
        <v>107</v>
      </c>
      <c r="K56" s="31"/>
      <c r="M56" s="32">
        <v>1.573529</v>
      </c>
      <c r="N56" s="31"/>
      <c r="P56" s="4">
        <v>1</v>
      </c>
      <c r="R56" s="4">
        <v>4</v>
      </c>
      <c r="T56" s="5">
        <v>0.79768665527260796</v>
      </c>
    </row>
    <row r="57" spans="1:20" x14ac:dyDescent="0.25">
      <c r="A57" s="20"/>
      <c r="C57" s="36"/>
      <c r="D57" s="18"/>
      <c r="E57" s="18"/>
      <c r="F57" s="26"/>
      <c r="H57" s="3" t="s">
        <v>12</v>
      </c>
      <c r="J57" s="30">
        <v>201</v>
      </c>
      <c r="K57" s="31"/>
      <c r="M57" s="32">
        <v>2.6103900000000002</v>
      </c>
      <c r="N57" s="31"/>
      <c r="P57" s="4">
        <v>1</v>
      </c>
      <c r="R57" s="4">
        <v>10</v>
      </c>
      <c r="T57" s="5">
        <v>1.8435937730422101</v>
      </c>
    </row>
    <row r="58" spans="1:20" x14ac:dyDescent="0.25">
      <c r="A58" s="20"/>
      <c r="C58" s="36"/>
      <c r="D58" s="18"/>
      <c r="E58" s="18"/>
      <c r="F58" s="26"/>
      <c r="H58" s="3" t="s">
        <v>13</v>
      </c>
      <c r="J58" s="30">
        <v>930</v>
      </c>
      <c r="K58" s="31"/>
      <c r="M58" s="32">
        <v>10.108696</v>
      </c>
      <c r="N58" s="31"/>
      <c r="P58" s="4">
        <v>1</v>
      </c>
      <c r="R58" s="4">
        <v>32</v>
      </c>
      <c r="T58" s="5">
        <v>6.6041221218266397</v>
      </c>
    </row>
    <row r="59" spans="1:20" x14ac:dyDescent="0.25">
      <c r="A59" s="21"/>
      <c r="C59" s="37"/>
      <c r="D59" s="28"/>
      <c r="E59" s="28"/>
      <c r="F59" s="29"/>
      <c r="H59" s="6" t="s">
        <v>14</v>
      </c>
      <c r="J59" s="33">
        <v>1238</v>
      </c>
      <c r="K59" s="31"/>
      <c r="M59" s="34">
        <v>13.456522</v>
      </c>
      <c r="N59" s="31"/>
      <c r="P59" s="7">
        <v>3</v>
      </c>
      <c r="R59" s="7">
        <v>36</v>
      </c>
      <c r="T59" s="8">
        <v>7.2935513297707004</v>
      </c>
    </row>
    <row r="60" spans="1:20" x14ac:dyDescent="0.25">
      <c r="A60" s="19" t="s">
        <v>0</v>
      </c>
      <c r="C60" s="22" t="s">
        <v>26</v>
      </c>
      <c r="D60" s="23"/>
      <c r="E60" s="23"/>
      <c r="F60" s="24"/>
      <c r="H60" s="3" t="s">
        <v>11</v>
      </c>
      <c r="J60" s="38" t="s">
        <v>27</v>
      </c>
      <c r="K60" s="31"/>
      <c r="M60" s="38" t="s">
        <v>27</v>
      </c>
      <c r="N60" s="31"/>
      <c r="P60" s="9" t="s">
        <v>27</v>
      </c>
      <c r="R60" s="9" t="s">
        <v>27</v>
      </c>
      <c r="T60" s="9" t="s">
        <v>27</v>
      </c>
    </row>
    <row r="61" spans="1:20" x14ac:dyDescent="0.25">
      <c r="A61" s="20"/>
      <c r="C61" s="25"/>
      <c r="D61" s="18"/>
      <c r="E61" s="18"/>
      <c r="F61" s="26"/>
      <c r="H61" s="3" t="s">
        <v>12</v>
      </c>
      <c r="J61" s="30">
        <v>38</v>
      </c>
      <c r="K61" s="31"/>
      <c r="M61" s="32">
        <v>6.3333329999999997</v>
      </c>
      <c r="N61" s="31"/>
      <c r="P61" s="4">
        <v>1</v>
      </c>
      <c r="R61" s="4">
        <v>13</v>
      </c>
      <c r="T61" s="5">
        <v>4.4572039441784597</v>
      </c>
    </row>
    <row r="62" spans="1:20" x14ac:dyDescent="0.25">
      <c r="A62" s="20"/>
      <c r="C62" s="25"/>
      <c r="D62" s="18"/>
      <c r="E62" s="18"/>
      <c r="F62" s="26"/>
      <c r="H62" s="3" t="s">
        <v>13</v>
      </c>
      <c r="J62" s="30">
        <v>18</v>
      </c>
      <c r="K62" s="31"/>
      <c r="M62" s="32">
        <v>3</v>
      </c>
      <c r="N62" s="31"/>
      <c r="P62" s="4">
        <v>1</v>
      </c>
      <c r="R62" s="4">
        <v>5</v>
      </c>
      <c r="T62" s="5">
        <v>1.5491933384829699</v>
      </c>
    </row>
    <row r="63" spans="1:20" x14ac:dyDescent="0.25">
      <c r="A63" s="21"/>
      <c r="C63" s="27"/>
      <c r="D63" s="28"/>
      <c r="E63" s="28"/>
      <c r="F63" s="29"/>
      <c r="H63" s="6" t="s">
        <v>14</v>
      </c>
      <c r="J63" s="33">
        <v>57</v>
      </c>
      <c r="K63" s="31"/>
      <c r="M63" s="34">
        <v>9.5</v>
      </c>
      <c r="N63" s="31"/>
      <c r="P63" s="7">
        <v>3</v>
      </c>
      <c r="R63" s="7">
        <v>17</v>
      </c>
      <c r="T63" s="8">
        <v>5.4680892457969303</v>
      </c>
    </row>
    <row r="64" spans="1:20" x14ac:dyDescent="0.25">
      <c r="A64" s="19" t="s">
        <v>0</v>
      </c>
      <c r="C64" s="22" t="s">
        <v>28</v>
      </c>
      <c r="D64" s="23"/>
      <c r="E64" s="23"/>
      <c r="F64" s="24"/>
      <c r="H64" s="3" t="s">
        <v>11</v>
      </c>
      <c r="J64" s="30">
        <v>760</v>
      </c>
      <c r="K64" s="31"/>
      <c r="M64" s="32">
        <v>6.7256640000000001</v>
      </c>
      <c r="N64" s="31"/>
      <c r="P64" s="4">
        <v>1</v>
      </c>
      <c r="R64" s="4">
        <v>30</v>
      </c>
      <c r="T64" s="5">
        <v>5.5488862846520801</v>
      </c>
    </row>
    <row r="65" spans="1:20" x14ac:dyDescent="0.25">
      <c r="A65" s="20"/>
      <c r="C65" s="25"/>
      <c r="D65" s="18"/>
      <c r="E65" s="18"/>
      <c r="F65" s="26"/>
      <c r="H65" s="3" t="s">
        <v>12</v>
      </c>
      <c r="J65" s="30">
        <v>3230</v>
      </c>
      <c r="K65" s="31"/>
      <c r="M65" s="32">
        <v>27.844828</v>
      </c>
      <c r="N65" s="31"/>
      <c r="P65" s="4">
        <v>9</v>
      </c>
      <c r="R65" s="4">
        <v>66</v>
      </c>
      <c r="T65" s="5">
        <v>14.498337801279201</v>
      </c>
    </row>
    <row r="66" spans="1:20" x14ac:dyDescent="0.25">
      <c r="A66" s="20"/>
      <c r="C66" s="25"/>
      <c r="D66" s="18"/>
      <c r="E66" s="18"/>
      <c r="F66" s="26"/>
      <c r="H66" s="3" t="s">
        <v>13</v>
      </c>
      <c r="J66" s="30">
        <v>9842</v>
      </c>
      <c r="K66" s="31"/>
      <c r="M66" s="32">
        <v>84.844828000000007</v>
      </c>
      <c r="N66" s="31"/>
      <c r="P66" s="4">
        <v>28</v>
      </c>
      <c r="R66" s="4">
        <v>180</v>
      </c>
      <c r="T66" s="5">
        <v>40.392983338693902</v>
      </c>
    </row>
    <row r="67" spans="1:20" x14ac:dyDescent="0.25">
      <c r="A67" s="21"/>
      <c r="C67" s="27"/>
      <c r="D67" s="28"/>
      <c r="E67" s="28"/>
      <c r="F67" s="29"/>
      <c r="H67" s="6" t="s">
        <v>14</v>
      </c>
      <c r="J67" s="33">
        <v>13832</v>
      </c>
      <c r="K67" s="31"/>
      <c r="M67" s="34">
        <v>119.24137899999999</v>
      </c>
      <c r="N67" s="31"/>
      <c r="P67" s="7">
        <v>47</v>
      </c>
      <c r="R67" s="7">
        <v>218</v>
      </c>
      <c r="T67" s="8">
        <v>40.6825719934224</v>
      </c>
    </row>
    <row r="68" spans="1:20" x14ac:dyDescent="0.25">
      <c r="A68" s="19" t="s">
        <v>0</v>
      </c>
      <c r="C68" s="22" t="s">
        <v>29</v>
      </c>
      <c r="D68" s="23"/>
      <c r="E68" s="23"/>
      <c r="F68" s="24"/>
      <c r="H68" s="3" t="s">
        <v>11</v>
      </c>
      <c r="J68" s="30">
        <v>2321</v>
      </c>
      <c r="K68" s="31"/>
      <c r="M68" s="32">
        <v>14.50625</v>
      </c>
      <c r="N68" s="31"/>
      <c r="P68" s="4">
        <v>1</v>
      </c>
      <c r="R68" s="4">
        <v>51</v>
      </c>
      <c r="T68" s="5">
        <v>10.5883505797645</v>
      </c>
    </row>
    <row r="69" spans="1:20" x14ac:dyDescent="0.25">
      <c r="A69" s="20"/>
      <c r="C69" s="25"/>
      <c r="D69" s="18"/>
      <c r="E69" s="18"/>
      <c r="F69" s="26"/>
      <c r="H69" s="3" t="s">
        <v>12</v>
      </c>
      <c r="J69" s="30">
        <v>9813</v>
      </c>
      <c r="K69" s="31"/>
      <c r="M69" s="32">
        <v>60.574074000000003</v>
      </c>
      <c r="N69" s="31"/>
      <c r="P69" s="4">
        <v>4</v>
      </c>
      <c r="R69" s="4">
        <v>265</v>
      </c>
      <c r="T69" s="5">
        <v>54.509080170188199</v>
      </c>
    </row>
    <row r="70" spans="1:20" x14ac:dyDescent="0.25">
      <c r="A70" s="20"/>
      <c r="C70" s="25"/>
      <c r="D70" s="18"/>
      <c r="E70" s="18"/>
      <c r="F70" s="26"/>
      <c r="H70" s="3" t="s">
        <v>13</v>
      </c>
      <c r="J70" s="30">
        <v>6248</v>
      </c>
      <c r="K70" s="31"/>
      <c r="M70" s="32">
        <v>38.567900999999999</v>
      </c>
      <c r="N70" s="31"/>
      <c r="P70" s="4">
        <v>1</v>
      </c>
      <c r="R70" s="4">
        <v>165</v>
      </c>
      <c r="T70" s="5">
        <v>41.309147546276002</v>
      </c>
    </row>
    <row r="71" spans="1:20" x14ac:dyDescent="0.25">
      <c r="A71" s="21"/>
      <c r="C71" s="27"/>
      <c r="D71" s="28"/>
      <c r="E71" s="28"/>
      <c r="F71" s="29"/>
      <c r="H71" s="6" t="s">
        <v>14</v>
      </c>
      <c r="J71" s="33">
        <v>18382</v>
      </c>
      <c r="K71" s="31"/>
      <c r="M71" s="34">
        <v>113.46913600000001</v>
      </c>
      <c r="N71" s="31"/>
      <c r="P71" s="7">
        <v>19</v>
      </c>
      <c r="R71" s="7">
        <v>278</v>
      </c>
      <c r="T71" s="8">
        <v>60.376785141310698</v>
      </c>
    </row>
    <row r="72" spans="1:20" x14ac:dyDescent="0.25">
      <c r="A72" s="19" t="s">
        <v>0</v>
      </c>
      <c r="C72" s="22" t="s">
        <v>30</v>
      </c>
      <c r="D72" s="23"/>
      <c r="E72" s="23"/>
      <c r="F72" s="24"/>
      <c r="H72" s="3" t="s">
        <v>11</v>
      </c>
      <c r="J72" s="30">
        <v>10434</v>
      </c>
      <c r="K72" s="31"/>
      <c r="M72" s="32">
        <v>55.796790999999999</v>
      </c>
      <c r="N72" s="31"/>
      <c r="P72" s="4">
        <v>1</v>
      </c>
      <c r="R72" s="4">
        <v>283</v>
      </c>
      <c r="T72" s="5">
        <v>72.069048363357794</v>
      </c>
    </row>
    <row r="73" spans="1:20" x14ac:dyDescent="0.25">
      <c r="A73" s="20"/>
      <c r="C73" s="25"/>
      <c r="D73" s="18"/>
      <c r="E73" s="18"/>
      <c r="F73" s="26"/>
      <c r="H73" s="3" t="s">
        <v>12</v>
      </c>
      <c r="J73" s="30">
        <v>3683</v>
      </c>
      <c r="K73" s="31"/>
      <c r="M73" s="32">
        <v>19.801075000000001</v>
      </c>
      <c r="N73" s="31"/>
      <c r="P73" s="4">
        <v>1</v>
      </c>
      <c r="R73" s="4">
        <v>91</v>
      </c>
      <c r="T73" s="5">
        <v>16.1314934212552</v>
      </c>
    </row>
    <row r="74" spans="1:20" x14ac:dyDescent="0.25">
      <c r="A74" s="20"/>
      <c r="C74" s="25"/>
      <c r="D74" s="18"/>
      <c r="E74" s="18"/>
      <c r="F74" s="26"/>
      <c r="H74" s="3" t="s">
        <v>13</v>
      </c>
      <c r="J74" s="30">
        <v>36328</v>
      </c>
      <c r="K74" s="31"/>
      <c r="M74" s="32">
        <v>194.26738</v>
      </c>
      <c r="N74" s="31"/>
      <c r="P74" s="4">
        <v>4</v>
      </c>
      <c r="R74" s="4">
        <v>490</v>
      </c>
      <c r="T74" s="5">
        <v>111.834522317574</v>
      </c>
    </row>
    <row r="75" spans="1:20" x14ac:dyDescent="0.25">
      <c r="A75" s="21"/>
      <c r="C75" s="27"/>
      <c r="D75" s="28"/>
      <c r="E75" s="28"/>
      <c r="F75" s="29"/>
      <c r="H75" s="6" t="s">
        <v>14</v>
      </c>
      <c r="J75" s="33">
        <v>50445</v>
      </c>
      <c r="K75" s="31"/>
      <c r="M75" s="34">
        <v>269.75935800000002</v>
      </c>
      <c r="N75" s="31"/>
      <c r="P75" s="7">
        <v>39</v>
      </c>
      <c r="R75" s="7">
        <v>559</v>
      </c>
      <c r="T75" s="8">
        <v>89.889363631077103</v>
      </c>
    </row>
    <row r="76" spans="1:20" x14ac:dyDescent="0.25">
      <c r="A76" s="19" t="s">
        <v>0</v>
      </c>
      <c r="C76" s="22" t="s">
        <v>31</v>
      </c>
      <c r="D76" s="23"/>
      <c r="E76" s="23"/>
      <c r="F76" s="24"/>
      <c r="H76" s="3" t="s">
        <v>11</v>
      </c>
      <c r="J76" s="30">
        <v>1066</v>
      </c>
      <c r="K76" s="31"/>
      <c r="M76" s="32">
        <v>9.4336280000000006</v>
      </c>
      <c r="N76" s="31"/>
      <c r="P76" s="4">
        <v>1</v>
      </c>
      <c r="R76" s="4">
        <v>44</v>
      </c>
      <c r="T76" s="5">
        <v>9.8939701333691108</v>
      </c>
    </row>
    <row r="77" spans="1:20" x14ac:dyDescent="0.25">
      <c r="A77" s="20"/>
      <c r="C77" s="25"/>
      <c r="D77" s="18"/>
      <c r="E77" s="18"/>
      <c r="F77" s="26"/>
      <c r="H77" s="3" t="s">
        <v>12</v>
      </c>
      <c r="J77" s="30">
        <v>1022</v>
      </c>
      <c r="K77" s="31"/>
      <c r="M77" s="32">
        <v>8.7350429999999992</v>
      </c>
      <c r="N77" s="31"/>
      <c r="P77" s="4">
        <v>1</v>
      </c>
      <c r="R77" s="4">
        <v>34</v>
      </c>
      <c r="T77" s="5">
        <v>5.6406668931962303</v>
      </c>
    </row>
    <row r="78" spans="1:20" x14ac:dyDescent="0.25">
      <c r="A78" s="20"/>
      <c r="C78" s="25"/>
      <c r="D78" s="18"/>
      <c r="E78" s="18"/>
      <c r="F78" s="26"/>
      <c r="H78" s="3" t="s">
        <v>13</v>
      </c>
      <c r="J78" s="30">
        <v>12064</v>
      </c>
      <c r="K78" s="31"/>
      <c r="M78" s="32">
        <v>98.885245999999995</v>
      </c>
      <c r="N78" s="31"/>
      <c r="P78" s="4">
        <v>1</v>
      </c>
      <c r="R78" s="4">
        <v>225</v>
      </c>
      <c r="T78" s="5">
        <v>54.120190197374598</v>
      </c>
    </row>
    <row r="79" spans="1:20" x14ac:dyDescent="0.25">
      <c r="A79" s="21"/>
      <c r="C79" s="27"/>
      <c r="D79" s="28"/>
      <c r="E79" s="28"/>
      <c r="F79" s="29"/>
      <c r="H79" s="6" t="s">
        <v>14</v>
      </c>
      <c r="J79" s="33">
        <v>14152</v>
      </c>
      <c r="K79" s="31"/>
      <c r="M79" s="34">
        <v>116</v>
      </c>
      <c r="N79" s="31"/>
      <c r="P79" s="7">
        <v>12</v>
      </c>
      <c r="R79" s="7">
        <v>238</v>
      </c>
      <c r="T79" s="8">
        <v>51.9255665640732</v>
      </c>
    </row>
    <row r="80" spans="1:20" x14ac:dyDescent="0.25">
      <c r="A80" s="19" t="s">
        <v>0</v>
      </c>
      <c r="C80" s="22" t="s">
        <v>32</v>
      </c>
      <c r="D80" s="23"/>
      <c r="E80" s="23"/>
      <c r="F80" s="24"/>
      <c r="H80" s="3" t="s">
        <v>11</v>
      </c>
      <c r="J80" s="30">
        <v>825</v>
      </c>
      <c r="K80" s="31"/>
      <c r="M80" s="32">
        <v>6.9327730000000001</v>
      </c>
      <c r="N80" s="31"/>
      <c r="P80" s="4">
        <v>1</v>
      </c>
      <c r="R80" s="4">
        <v>21</v>
      </c>
      <c r="T80" s="5">
        <v>4.6826964454254298</v>
      </c>
    </row>
    <row r="81" spans="1:20" x14ac:dyDescent="0.25">
      <c r="A81" s="20"/>
      <c r="C81" s="25"/>
      <c r="D81" s="18"/>
      <c r="E81" s="18"/>
      <c r="F81" s="26"/>
      <c r="H81" s="3" t="s">
        <v>12</v>
      </c>
      <c r="J81" s="30">
        <v>3998</v>
      </c>
      <c r="K81" s="31"/>
      <c r="M81" s="32">
        <v>30.992248</v>
      </c>
      <c r="N81" s="31"/>
      <c r="P81" s="4">
        <v>1</v>
      </c>
      <c r="R81" s="4">
        <v>89</v>
      </c>
      <c r="T81" s="5">
        <v>18.337332194187901</v>
      </c>
    </row>
    <row r="82" spans="1:20" x14ac:dyDescent="0.25">
      <c r="A82" s="20"/>
      <c r="C82" s="25"/>
      <c r="D82" s="18"/>
      <c r="E82" s="18"/>
      <c r="F82" s="26"/>
      <c r="H82" s="3" t="s">
        <v>13</v>
      </c>
      <c r="J82" s="30">
        <v>1732</v>
      </c>
      <c r="K82" s="31"/>
      <c r="M82" s="32">
        <v>14.31405</v>
      </c>
      <c r="N82" s="31"/>
      <c r="P82" s="4">
        <v>1</v>
      </c>
      <c r="R82" s="4">
        <v>71</v>
      </c>
      <c r="T82" s="5">
        <v>14.9672047490505</v>
      </c>
    </row>
    <row r="83" spans="1:20" x14ac:dyDescent="0.25">
      <c r="A83" s="21"/>
      <c r="C83" s="27"/>
      <c r="D83" s="28"/>
      <c r="E83" s="28"/>
      <c r="F83" s="29"/>
      <c r="H83" s="6" t="s">
        <v>14</v>
      </c>
      <c r="J83" s="33">
        <v>6555</v>
      </c>
      <c r="K83" s="31"/>
      <c r="M83" s="34">
        <v>50.813952999999998</v>
      </c>
      <c r="N83" s="31"/>
      <c r="P83" s="7">
        <v>9</v>
      </c>
      <c r="R83" s="7">
        <v>123</v>
      </c>
      <c r="T83" s="8">
        <v>25.709545717495701</v>
      </c>
    </row>
    <row r="84" spans="1:20" x14ac:dyDescent="0.25">
      <c r="A84" s="19" t="s">
        <v>0</v>
      </c>
      <c r="C84" s="22" t="s">
        <v>33</v>
      </c>
      <c r="D84" s="23"/>
      <c r="E84" s="23"/>
      <c r="F84" s="24"/>
      <c r="H84" s="3" t="s">
        <v>11</v>
      </c>
      <c r="J84" s="30">
        <v>3941</v>
      </c>
      <c r="K84" s="31"/>
      <c r="M84" s="32">
        <v>20.633507999999999</v>
      </c>
      <c r="N84" s="31"/>
      <c r="P84" s="4">
        <v>1</v>
      </c>
      <c r="R84" s="4">
        <v>68</v>
      </c>
      <c r="T84" s="5">
        <v>15.102168817755899</v>
      </c>
    </row>
    <row r="85" spans="1:20" x14ac:dyDescent="0.25">
      <c r="A85" s="20"/>
      <c r="C85" s="25"/>
      <c r="D85" s="18"/>
      <c r="E85" s="18"/>
      <c r="F85" s="26"/>
      <c r="H85" s="3" t="s">
        <v>12</v>
      </c>
      <c r="J85" s="30">
        <v>11396</v>
      </c>
      <c r="K85" s="31"/>
      <c r="M85" s="32">
        <v>56.98</v>
      </c>
      <c r="N85" s="31"/>
      <c r="P85" s="4">
        <v>4</v>
      </c>
      <c r="R85" s="4">
        <v>372</v>
      </c>
      <c r="T85" s="5">
        <v>63.623654775562798</v>
      </c>
    </row>
    <row r="86" spans="1:20" x14ac:dyDescent="0.25">
      <c r="A86" s="20"/>
      <c r="C86" s="25"/>
      <c r="D86" s="18"/>
      <c r="E86" s="18"/>
      <c r="F86" s="26"/>
      <c r="H86" s="3" t="s">
        <v>13</v>
      </c>
      <c r="J86" s="30">
        <v>9035</v>
      </c>
      <c r="K86" s="31"/>
      <c r="M86" s="32">
        <v>47.057291999999997</v>
      </c>
      <c r="N86" s="31"/>
      <c r="P86" s="4">
        <v>1</v>
      </c>
      <c r="R86" s="4">
        <v>438</v>
      </c>
      <c r="T86" s="5">
        <v>69.314080293977796</v>
      </c>
    </row>
    <row r="87" spans="1:20" x14ac:dyDescent="0.25">
      <c r="A87" s="21"/>
      <c r="C87" s="27"/>
      <c r="D87" s="28"/>
      <c r="E87" s="28"/>
      <c r="F87" s="29"/>
      <c r="H87" s="6" t="s">
        <v>14</v>
      </c>
      <c r="J87" s="33">
        <v>24372</v>
      </c>
      <c r="K87" s="31"/>
      <c r="M87" s="34">
        <v>121.86</v>
      </c>
      <c r="N87" s="31"/>
      <c r="P87" s="7">
        <v>17</v>
      </c>
      <c r="R87" s="7">
        <v>548</v>
      </c>
      <c r="T87" s="8">
        <v>87.802201185391695</v>
      </c>
    </row>
    <row r="88" spans="1:20" x14ac:dyDescent="0.25">
      <c r="A88" s="19" t="s">
        <v>0</v>
      </c>
      <c r="C88" s="22" t="s">
        <v>34</v>
      </c>
      <c r="D88" s="23"/>
      <c r="E88" s="23"/>
      <c r="F88" s="24"/>
      <c r="H88" s="3" t="s">
        <v>11</v>
      </c>
      <c r="J88" s="30">
        <v>3206</v>
      </c>
      <c r="K88" s="31"/>
      <c r="M88" s="32">
        <v>30.826923000000001</v>
      </c>
      <c r="N88" s="31"/>
      <c r="P88" s="4">
        <v>2</v>
      </c>
      <c r="R88" s="4">
        <v>68</v>
      </c>
      <c r="T88" s="5">
        <v>15.0400386635141</v>
      </c>
    </row>
    <row r="89" spans="1:20" x14ac:dyDescent="0.25">
      <c r="A89" s="20"/>
      <c r="C89" s="25"/>
      <c r="D89" s="18"/>
      <c r="E89" s="18"/>
      <c r="F89" s="26"/>
      <c r="H89" s="3" t="s">
        <v>12</v>
      </c>
      <c r="J89" s="30">
        <v>1384</v>
      </c>
      <c r="K89" s="31"/>
      <c r="M89" s="32">
        <v>13.568626999999999</v>
      </c>
      <c r="N89" s="31"/>
      <c r="P89" s="4">
        <v>1</v>
      </c>
      <c r="R89" s="4">
        <v>73</v>
      </c>
      <c r="T89" s="5">
        <v>12.3476937522762</v>
      </c>
    </row>
    <row r="90" spans="1:20" x14ac:dyDescent="0.25">
      <c r="A90" s="20"/>
      <c r="C90" s="25"/>
      <c r="D90" s="18"/>
      <c r="E90" s="18"/>
      <c r="F90" s="26"/>
      <c r="H90" s="3" t="s">
        <v>13</v>
      </c>
      <c r="J90" s="30">
        <v>3487</v>
      </c>
      <c r="K90" s="31"/>
      <c r="M90" s="32">
        <v>33.528846000000001</v>
      </c>
      <c r="N90" s="31"/>
      <c r="P90" s="4">
        <v>2</v>
      </c>
      <c r="R90" s="4">
        <v>140</v>
      </c>
      <c r="T90" s="5">
        <v>26.746547459438599</v>
      </c>
    </row>
    <row r="91" spans="1:20" x14ac:dyDescent="0.25">
      <c r="A91" s="21"/>
      <c r="C91" s="27"/>
      <c r="D91" s="28"/>
      <c r="E91" s="28"/>
      <c r="F91" s="29"/>
      <c r="H91" s="6" t="s">
        <v>14</v>
      </c>
      <c r="J91" s="33">
        <v>8077</v>
      </c>
      <c r="K91" s="31"/>
      <c r="M91" s="34">
        <v>77.663461999999996</v>
      </c>
      <c r="N91" s="31"/>
      <c r="P91" s="7">
        <v>20</v>
      </c>
      <c r="R91" s="7">
        <v>212</v>
      </c>
      <c r="T91" s="8">
        <v>39.395581681198699</v>
      </c>
    </row>
    <row r="92" spans="1:20" x14ac:dyDescent="0.25">
      <c r="A92" s="19" t="s">
        <v>0</v>
      </c>
      <c r="C92" s="22" t="s">
        <v>35</v>
      </c>
      <c r="D92" s="23"/>
      <c r="E92" s="23"/>
      <c r="F92" s="24"/>
      <c r="H92" s="3" t="s">
        <v>11</v>
      </c>
      <c r="J92" s="30">
        <v>8197</v>
      </c>
      <c r="K92" s="31"/>
      <c r="M92" s="32">
        <v>28.560976</v>
      </c>
      <c r="N92" s="31"/>
      <c r="P92" s="4">
        <v>1</v>
      </c>
      <c r="R92" s="4">
        <v>97</v>
      </c>
      <c r="T92" s="5">
        <v>19.786861044642698</v>
      </c>
    </row>
    <row r="93" spans="1:20" x14ac:dyDescent="0.25">
      <c r="A93" s="20"/>
      <c r="C93" s="25"/>
      <c r="D93" s="18"/>
      <c r="E93" s="18"/>
      <c r="F93" s="26"/>
      <c r="H93" s="3" t="s">
        <v>12</v>
      </c>
      <c r="J93" s="30">
        <v>11325</v>
      </c>
      <c r="K93" s="31"/>
      <c r="M93" s="32">
        <v>39.45993</v>
      </c>
      <c r="N93" s="31"/>
      <c r="P93" s="4">
        <v>2</v>
      </c>
      <c r="R93" s="4">
        <v>318</v>
      </c>
      <c r="T93" s="5">
        <v>45.332003286861301</v>
      </c>
    </row>
    <row r="94" spans="1:20" x14ac:dyDescent="0.25">
      <c r="A94" s="20"/>
      <c r="C94" s="25"/>
      <c r="D94" s="18"/>
      <c r="E94" s="18"/>
      <c r="F94" s="26"/>
      <c r="H94" s="3" t="s">
        <v>13</v>
      </c>
      <c r="J94" s="30">
        <v>18415</v>
      </c>
      <c r="K94" s="31"/>
      <c r="M94" s="32">
        <v>64.388112000000007</v>
      </c>
      <c r="N94" s="31"/>
      <c r="P94" s="4">
        <v>1</v>
      </c>
      <c r="R94" s="4">
        <v>321</v>
      </c>
      <c r="T94" s="5">
        <v>71.0784572567526</v>
      </c>
    </row>
    <row r="95" spans="1:20" x14ac:dyDescent="0.25">
      <c r="A95" s="21"/>
      <c r="C95" s="27"/>
      <c r="D95" s="28"/>
      <c r="E95" s="28"/>
      <c r="F95" s="29"/>
      <c r="H95" s="6" t="s">
        <v>14</v>
      </c>
      <c r="J95" s="33">
        <v>37937</v>
      </c>
      <c r="K95" s="31"/>
      <c r="M95" s="34">
        <v>132.18466900000001</v>
      </c>
      <c r="N95" s="31"/>
      <c r="P95" s="7">
        <v>13</v>
      </c>
      <c r="R95" s="7">
        <v>483</v>
      </c>
      <c r="T95" s="8">
        <v>79.517408320442598</v>
      </c>
    </row>
    <row r="96" spans="1:20" x14ac:dyDescent="0.25">
      <c r="A96" s="19" t="s">
        <v>0</v>
      </c>
      <c r="C96" s="22" t="s">
        <v>36</v>
      </c>
      <c r="D96" s="23"/>
      <c r="E96" s="23"/>
      <c r="F96" s="24"/>
      <c r="H96" s="3" t="s">
        <v>11</v>
      </c>
      <c r="J96" s="30">
        <v>35</v>
      </c>
      <c r="K96" s="31"/>
      <c r="M96" s="32">
        <v>2.058824</v>
      </c>
      <c r="N96" s="31"/>
      <c r="P96" s="4">
        <v>1</v>
      </c>
      <c r="R96" s="4">
        <v>5</v>
      </c>
      <c r="T96" s="5">
        <v>1.0880367640847399</v>
      </c>
    </row>
    <row r="97" spans="1:20" x14ac:dyDescent="0.25">
      <c r="A97" s="20"/>
      <c r="C97" s="25"/>
      <c r="D97" s="18"/>
      <c r="E97" s="18"/>
      <c r="F97" s="26"/>
      <c r="H97" s="3" t="s">
        <v>12</v>
      </c>
      <c r="J97" s="30">
        <v>252</v>
      </c>
      <c r="K97" s="31"/>
      <c r="M97" s="32">
        <v>9.6923080000000006</v>
      </c>
      <c r="N97" s="31"/>
      <c r="P97" s="4">
        <v>2</v>
      </c>
      <c r="R97" s="4">
        <v>26</v>
      </c>
      <c r="T97" s="5">
        <v>5.7045190857775196</v>
      </c>
    </row>
    <row r="98" spans="1:20" x14ac:dyDescent="0.25">
      <c r="A98" s="20"/>
      <c r="C98" s="25"/>
      <c r="D98" s="18"/>
      <c r="E98" s="18"/>
      <c r="F98" s="26"/>
      <c r="H98" s="3" t="s">
        <v>13</v>
      </c>
      <c r="J98" s="30">
        <v>113</v>
      </c>
      <c r="K98" s="31"/>
      <c r="M98" s="32">
        <v>4.913043</v>
      </c>
      <c r="N98" s="31"/>
      <c r="P98" s="4">
        <v>1</v>
      </c>
      <c r="R98" s="4">
        <v>12</v>
      </c>
      <c r="T98" s="5">
        <v>2.8430624333630101</v>
      </c>
    </row>
    <row r="99" spans="1:20" x14ac:dyDescent="0.25">
      <c r="A99" s="21"/>
      <c r="C99" s="27"/>
      <c r="D99" s="28"/>
      <c r="E99" s="28"/>
      <c r="F99" s="29"/>
      <c r="H99" s="6" t="s">
        <v>14</v>
      </c>
      <c r="J99" s="33">
        <v>400</v>
      </c>
      <c r="K99" s="31"/>
      <c r="M99" s="34">
        <v>15.384615</v>
      </c>
      <c r="N99" s="31"/>
      <c r="P99" s="7">
        <v>5</v>
      </c>
      <c r="R99" s="7">
        <v>26</v>
      </c>
      <c r="T99" s="8">
        <v>6.2486921831692097</v>
      </c>
    </row>
    <row r="100" spans="1:20" x14ac:dyDescent="0.25">
      <c r="A100" s="19" t="s">
        <v>0</v>
      </c>
      <c r="C100" s="22" t="s">
        <v>37</v>
      </c>
      <c r="D100" s="23"/>
      <c r="E100" s="23"/>
      <c r="F100" s="24"/>
      <c r="H100" s="3" t="s">
        <v>11</v>
      </c>
      <c r="J100" s="30">
        <v>109</v>
      </c>
      <c r="K100" s="31"/>
      <c r="M100" s="32">
        <v>2.1800000000000002</v>
      </c>
      <c r="N100" s="31"/>
      <c r="P100" s="4">
        <v>1</v>
      </c>
      <c r="R100" s="4">
        <v>5</v>
      </c>
      <c r="T100" s="5">
        <v>1.11921981755149</v>
      </c>
    </row>
    <row r="101" spans="1:20" x14ac:dyDescent="0.25">
      <c r="A101" s="20"/>
      <c r="C101" s="25"/>
      <c r="D101" s="18"/>
      <c r="E101" s="18"/>
      <c r="F101" s="26"/>
      <c r="H101" s="3" t="s">
        <v>12</v>
      </c>
      <c r="J101" s="30">
        <v>407</v>
      </c>
      <c r="K101" s="31"/>
      <c r="M101" s="32">
        <v>5.7323940000000002</v>
      </c>
      <c r="N101" s="31"/>
      <c r="P101" s="4">
        <v>1</v>
      </c>
      <c r="R101" s="4">
        <v>29</v>
      </c>
      <c r="T101" s="5">
        <v>4.83722988909975</v>
      </c>
    </row>
    <row r="102" spans="1:20" x14ac:dyDescent="0.25">
      <c r="A102" s="20"/>
      <c r="C102" s="25"/>
      <c r="D102" s="18"/>
      <c r="E102" s="18"/>
      <c r="F102" s="26"/>
      <c r="H102" s="3" t="s">
        <v>13</v>
      </c>
      <c r="J102" s="30">
        <v>650</v>
      </c>
      <c r="K102" s="31"/>
      <c r="M102" s="32">
        <v>9.1549300000000002</v>
      </c>
      <c r="N102" s="31"/>
      <c r="P102" s="4">
        <v>1</v>
      </c>
      <c r="R102" s="4">
        <v>46</v>
      </c>
      <c r="T102" s="5">
        <v>9.0390389422769903</v>
      </c>
    </row>
    <row r="103" spans="1:20" x14ac:dyDescent="0.25">
      <c r="A103" s="21"/>
      <c r="C103" s="27"/>
      <c r="D103" s="28"/>
      <c r="E103" s="28"/>
      <c r="F103" s="29"/>
      <c r="H103" s="6" t="s">
        <v>14</v>
      </c>
      <c r="J103" s="33">
        <v>1166</v>
      </c>
      <c r="K103" s="31"/>
      <c r="M103" s="34">
        <v>15.546666999999999</v>
      </c>
      <c r="N103" s="31"/>
      <c r="P103" s="7">
        <v>2</v>
      </c>
      <c r="R103" s="7">
        <v>60</v>
      </c>
      <c r="T103" s="8">
        <v>10.8369903571056</v>
      </c>
    </row>
    <row r="104" spans="1:20" x14ac:dyDescent="0.25">
      <c r="A104" s="19" t="s">
        <v>0</v>
      </c>
      <c r="C104" s="35" t="s">
        <v>38</v>
      </c>
      <c r="D104" s="23"/>
      <c r="E104" s="23"/>
      <c r="F104" s="24"/>
      <c r="H104" s="3" t="s">
        <v>11</v>
      </c>
      <c r="J104" s="30">
        <v>1865</v>
      </c>
      <c r="K104" s="31"/>
      <c r="M104" s="32">
        <v>11.035503</v>
      </c>
      <c r="N104" s="31"/>
      <c r="P104" s="4">
        <v>1</v>
      </c>
      <c r="R104" s="4">
        <v>36</v>
      </c>
      <c r="T104" s="5">
        <v>8.8988318334486998</v>
      </c>
    </row>
    <row r="105" spans="1:20" x14ac:dyDescent="0.25">
      <c r="A105" s="20"/>
      <c r="C105" s="36"/>
      <c r="D105" s="18"/>
      <c r="E105" s="18"/>
      <c r="F105" s="26"/>
      <c r="H105" s="3" t="s">
        <v>12</v>
      </c>
      <c r="J105" s="30">
        <v>2511</v>
      </c>
      <c r="K105" s="31"/>
      <c r="M105" s="32">
        <v>13.872928</v>
      </c>
      <c r="N105" s="31"/>
      <c r="P105" s="4">
        <v>1</v>
      </c>
      <c r="R105" s="4">
        <v>126</v>
      </c>
      <c r="T105" s="5">
        <v>18.235203645695901</v>
      </c>
    </row>
    <row r="106" spans="1:20" x14ac:dyDescent="0.25">
      <c r="A106" s="20"/>
      <c r="C106" s="36"/>
      <c r="D106" s="18"/>
      <c r="E106" s="18"/>
      <c r="F106" s="26"/>
      <c r="H106" s="3" t="s">
        <v>13</v>
      </c>
      <c r="J106" s="30">
        <v>6227</v>
      </c>
      <c r="K106" s="31"/>
      <c r="M106" s="32">
        <v>34.214286000000001</v>
      </c>
      <c r="N106" s="31"/>
      <c r="P106" s="4">
        <v>1</v>
      </c>
      <c r="R106" s="4">
        <v>148</v>
      </c>
      <c r="T106" s="5">
        <v>31.695080643531998</v>
      </c>
    </row>
    <row r="107" spans="1:20" x14ac:dyDescent="0.25">
      <c r="A107" s="21"/>
      <c r="C107" s="37"/>
      <c r="D107" s="28"/>
      <c r="E107" s="28"/>
      <c r="F107" s="29"/>
      <c r="H107" s="6" t="s">
        <v>14</v>
      </c>
      <c r="J107" s="33">
        <v>10603</v>
      </c>
      <c r="K107" s="31"/>
      <c r="M107" s="34">
        <v>58.258242000000003</v>
      </c>
      <c r="N107" s="31"/>
      <c r="P107" s="7">
        <v>7</v>
      </c>
      <c r="R107" s="7">
        <v>168</v>
      </c>
      <c r="T107" s="8">
        <v>35.661302878610599</v>
      </c>
    </row>
    <row r="108" spans="1:20" x14ac:dyDescent="0.25">
      <c r="A108" s="19" t="s">
        <v>0</v>
      </c>
      <c r="C108" s="35" t="s">
        <v>39</v>
      </c>
      <c r="D108" s="23"/>
      <c r="E108" s="23"/>
      <c r="F108" s="24"/>
      <c r="H108" s="3" t="s">
        <v>11</v>
      </c>
      <c r="J108" s="30">
        <v>1832</v>
      </c>
      <c r="K108" s="31"/>
      <c r="M108" s="32">
        <v>10.528736</v>
      </c>
      <c r="N108" s="31"/>
      <c r="P108" s="4">
        <v>1</v>
      </c>
      <c r="R108" s="4">
        <v>41</v>
      </c>
      <c r="T108" s="5">
        <v>8.5176988089506906</v>
      </c>
    </row>
    <row r="109" spans="1:20" x14ac:dyDescent="0.25">
      <c r="A109" s="20"/>
      <c r="C109" s="36"/>
      <c r="D109" s="18"/>
      <c r="E109" s="18"/>
      <c r="F109" s="26"/>
      <c r="H109" s="3" t="s">
        <v>12</v>
      </c>
      <c r="J109" s="30">
        <v>2313</v>
      </c>
      <c r="K109" s="31"/>
      <c r="M109" s="32">
        <v>12.921787999999999</v>
      </c>
      <c r="N109" s="31"/>
      <c r="P109" s="4">
        <v>1</v>
      </c>
      <c r="R109" s="4">
        <v>74</v>
      </c>
      <c r="T109" s="5">
        <v>13.7732245316774</v>
      </c>
    </row>
    <row r="110" spans="1:20" x14ac:dyDescent="0.25">
      <c r="A110" s="20"/>
      <c r="C110" s="36"/>
      <c r="D110" s="18"/>
      <c r="E110" s="18"/>
      <c r="F110" s="26"/>
      <c r="H110" s="3" t="s">
        <v>13</v>
      </c>
      <c r="J110" s="30">
        <v>6253</v>
      </c>
      <c r="K110" s="31"/>
      <c r="M110" s="32">
        <v>34.357143000000001</v>
      </c>
      <c r="N110" s="31"/>
      <c r="P110" s="4">
        <v>2</v>
      </c>
      <c r="R110" s="4">
        <v>133</v>
      </c>
      <c r="T110" s="5">
        <v>22.600516498522801</v>
      </c>
    </row>
    <row r="111" spans="1:20" x14ac:dyDescent="0.25">
      <c r="A111" s="21"/>
      <c r="C111" s="37"/>
      <c r="D111" s="28"/>
      <c r="E111" s="28"/>
      <c r="F111" s="29"/>
      <c r="H111" s="6" t="s">
        <v>14</v>
      </c>
      <c r="J111" s="33">
        <v>10398</v>
      </c>
      <c r="K111" s="31"/>
      <c r="M111" s="34">
        <v>57.131867999999997</v>
      </c>
      <c r="N111" s="31"/>
      <c r="P111" s="7">
        <v>10</v>
      </c>
      <c r="R111" s="7">
        <v>186</v>
      </c>
      <c r="T111" s="8">
        <v>26.327184353819501</v>
      </c>
    </row>
    <row r="112" spans="1:20" x14ac:dyDescent="0.25">
      <c r="A112" s="19" t="s">
        <v>0</v>
      </c>
      <c r="C112" s="22" t="s">
        <v>40</v>
      </c>
      <c r="D112" s="23"/>
      <c r="E112" s="23"/>
      <c r="F112" s="24"/>
      <c r="H112" s="3" t="s">
        <v>11</v>
      </c>
      <c r="J112" s="30">
        <v>10591</v>
      </c>
      <c r="K112" s="31"/>
      <c r="M112" s="32">
        <v>34.611111000000001</v>
      </c>
      <c r="N112" s="31"/>
      <c r="P112" s="4">
        <v>1</v>
      </c>
      <c r="R112" s="4">
        <v>151</v>
      </c>
      <c r="T112" s="5">
        <v>22.226901605936899</v>
      </c>
    </row>
    <row r="113" spans="1:20" x14ac:dyDescent="0.25">
      <c r="A113" s="20"/>
      <c r="C113" s="25"/>
      <c r="D113" s="18"/>
      <c r="E113" s="18"/>
      <c r="F113" s="26"/>
      <c r="H113" s="3" t="s">
        <v>12</v>
      </c>
      <c r="J113" s="30">
        <v>25420</v>
      </c>
      <c r="K113" s="31"/>
      <c r="M113" s="32">
        <v>83.071894999999998</v>
      </c>
      <c r="N113" s="31"/>
      <c r="P113" s="4">
        <v>1</v>
      </c>
      <c r="R113" s="4">
        <v>502</v>
      </c>
      <c r="T113" s="5">
        <v>88.057999114220195</v>
      </c>
    </row>
    <row r="114" spans="1:20" x14ac:dyDescent="0.25">
      <c r="A114" s="20"/>
      <c r="C114" s="25"/>
      <c r="D114" s="18"/>
      <c r="E114" s="18"/>
      <c r="F114" s="26"/>
      <c r="H114" s="3" t="s">
        <v>13</v>
      </c>
      <c r="J114" s="30">
        <v>35212</v>
      </c>
      <c r="K114" s="31"/>
      <c r="M114" s="32">
        <v>115.071895</v>
      </c>
      <c r="N114" s="31"/>
      <c r="P114" s="4">
        <v>2</v>
      </c>
      <c r="R114" s="4">
        <v>494</v>
      </c>
      <c r="T114" s="5">
        <v>110.25274121308701</v>
      </c>
    </row>
    <row r="115" spans="1:20" x14ac:dyDescent="0.25">
      <c r="A115" s="21"/>
      <c r="C115" s="27"/>
      <c r="D115" s="28"/>
      <c r="E115" s="28"/>
      <c r="F115" s="29"/>
      <c r="H115" s="6" t="s">
        <v>14</v>
      </c>
      <c r="J115" s="33">
        <v>71223</v>
      </c>
      <c r="K115" s="31"/>
      <c r="M115" s="34">
        <v>232.75490199999999</v>
      </c>
      <c r="N115" s="31"/>
      <c r="P115" s="7">
        <v>46</v>
      </c>
      <c r="R115" s="7">
        <v>757</v>
      </c>
      <c r="T115" s="8">
        <v>152.61446784626901</v>
      </c>
    </row>
    <row r="116" spans="1:20" x14ac:dyDescent="0.25">
      <c r="A116" s="19" t="s">
        <v>0</v>
      </c>
      <c r="C116" s="22" t="s">
        <v>41</v>
      </c>
      <c r="D116" s="23"/>
      <c r="E116" s="23"/>
      <c r="F116" s="24"/>
      <c r="H116" s="3" t="s">
        <v>11</v>
      </c>
      <c r="J116" s="30">
        <v>40</v>
      </c>
      <c r="K116" s="31"/>
      <c r="M116" s="32">
        <v>1.9047620000000001</v>
      </c>
      <c r="N116" s="31"/>
      <c r="P116" s="4">
        <v>1</v>
      </c>
      <c r="R116" s="4">
        <v>4</v>
      </c>
      <c r="T116" s="5">
        <v>0.94365035897836702</v>
      </c>
    </row>
    <row r="117" spans="1:20" x14ac:dyDescent="0.25">
      <c r="A117" s="20"/>
      <c r="C117" s="25"/>
      <c r="D117" s="18"/>
      <c r="E117" s="18"/>
      <c r="F117" s="26"/>
      <c r="H117" s="3" t="s">
        <v>12</v>
      </c>
      <c r="J117" s="30">
        <v>235</v>
      </c>
      <c r="K117" s="31"/>
      <c r="M117" s="32">
        <v>8.7037040000000001</v>
      </c>
      <c r="N117" s="31"/>
      <c r="P117" s="4">
        <v>1</v>
      </c>
      <c r="R117" s="4">
        <v>29</v>
      </c>
      <c r="T117" s="5">
        <v>7.0044755692342902</v>
      </c>
    </row>
    <row r="118" spans="1:20" x14ac:dyDescent="0.25">
      <c r="A118" s="20"/>
      <c r="C118" s="25"/>
      <c r="D118" s="18"/>
      <c r="E118" s="18"/>
      <c r="F118" s="26"/>
      <c r="H118" s="3" t="s">
        <v>13</v>
      </c>
      <c r="J118" s="30">
        <v>347</v>
      </c>
      <c r="K118" s="31"/>
      <c r="M118" s="32">
        <v>11.965517</v>
      </c>
      <c r="N118" s="31"/>
      <c r="P118" s="4">
        <v>1</v>
      </c>
      <c r="R118" s="4">
        <v>32</v>
      </c>
      <c r="T118" s="5">
        <v>8.4154736646251802</v>
      </c>
    </row>
    <row r="119" spans="1:20" x14ac:dyDescent="0.25">
      <c r="A119" s="21"/>
      <c r="C119" s="27"/>
      <c r="D119" s="28"/>
      <c r="E119" s="28"/>
      <c r="F119" s="29"/>
      <c r="H119" s="6" t="s">
        <v>14</v>
      </c>
      <c r="J119" s="33">
        <v>622</v>
      </c>
      <c r="K119" s="31"/>
      <c r="M119" s="34">
        <v>21.448276</v>
      </c>
      <c r="N119" s="31"/>
      <c r="P119" s="7">
        <v>6</v>
      </c>
      <c r="R119" s="7">
        <v>46</v>
      </c>
      <c r="T119" s="8">
        <v>10.795456081148201</v>
      </c>
    </row>
    <row r="120" spans="1:20" x14ac:dyDescent="0.25">
      <c r="A120" s="19" t="s">
        <v>0</v>
      </c>
      <c r="C120" s="22" t="s">
        <v>42</v>
      </c>
      <c r="D120" s="23"/>
      <c r="E120" s="23"/>
      <c r="F120" s="24"/>
      <c r="H120" s="3" t="s">
        <v>11</v>
      </c>
      <c r="J120" s="30">
        <v>11840</v>
      </c>
      <c r="K120" s="31"/>
      <c r="M120" s="32">
        <v>89.022555999999994</v>
      </c>
      <c r="N120" s="31"/>
      <c r="P120" s="4">
        <v>9</v>
      </c>
      <c r="R120" s="4">
        <v>224</v>
      </c>
      <c r="T120" s="5">
        <v>41.830188130105299</v>
      </c>
    </row>
    <row r="121" spans="1:20" x14ac:dyDescent="0.25">
      <c r="A121" s="20"/>
      <c r="C121" s="25"/>
      <c r="D121" s="18"/>
      <c r="E121" s="18"/>
      <c r="F121" s="26"/>
      <c r="H121" s="3" t="s">
        <v>12</v>
      </c>
      <c r="J121" s="30">
        <v>12985</v>
      </c>
      <c r="K121" s="31"/>
      <c r="M121" s="32">
        <v>96.185185000000004</v>
      </c>
      <c r="N121" s="31"/>
      <c r="P121" s="4">
        <v>7</v>
      </c>
      <c r="R121" s="4">
        <v>481</v>
      </c>
      <c r="T121" s="5">
        <v>85.543057602589798</v>
      </c>
    </row>
    <row r="122" spans="1:20" x14ac:dyDescent="0.25">
      <c r="A122" s="20"/>
      <c r="C122" s="25"/>
      <c r="D122" s="18"/>
      <c r="E122" s="18"/>
      <c r="F122" s="26"/>
      <c r="H122" s="3" t="s">
        <v>13</v>
      </c>
      <c r="J122" s="30">
        <v>31910</v>
      </c>
      <c r="K122" s="31"/>
      <c r="M122" s="32">
        <v>238.13432800000001</v>
      </c>
      <c r="N122" s="31"/>
      <c r="P122" s="4">
        <v>21</v>
      </c>
      <c r="R122" s="4">
        <v>999</v>
      </c>
      <c r="T122" s="5">
        <v>181.771350671661</v>
      </c>
    </row>
    <row r="123" spans="1:20" x14ac:dyDescent="0.25">
      <c r="A123" s="21"/>
      <c r="C123" s="27"/>
      <c r="D123" s="28"/>
      <c r="E123" s="28"/>
      <c r="F123" s="29"/>
      <c r="H123" s="6" t="s">
        <v>14</v>
      </c>
      <c r="J123" s="33">
        <v>56735</v>
      </c>
      <c r="K123" s="31"/>
      <c r="M123" s="34">
        <v>420.25925899999999</v>
      </c>
      <c r="N123" s="31"/>
      <c r="P123" s="7">
        <v>24</v>
      </c>
      <c r="R123" s="7">
        <v>1207</v>
      </c>
      <c r="T123" s="8">
        <v>224.577479331744</v>
      </c>
    </row>
    <row r="124" spans="1:20" ht="0" hidden="1" customHeight="1" x14ac:dyDescent="0.25"/>
    <row r="125" spans="1:20" ht="2.1" customHeight="1" x14ac:dyDescent="0.25"/>
    <row r="126" spans="1:20" ht="15.75" customHeight="1" x14ac:dyDescent="0.25">
      <c r="B126" s="17" t="s">
        <v>43</v>
      </c>
      <c r="C126" s="18"/>
      <c r="D126" s="18"/>
      <c r="E126" s="18"/>
      <c r="F126" s="18"/>
      <c r="G126" s="18"/>
      <c r="H126" s="18"/>
      <c r="I126" s="18"/>
      <c r="J126" s="18"/>
    </row>
    <row r="127" spans="1:20" ht="2.25" customHeight="1" x14ac:dyDescent="0.25"/>
  </sheetData>
  <mergeCells count="292">
    <mergeCell ref="A1:W1"/>
    <mergeCell ref="D3:D4"/>
    <mergeCell ref="F4:M5"/>
    <mergeCell ref="O4:T5"/>
    <mergeCell ref="B8:F8"/>
    <mergeCell ref="G8:H8"/>
    <mergeCell ref="I8:K8"/>
    <mergeCell ref="L8:N8"/>
    <mergeCell ref="O8:P8"/>
    <mergeCell ref="Q8:R8"/>
    <mergeCell ref="S8:T8"/>
    <mergeCell ref="A12:A15"/>
    <mergeCell ref="C12:F15"/>
    <mergeCell ref="J12:K12"/>
    <mergeCell ref="M12:N12"/>
    <mergeCell ref="J13:K13"/>
    <mergeCell ref="M13:N13"/>
    <mergeCell ref="J14:K14"/>
    <mergeCell ref="M14:N14"/>
    <mergeCell ref="J15:K15"/>
    <mergeCell ref="M15:N15"/>
    <mergeCell ref="A16:A19"/>
    <mergeCell ref="C16:F19"/>
    <mergeCell ref="J16:K16"/>
    <mergeCell ref="M16:N16"/>
    <mergeCell ref="J17:K17"/>
    <mergeCell ref="M17:N17"/>
    <mergeCell ref="J18:K18"/>
    <mergeCell ref="M18:N18"/>
    <mergeCell ref="J19:K19"/>
    <mergeCell ref="M19:N19"/>
    <mergeCell ref="A20:A23"/>
    <mergeCell ref="C20:F23"/>
    <mergeCell ref="J20:K20"/>
    <mergeCell ref="M20:N20"/>
    <mergeCell ref="J21:K21"/>
    <mergeCell ref="M21:N21"/>
    <mergeCell ref="J22:K22"/>
    <mergeCell ref="M22:N22"/>
    <mergeCell ref="J23:K23"/>
    <mergeCell ref="M23:N23"/>
    <mergeCell ref="A24:A27"/>
    <mergeCell ref="C24:F27"/>
    <mergeCell ref="J24:K24"/>
    <mergeCell ref="M24:N24"/>
    <mergeCell ref="J25:K25"/>
    <mergeCell ref="M25:N25"/>
    <mergeCell ref="J26:K26"/>
    <mergeCell ref="M26:N26"/>
    <mergeCell ref="J27:K27"/>
    <mergeCell ref="M27:N27"/>
    <mergeCell ref="A28:A31"/>
    <mergeCell ref="C28:F31"/>
    <mergeCell ref="J28:K28"/>
    <mergeCell ref="M28:N28"/>
    <mergeCell ref="J29:K29"/>
    <mergeCell ref="M29:N29"/>
    <mergeCell ref="J30:K30"/>
    <mergeCell ref="M30:N30"/>
    <mergeCell ref="J31:K31"/>
    <mergeCell ref="M31:N31"/>
    <mergeCell ref="A32:A35"/>
    <mergeCell ref="C32:F35"/>
    <mergeCell ref="J32:K32"/>
    <mergeCell ref="M32:N32"/>
    <mergeCell ref="J33:K33"/>
    <mergeCell ref="M33:N33"/>
    <mergeCell ref="J34:K34"/>
    <mergeCell ref="M34:N34"/>
    <mergeCell ref="J35:K35"/>
    <mergeCell ref="M35:N35"/>
    <mergeCell ref="A36:A39"/>
    <mergeCell ref="C36:F39"/>
    <mergeCell ref="J36:K36"/>
    <mergeCell ref="M36:N36"/>
    <mergeCell ref="J37:K37"/>
    <mergeCell ref="M37:N37"/>
    <mergeCell ref="J38:K38"/>
    <mergeCell ref="M38:N38"/>
    <mergeCell ref="J39:K39"/>
    <mergeCell ref="M39:N39"/>
    <mergeCell ref="A40:A43"/>
    <mergeCell ref="C40:F43"/>
    <mergeCell ref="J40:K40"/>
    <mergeCell ref="M40:N40"/>
    <mergeCell ref="J41:K41"/>
    <mergeCell ref="M41:N41"/>
    <mergeCell ref="J42:K42"/>
    <mergeCell ref="M42:N42"/>
    <mergeCell ref="J43:K43"/>
    <mergeCell ref="M43:N43"/>
    <mergeCell ref="A44:A47"/>
    <mergeCell ref="C44:F47"/>
    <mergeCell ref="J44:K44"/>
    <mergeCell ref="M44:N44"/>
    <mergeCell ref="J45:K45"/>
    <mergeCell ref="M45:N45"/>
    <mergeCell ref="J46:K46"/>
    <mergeCell ref="M46:N46"/>
    <mergeCell ref="J47:K47"/>
    <mergeCell ref="M47:N47"/>
    <mergeCell ref="A48:A51"/>
    <mergeCell ref="C48:F51"/>
    <mergeCell ref="J48:K48"/>
    <mergeCell ref="M48:N48"/>
    <mergeCell ref="J49:K49"/>
    <mergeCell ref="M49:N49"/>
    <mergeCell ref="J50:K50"/>
    <mergeCell ref="M50:N50"/>
    <mergeCell ref="J51:K51"/>
    <mergeCell ref="M51:N51"/>
    <mergeCell ref="A52:A55"/>
    <mergeCell ref="C52:F55"/>
    <mergeCell ref="J52:K52"/>
    <mergeCell ref="M52:N52"/>
    <mergeCell ref="J53:K53"/>
    <mergeCell ref="M53:N53"/>
    <mergeCell ref="J54:K54"/>
    <mergeCell ref="M54:N54"/>
    <mergeCell ref="J55:K55"/>
    <mergeCell ref="M55:N55"/>
    <mergeCell ref="A56:A59"/>
    <mergeCell ref="C56:F59"/>
    <mergeCell ref="J56:K56"/>
    <mergeCell ref="M56:N56"/>
    <mergeCell ref="J57:K57"/>
    <mergeCell ref="M57:N57"/>
    <mergeCell ref="J58:K58"/>
    <mergeCell ref="M58:N58"/>
    <mergeCell ref="J59:K59"/>
    <mergeCell ref="M59:N59"/>
    <mergeCell ref="A60:A63"/>
    <mergeCell ref="C60:F63"/>
    <mergeCell ref="J60:K60"/>
    <mergeCell ref="M60:N60"/>
    <mergeCell ref="J61:K61"/>
    <mergeCell ref="M61:N61"/>
    <mergeCell ref="J62:K62"/>
    <mergeCell ref="M62:N62"/>
    <mergeCell ref="J63:K63"/>
    <mergeCell ref="M63:N63"/>
    <mergeCell ref="A64:A67"/>
    <mergeCell ref="C64:F67"/>
    <mergeCell ref="J64:K64"/>
    <mergeCell ref="M64:N64"/>
    <mergeCell ref="J65:K65"/>
    <mergeCell ref="M65:N65"/>
    <mergeCell ref="J66:K66"/>
    <mergeCell ref="M66:N66"/>
    <mergeCell ref="J67:K67"/>
    <mergeCell ref="M67:N67"/>
    <mergeCell ref="A68:A71"/>
    <mergeCell ref="C68:F71"/>
    <mergeCell ref="J68:K68"/>
    <mergeCell ref="M68:N68"/>
    <mergeCell ref="J69:K69"/>
    <mergeCell ref="M69:N69"/>
    <mergeCell ref="J70:K70"/>
    <mergeCell ref="M70:N70"/>
    <mergeCell ref="J71:K71"/>
    <mergeCell ref="M71:N71"/>
    <mergeCell ref="A72:A75"/>
    <mergeCell ref="C72:F75"/>
    <mergeCell ref="J72:K72"/>
    <mergeCell ref="M72:N72"/>
    <mergeCell ref="J73:K73"/>
    <mergeCell ref="M73:N73"/>
    <mergeCell ref="J74:K74"/>
    <mergeCell ref="M74:N74"/>
    <mergeCell ref="J75:K75"/>
    <mergeCell ref="M75:N75"/>
    <mergeCell ref="A76:A79"/>
    <mergeCell ref="C76:F79"/>
    <mergeCell ref="J76:K76"/>
    <mergeCell ref="M76:N76"/>
    <mergeCell ref="J77:K77"/>
    <mergeCell ref="M77:N77"/>
    <mergeCell ref="J78:K78"/>
    <mergeCell ref="M78:N78"/>
    <mergeCell ref="J79:K79"/>
    <mergeCell ref="M79:N79"/>
    <mergeCell ref="A80:A83"/>
    <mergeCell ref="C80:F83"/>
    <mergeCell ref="J80:K80"/>
    <mergeCell ref="M80:N80"/>
    <mergeCell ref="J81:K81"/>
    <mergeCell ref="M81:N81"/>
    <mergeCell ref="J82:K82"/>
    <mergeCell ref="M82:N82"/>
    <mergeCell ref="J83:K83"/>
    <mergeCell ref="M83:N83"/>
    <mergeCell ref="A84:A87"/>
    <mergeCell ref="C84:F87"/>
    <mergeCell ref="J84:K84"/>
    <mergeCell ref="M84:N84"/>
    <mergeCell ref="J85:K85"/>
    <mergeCell ref="M85:N85"/>
    <mergeCell ref="J86:K86"/>
    <mergeCell ref="M86:N86"/>
    <mergeCell ref="J87:K87"/>
    <mergeCell ref="M87:N87"/>
    <mergeCell ref="A88:A91"/>
    <mergeCell ref="C88:F91"/>
    <mergeCell ref="J88:K88"/>
    <mergeCell ref="M88:N88"/>
    <mergeCell ref="J89:K89"/>
    <mergeCell ref="M89:N89"/>
    <mergeCell ref="J90:K90"/>
    <mergeCell ref="M90:N90"/>
    <mergeCell ref="J91:K91"/>
    <mergeCell ref="M91:N91"/>
    <mergeCell ref="A92:A95"/>
    <mergeCell ref="C92:F95"/>
    <mergeCell ref="J92:K92"/>
    <mergeCell ref="M92:N92"/>
    <mergeCell ref="J93:K93"/>
    <mergeCell ref="M93:N93"/>
    <mergeCell ref="J94:K94"/>
    <mergeCell ref="M94:N94"/>
    <mergeCell ref="J95:K95"/>
    <mergeCell ref="M95:N95"/>
    <mergeCell ref="A96:A99"/>
    <mergeCell ref="C96:F99"/>
    <mergeCell ref="J96:K96"/>
    <mergeCell ref="M96:N96"/>
    <mergeCell ref="J97:K97"/>
    <mergeCell ref="M97:N97"/>
    <mergeCell ref="J98:K98"/>
    <mergeCell ref="M98:N98"/>
    <mergeCell ref="J99:K99"/>
    <mergeCell ref="M99:N99"/>
    <mergeCell ref="A100:A103"/>
    <mergeCell ref="C100:F103"/>
    <mergeCell ref="J100:K100"/>
    <mergeCell ref="M100:N100"/>
    <mergeCell ref="J101:K101"/>
    <mergeCell ref="M101:N101"/>
    <mergeCell ref="J102:K102"/>
    <mergeCell ref="M102:N102"/>
    <mergeCell ref="J103:K103"/>
    <mergeCell ref="M103:N103"/>
    <mergeCell ref="A104:A107"/>
    <mergeCell ref="C104:F107"/>
    <mergeCell ref="J104:K104"/>
    <mergeCell ref="M104:N104"/>
    <mergeCell ref="J105:K105"/>
    <mergeCell ref="M105:N105"/>
    <mergeCell ref="J106:K106"/>
    <mergeCell ref="M106:N106"/>
    <mergeCell ref="J107:K107"/>
    <mergeCell ref="M107:N107"/>
    <mergeCell ref="A108:A111"/>
    <mergeCell ref="C108:F111"/>
    <mergeCell ref="J108:K108"/>
    <mergeCell ref="M108:N108"/>
    <mergeCell ref="J109:K109"/>
    <mergeCell ref="M109:N109"/>
    <mergeCell ref="J110:K110"/>
    <mergeCell ref="M110:N110"/>
    <mergeCell ref="J111:K111"/>
    <mergeCell ref="M111:N111"/>
    <mergeCell ref="A112:A115"/>
    <mergeCell ref="C112:F115"/>
    <mergeCell ref="J112:K112"/>
    <mergeCell ref="M112:N112"/>
    <mergeCell ref="J113:K113"/>
    <mergeCell ref="M113:N113"/>
    <mergeCell ref="J114:K114"/>
    <mergeCell ref="M114:N114"/>
    <mergeCell ref="J115:K115"/>
    <mergeCell ref="M115:N115"/>
    <mergeCell ref="A116:A119"/>
    <mergeCell ref="C116:F119"/>
    <mergeCell ref="J116:K116"/>
    <mergeCell ref="M116:N116"/>
    <mergeCell ref="J117:K117"/>
    <mergeCell ref="M117:N117"/>
    <mergeCell ref="J118:K118"/>
    <mergeCell ref="M118:N118"/>
    <mergeCell ref="J119:K119"/>
    <mergeCell ref="M119:N119"/>
    <mergeCell ref="B126:J126"/>
    <mergeCell ref="A120:A123"/>
    <mergeCell ref="C120:F123"/>
    <mergeCell ref="J120:K120"/>
    <mergeCell ref="M120:N120"/>
    <mergeCell ref="J121:K121"/>
    <mergeCell ref="M121:N121"/>
    <mergeCell ref="J122:K122"/>
    <mergeCell ref="M122:N122"/>
    <mergeCell ref="J123:K123"/>
    <mergeCell ref="M123:N123"/>
  </mergeCells>
  <pageMargins left="1" right="1" top="1" bottom="1.45" header="1" footer="1"/>
  <pageSetup orientation="portrait" horizontalDpi="300" verticalDpi="300"/>
  <headerFooter alignWithMargins="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W128"/>
  <sheetViews>
    <sheetView showGridLines="0" workbookViewId="0">
      <pane ySplit="10" topLeftCell="A11" activePane="bottomLeft" state="frozen"/>
      <selection pane="bottomLeft"/>
    </sheetView>
  </sheetViews>
  <sheetFormatPr defaultRowHeight="15" x14ac:dyDescent="0.25"/>
  <cols>
    <col min="1" max="1" width="2.7109375" customWidth="1"/>
    <col min="2" max="2" width="0" hidden="1" customWidth="1"/>
    <col min="3" max="3" width="0.42578125" customWidth="1"/>
    <col min="4" max="4" width="39" customWidth="1"/>
    <col min="5" max="5" width="9.7109375" customWidth="1"/>
    <col min="6" max="6" width="0.28515625" customWidth="1"/>
    <col min="7" max="7" width="0" hidden="1" customWidth="1"/>
    <col min="8" max="8" width="13.7109375" customWidth="1"/>
    <col min="9" max="9" width="0" hidden="1" customWidth="1"/>
    <col min="10" max="10" width="5.42578125" customWidth="1"/>
    <col min="11" max="11" width="15.7109375" customWidth="1"/>
    <col min="12" max="12" width="0" hidden="1" customWidth="1"/>
    <col min="13" max="13" width="10" customWidth="1"/>
    <col min="14" max="14" width="5.140625" customWidth="1"/>
    <col min="15" max="15" width="0" hidden="1" customWidth="1"/>
    <col min="16" max="16" width="15.140625" customWidth="1"/>
    <col min="17" max="17" width="0" hidden="1" customWidth="1"/>
    <col min="18" max="18" width="15.140625" customWidth="1"/>
    <col min="19" max="19" width="0" hidden="1" customWidth="1"/>
    <col min="20" max="20" width="15.140625" customWidth="1"/>
    <col min="21" max="21" width="0" hidden="1" customWidth="1"/>
    <col min="22" max="22" width="3.42578125" customWidth="1"/>
    <col min="23" max="23" width="78.140625" customWidth="1"/>
    <col min="24" max="24" width="8.85546875" customWidth="1"/>
  </cols>
  <sheetData>
    <row r="1" spans="1:23" ht="14.45" customHeight="1" x14ac:dyDescent="0.25">
      <c r="A1" s="39" t="s">
        <v>0</v>
      </c>
      <c r="B1" s="18"/>
      <c r="C1" s="18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  <c r="O1" s="18"/>
      <c r="P1" s="18"/>
      <c r="Q1" s="18"/>
      <c r="R1" s="18"/>
      <c r="S1" s="18"/>
      <c r="T1" s="18"/>
      <c r="U1" s="18"/>
      <c r="V1" s="18"/>
      <c r="W1" s="18"/>
    </row>
    <row r="2" spans="1:23" ht="3.95" customHeight="1" x14ac:dyDescent="0.25"/>
    <row r="3" spans="1:23" ht="20.45" customHeight="1" x14ac:dyDescent="0.25">
      <c r="D3" s="18"/>
    </row>
    <row r="4" spans="1:23" ht="15.6" customHeight="1" x14ac:dyDescent="0.25">
      <c r="D4" s="18"/>
      <c r="F4" s="40" t="s">
        <v>1</v>
      </c>
      <c r="G4" s="18"/>
      <c r="H4" s="18"/>
      <c r="I4" s="18"/>
      <c r="J4" s="18"/>
      <c r="K4" s="18"/>
      <c r="L4" s="18"/>
      <c r="M4" s="18"/>
      <c r="O4" s="41" t="s">
        <v>2</v>
      </c>
      <c r="P4" s="18"/>
      <c r="Q4" s="18"/>
      <c r="R4" s="18"/>
      <c r="S4" s="18"/>
      <c r="T4" s="18"/>
    </row>
    <row r="5" spans="1:23" x14ac:dyDescent="0.25">
      <c r="F5" s="18"/>
      <c r="G5" s="18"/>
      <c r="H5" s="18"/>
      <c r="I5" s="18"/>
      <c r="J5" s="18"/>
      <c r="K5" s="18"/>
      <c r="L5" s="18"/>
      <c r="M5" s="18"/>
      <c r="O5" s="18"/>
      <c r="P5" s="18"/>
      <c r="Q5" s="18"/>
      <c r="R5" s="18"/>
      <c r="S5" s="18"/>
      <c r="T5" s="18"/>
    </row>
    <row r="6" spans="1:23" ht="3.4" customHeight="1" x14ac:dyDescent="0.25"/>
    <row r="7" spans="1:23" ht="1.35" customHeight="1" x14ac:dyDescent="0.25"/>
    <row r="8" spans="1:23" ht="41.85" customHeight="1" x14ac:dyDescent="0.25">
      <c r="B8" s="42" t="s">
        <v>44</v>
      </c>
      <c r="C8" s="18"/>
      <c r="D8" s="18"/>
      <c r="E8" s="18"/>
      <c r="F8" s="18"/>
      <c r="G8" s="42" t="s">
        <v>4</v>
      </c>
      <c r="H8" s="18"/>
      <c r="I8" s="43" t="s">
        <v>45</v>
      </c>
      <c r="J8" s="18"/>
      <c r="K8" s="18"/>
      <c r="L8" s="43" t="s">
        <v>6</v>
      </c>
      <c r="M8" s="18"/>
      <c r="N8" s="18"/>
      <c r="O8" s="43" t="s">
        <v>7</v>
      </c>
      <c r="P8" s="18"/>
      <c r="Q8" s="43" t="s">
        <v>8</v>
      </c>
      <c r="R8" s="18"/>
      <c r="S8" s="43" t="s">
        <v>9</v>
      </c>
      <c r="T8" s="18"/>
    </row>
    <row r="9" spans="1:23" ht="0" hidden="1" customHeight="1" x14ac:dyDescent="0.25"/>
    <row r="10" spans="1:23" ht="2.4500000000000002" customHeight="1" x14ac:dyDescent="0.25"/>
    <row r="11" spans="1:23" ht="2.85" customHeight="1" x14ac:dyDescent="0.25"/>
    <row r="12" spans="1:23" x14ac:dyDescent="0.25">
      <c r="A12" s="19" t="s">
        <v>0</v>
      </c>
      <c r="C12" s="35" t="s">
        <v>10</v>
      </c>
      <c r="D12" s="23"/>
      <c r="E12" s="23"/>
      <c r="F12" s="24"/>
      <c r="H12" s="3" t="s">
        <v>11</v>
      </c>
      <c r="J12" s="30">
        <v>675</v>
      </c>
      <c r="K12" s="31"/>
      <c r="M12" s="32">
        <v>4.9066669999999997</v>
      </c>
      <c r="N12" s="31"/>
      <c r="P12" s="4">
        <v>1</v>
      </c>
      <c r="R12" s="4">
        <v>5</v>
      </c>
      <c r="T12" s="5">
        <v>0.50953802605889997</v>
      </c>
    </row>
    <row r="13" spans="1:23" x14ac:dyDescent="0.25">
      <c r="A13" s="20"/>
      <c r="C13" s="36"/>
      <c r="D13" s="18"/>
      <c r="E13" s="18"/>
      <c r="F13" s="26"/>
      <c r="H13" s="3" t="s">
        <v>12</v>
      </c>
      <c r="J13" s="30">
        <v>732</v>
      </c>
      <c r="K13" s="31"/>
      <c r="M13" s="32">
        <v>4.6270490000000004</v>
      </c>
      <c r="N13" s="31"/>
      <c r="P13" s="4">
        <v>1</v>
      </c>
      <c r="R13" s="4">
        <v>5</v>
      </c>
      <c r="T13" s="5">
        <v>1.0646783551852601</v>
      </c>
    </row>
    <row r="14" spans="1:23" x14ac:dyDescent="0.25">
      <c r="A14" s="20"/>
      <c r="C14" s="36"/>
      <c r="D14" s="18"/>
      <c r="E14" s="18"/>
      <c r="F14" s="26"/>
      <c r="H14" s="3" t="s">
        <v>13</v>
      </c>
      <c r="J14" s="30">
        <v>2215</v>
      </c>
      <c r="K14" s="31"/>
      <c r="M14" s="32">
        <v>4.9386000000000001</v>
      </c>
      <c r="N14" s="31"/>
      <c r="P14" s="4">
        <v>1</v>
      </c>
      <c r="R14" s="4">
        <v>5</v>
      </c>
      <c r="T14" s="5">
        <v>0.44455483351325698</v>
      </c>
    </row>
    <row r="15" spans="1:23" x14ac:dyDescent="0.25">
      <c r="A15" s="21"/>
      <c r="C15" s="37"/>
      <c r="D15" s="28"/>
      <c r="E15" s="28"/>
      <c r="F15" s="29"/>
      <c r="H15" s="6" t="s">
        <v>14</v>
      </c>
      <c r="J15" s="33">
        <v>3622</v>
      </c>
      <c r="K15" s="31"/>
      <c r="M15" s="34">
        <v>4.8696849999999996</v>
      </c>
      <c r="N15" s="31"/>
      <c r="P15" s="7">
        <v>1</v>
      </c>
      <c r="R15" s="7">
        <v>5</v>
      </c>
      <c r="T15" s="8">
        <v>0.64282501507019796</v>
      </c>
    </row>
    <row r="16" spans="1:23" x14ac:dyDescent="0.25">
      <c r="A16" s="19" t="s">
        <v>0</v>
      </c>
      <c r="C16" s="35" t="s">
        <v>15</v>
      </c>
      <c r="D16" s="23"/>
      <c r="E16" s="23"/>
      <c r="F16" s="24"/>
      <c r="H16" s="3" t="s">
        <v>11</v>
      </c>
      <c r="J16" s="30">
        <v>650</v>
      </c>
      <c r="K16" s="31"/>
      <c r="M16" s="32">
        <v>9.7523079999999993</v>
      </c>
      <c r="N16" s="31"/>
      <c r="P16" s="4">
        <v>1</v>
      </c>
      <c r="R16" s="4">
        <v>10</v>
      </c>
      <c r="T16" s="5">
        <v>1.19732911097993</v>
      </c>
    </row>
    <row r="17" spans="1:20" x14ac:dyDescent="0.25">
      <c r="A17" s="20"/>
      <c r="C17" s="36"/>
      <c r="D17" s="18"/>
      <c r="E17" s="18"/>
      <c r="F17" s="26"/>
      <c r="H17" s="3" t="s">
        <v>12</v>
      </c>
      <c r="J17" s="30">
        <v>642</v>
      </c>
      <c r="K17" s="31"/>
      <c r="M17" s="32">
        <v>9.3052960000000002</v>
      </c>
      <c r="N17" s="31"/>
      <c r="P17" s="4">
        <v>1</v>
      </c>
      <c r="R17" s="4">
        <v>10</v>
      </c>
      <c r="T17" s="5">
        <v>1.9286420092904699</v>
      </c>
    </row>
    <row r="18" spans="1:20" x14ac:dyDescent="0.25">
      <c r="A18" s="20"/>
      <c r="C18" s="36"/>
      <c r="D18" s="18"/>
      <c r="E18" s="18"/>
      <c r="F18" s="26"/>
      <c r="H18" s="3" t="s">
        <v>13</v>
      </c>
      <c r="J18" s="30">
        <v>2165</v>
      </c>
      <c r="K18" s="31"/>
      <c r="M18" s="32">
        <v>9.8965359999999993</v>
      </c>
      <c r="N18" s="31"/>
      <c r="P18" s="4">
        <v>1</v>
      </c>
      <c r="R18" s="4">
        <v>10</v>
      </c>
      <c r="T18" s="5">
        <v>0.77642063341979795</v>
      </c>
    </row>
    <row r="19" spans="1:20" x14ac:dyDescent="0.25">
      <c r="A19" s="21"/>
      <c r="C19" s="37"/>
      <c r="D19" s="28"/>
      <c r="E19" s="28"/>
      <c r="F19" s="29"/>
      <c r="H19" s="6" t="s">
        <v>14</v>
      </c>
      <c r="J19" s="33">
        <v>3457</v>
      </c>
      <c r="K19" s="31"/>
      <c r="M19" s="34">
        <v>9.7596179999999997</v>
      </c>
      <c r="N19" s="31"/>
      <c r="P19" s="7">
        <v>1</v>
      </c>
      <c r="R19" s="7">
        <v>10</v>
      </c>
      <c r="T19" s="8">
        <v>1.17784209467993</v>
      </c>
    </row>
    <row r="20" spans="1:20" x14ac:dyDescent="0.25">
      <c r="A20" s="19" t="s">
        <v>0</v>
      </c>
      <c r="C20" s="22" t="s">
        <v>16</v>
      </c>
      <c r="D20" s="23"/>
      <c r="E20" s="23"/>
      <c r="F20" s="24"/>
      <c r="H20" s="3" t="s">
        <v>11</v>
      </c>
      <c r="J20" s="30">
        <v>44</v>
      </c>
      <c r="K20" s="31"/>
      <c r="M20" s="32">
        <v>2.8863639999999999</v>
      </c>
      <c r="N20" s="31"/>
      <c r="P20" s="4">
        <v>1</v>
      </c>
      <c r="R20" s="4">
        <v>3</v>
      </c>
      <c r="T20" s="5">
        <v>0.38452308123180301</v>
      </c>
    </row>
    <row r="21" spans="1:20" x14ac:dyDescent="0.25">
      <c r="A21" s="20"/>
      <c r="C21" s="25"/>
      <c r="D21" s="18"/>
      <c r="E21" s="18"/>
      <c r="F21" s="26"/>
      <c r="H21" s="3" t="s">
        <v>12</v>
      </c>
      <c r="J21" s="30">
        <v>225</v>
      </c>
      <c r="K21" s="31"/>
      <c r="M21" s="32">
        <v>2.64</v>
      </c>
      <c r="N21" s="31"/>
      <c r="P21" s="4">
        <v>1</v>
      </c>
      <c r="R21" s="4">
        <v>3</v>
      </c>
      <c r="T21" s="5">
        <v>0.72449982746719799</v>
      </c>
    </row>
    <row r="22" spans="1:20" x14ac:dyDescent="0.25">
      <c r="A22" s="20"/>
      <c r="C22" s="25"/>
      <c r="D22" s="18"/>
      <c r="E22" s="18"/>
      <c r="F22" s="26"/>
      <c r="H22" s="3" t="s">
        <v>13</v>
      </c>
      <c r="J22" s="30">
        <v>154</v>
      </c>
      <c r="K22" s="31"/>
      <c r="M22" s="32">
        <v>2.8181820000000002</v>
      </c>
      <c r="N22" s="31"/>
      <c r="P22" s="4">
        <v>1</v>
      </c>
      <c r="R22" s="4">
        <v>3</v>
      </c>
      <c r="T22" s="5">
        <v>0.52871353302142698</v>
      </c>
    </row>
    <row r="23" spans="1:20" x14ac:dyDescent="0.25">
      <c r="A23" s="21"/>
      <c r="C23" s="27"/>
      <c r="D23" s="28"/>
      <c r="E23" s="28"/>
      <c r="F23" s="29"/>
      <c r="H23" s="6" t="s">
        <v>14</v>
      </c>
      <c r="J23" s="33">
        <v>423</v>
      </c>
      <c r="K23" s="31"/>
      <c r="M23" s="34">
        <v>2.730496</v>
      </c>
      <c r="N23" s="31"/>
      <c r="P23" s="7">
        <v>1</v>
      </c>
      <c r="R23" s="7">
        <v>3</v>
      </c>
      <c r="T23" s="8">
        <v>0.63670087168151401</v>
      </c>
    </row>
    <row r="24" spans="1:20" x14ac:dyDescent="0.25">
      <c r="A24" s="19" t="s">
        <v>0</v>
      </c>
      <c r="C24" s="35" t="s">
        <v>17</v>
      </c>
      <c r="D24" s="23"/>
      <c r="E24" s="23"/>
      <c r="F24" s="24"/>
      <c r="H24" s="3" t="s">
        <v>11</v>
      </c>
      <c r="J24" s="30">
        <v>188</v>
      </c>
      <c r="K24" s="31"/>
      <c r="M24" s="32">
        <v>2.9095740000000001</v>
      </c>
      <c r="N24" s="31"/>
      <c r="P24" s="4">
        <v>1</v>
      </c>
      <c r="R24" s="4">
        <v>3</v>
      </c>
      <c r="T24" s="5">
        <v>0.39640257315007399</v>
      </c>
    </row>
    <row r="25" spans="1:20" x14ac:dyDescent="0.25">
      <c r="A25" s="20"/>
      <c r="C25" s="36"/>
      <c r="D25" s="18"/>
      <c r="E25" s="18"/>
      <c r="F25" s="26"/>
      <c r="H25" s="3" t="s">
        <v>12</v>
      </c>
      <c r="J25" s="30">
        <v>155</v>
      </c>
      <c r="K25" s="31"/>
      <c r="M25" s="32">
        <v>2.735484</v>
      </c>
      <c r="N25" s="31"/>
      <c r="P25" s="4">
        <v>1</v>
      </c>
      <c r="R25" s="4">
        <v>3</v>
      </c>
      <c r="T25" s="5">
        <v>0.63426887043272095</v>
      </c>
    </row>
    <row r="26" spans="1:20" x14ac:dyDescent="0.25">
      <c r="A26" s="20"/>
      <c r="C26" s="36"/>
      <c r="D26" s="18"/>
      <c r="E26" s="18"/>
      <c r="F26" s="26"/>
      <c r="H26" s="3" t="s">
        <v>13</v>
      </c>
      <c r="J26" s="30">
        <v>903</v>
      </c>
      <c r="K26" s="31"/>
      <c r="M26" s="32">
        <v>2.9335550000000001</v>
      </c>
      <c r="N26" s="31"/>
      <c r="P26" s="4">
        <v>1</v>
      </c>
      <c r="R26" s="4">
        <v>3</v>
      </c>
      <c r="T26" s="5">
        <v>0.34595086356302102</v>
      </c>
    </row>
    <row r="27" spans="1:20" x14ac:dyDescent="0.25">
      <c r="A27" s="21"/>
      <c r="C27" s="37"/>
      <c r="D27" s="28"/>
      <c r="E27" s="28"/>
      <c r="F27" s="29"/>
      <c r="H27" s="6" t="s">
        <v>14</v>
      </c>
      <c r="J27" s="33">
        <v>1246</v>
      </c>
      <c r="K27" s="31"/>
      <c r="M27" s="34">
        <v>2.905297</v>
      </c>
      <c r="N27" s="31"/>
      <c r="P27" s="7">
        <v>1</v>
      </c>
      <c r="R27" s="7">
        <v>3</v>
      </c>
      <c r="T27" s="8">
        <v>0.40552681785549</v>
      </c>
    </row>
    <row r="28" spans="1:20" x14ac:dyDescent="0.25">
      <c r="A28" s="19" t="s">
        <v>0</v>
      </c>
      <c r="C28" s="35" t="s">
        <v>18</v>
      </c>
      <c r="D28" s="23"/>
      <c r="E28" s="23"/>
      <c r="F28" s="24"/>
      <c r="H28" s="3" t="s">
        <v>11</v>
      </c>
      <c r="J28" s="30">
        <v>177</v>
      </c>
      <c r="K28" s="31"/>
      <c r="M28" s="32">
        <v>21.237287999999999</v>
      </c>
      <c r="N28" s="31"/>
      <c r="P28" s="4">
        <v>1</v>
      </c>
      <c r="R28" s="4">
        <v>25</v>
      </c>
      <c r="T28" s="5">
        <v>6.3967209568653196</v>
      </c>
    </row>
    <row r="29" spans="1:20" x14ac:dyDescent="0.25">
      <c r="A29" s="20"/>
      <c r="C29" s="36"/>
      <c r="D29" s="18"/>
      <c r="E29" s="18"/>
      <c r="F29" s="26"/>
      <c r="H29" s="3" t="s">
        <v>12</v>
      </c>
      <c r="J29" s="30">
        <v>129</v>
      </c>
      <c r="K29" s="31"/>
      <c r="M29" s="32">
        <v>18.139534999999999</v>
      </c>
      <c r="N29" s="31"/>
      <c r="P29" s="4">
        <v>1</v>
      </c>
      <c r="R29" s="4">
        <v>25</v>
      </c>
      <c r="T29" s="5">
        <v>9.1087200527845908</v>
      </c>
    </row>
    <row r="30" spans="1:20" x14ac:dyDescent="0.25">
      <c r="A30" s="20"/>
      <c r="C30" s="36"/>
      <c r="D30" s="18"/>
      <c r="E30" s="18"/>
      <c r="F30" s="26"/>
      <c r="H30" s="3" t="s">
        <v>13</v>
      </c>
      <c r="J30" s="30">
        <v>862</v>
      </c>
      <c r="K30" s="31"/>
      <c r="M30" s="32">
        <v>24.194896</v>
      </c>
      <c r="N30" s="31"/>
      <c r="P30" s="4">
        <v>1</v>
      </c>
      <c r="R30" s="4">
        <v>25</v>
      </c>
      <c r="T30" s="5">
        <v>3.6385211281508298</v>
      </c>
    </row>
    <row r="31" spans="1:20" x14ac:dyDescent="0.25">
      <c r="A31" s="21"/>
      <c r="C31" s="37"/>
      <c r="D31" s="28"/>
      <c r="E31" s="28"/>
      <c r="F31" s="29"/>
      <c r="H31" s="6" t="s">
        <v>14</v>
      </c>
      <c r="J31" s="33">
        <v>1168</v>
      </c>
      <c r="K31" s="31"/>
      <c r="M31" s="34">
        <v>23.077911</v>
      </c>
      <c r="N31" s="31"/>
      <c r="P31" s="7">
        <v>1</v>
      </c>
      <c r="R31" s="7">
        <v>25</v>
      </c>
      <c r="T31" s="8">
        <v>5.4052009213349299</v>
      </c>
    </row>
    <row r="32" spans="1:20" x14ac:dyDescent="0.25">
      <c r="A32" s="19" t="s">
        <v>0</v>
      </c>
      <c r="C32" s="22" t="s">
        <v>19</v>
      </c>
      <c r="D32" s="23"/>
      <c r="E32" s="23"/>
      <c r="F32" s="24"/>
      <c r="H32" s="3" t="s">
        <v>11</v>
      </c>
      <c r="J32" s="30">
        <v>1421</v>
      </c>
      <c r="K32" s="31"/>
      <c r="M32" s="32">
        <v>4.8817729999999999</v>
      </c>
      <c r="N32" s="31"/>
      <c r="P32" s="4">
        <v>1</v>
      </c>
      <c r="R32" s="4">
        <v>5</v>
      </c>
      <c r="T32" s="5">
        <v>0.605115691417765</v>
      </c>
    </row>
    <row r="33" spans="1:20" x14ac:dyDescent="0.25">
      <c r="A33" s="20"/>
      <c r="C33" s="25"/>
      <c r="D33" s="18"/>
      <c r="E33" s="18"/>
      <c r="F33" s="26"/>
      <c r="H33" s="3" t="s">
        <v>12</v>
      </c>
      <c r="J33" s="30">
        <v>1396</v>
      </c>
      <c r="K33" s="31"/>
      <c r="M33" s="32">
        <v>4.4856730000000002</v>
      </c>
      <c r="N33" s="31"/>
      <c r="P33" s="4">
        <v>1</v>
      </c>
      <c r="R33" s="4">
        <v>5</v>
      </c>
      <c r="T33" s="5">
        <v>1.2033374422829199</v>
      </c>
    </row>
    <row r="34" spans="1:20" x14ac:dyDescent="0.25">
      <c r="A34" s="20"/>
      <c r="C34" s="25"/>
      <c r="D34" s="18"/>
      <c r="E34" s="18"/>
      <c r="F34" s="26"/>
      <c r="H34" s="3" t="s">
        <v>13</v>
      </c>
      <c r="J34" s="30">
        <v>1737</v>
      </c>
      <c r="K34" s="31"/>
      <c r="M34" s="32">
        <v>4.898676</v>
      </c>
      <c r="N34" s="31"/>
      <c r="P34" s="4">
        <v>1</v>
      </c>
      <c r="R34" s="4">
        <v>5</v>
      </c>
      <c r="T34" s="5">
        <v>0.582975128114399</v>
      </c>
    </row>
    <row r="35" spans="1:20" x14ac:dyDescent="0.25">
      <c r="A35" s="21"/>
      <c r="C35" s="27"/>
      <c r="D35" s="28"/>
      <c r="E35" s="28"/>
      <c r="F35" s="29"/>
      <c r="H35" s="6" t="s">
        <v>14</v>
      </c>
      <c r="J35" s="33">
        <v>4554</v>
      </c>
      <c r="K35" s="31"/>
      <c r="M35" s="34">
        <v>4.7667979999999996</v>
      </c>
      <c r="N35" s="31"/>
      <c r="P35" s="7">
        <v>1</v>
      </c>
      <c r="R35" s="7">
        <v>5</v>
      </c>
      <c r="T35" s="8">
        <v>0.85005646871252005</v>
      </c>
    </row>
    <row r="36" spans="1:20" x14ac:dyDescent="0.25">
      <c r="A36" s="19" t="s">
        <v>0</v>
      </c>
      <c r="C36" s="22" t="s">
        <v>20</v>
      </c>
      <c r="D36" s="23"/>
      <c r="E36" s="23"/>
      <c r="F36" s="24"/>
      <c r="H36" s="3" t="s">
        <v>11</v>
      </c>
      <c r="J36" s="30">
        <v>2263</v>
      </c>
      <c r="K36" s="31"/>
      <c r="M36" s="32">
        <v>4.8250109999999999</v>
      </c>
      <c r="N36" s="31"/>
      <c r="P36" s="4">
        <v>1</v>
      </c>
      <c r="R36" s="4">
        <v>5</v>
      </c>
      <c r="T36" s="5">
        <v>0.69048895718903402</v>
      </c>
    </row>
    <row r="37" spans="1:20" x14ac:dyDescent="0.25">
      <c r="A37" s="20"/>
      <c r="C37" s="25"/>
      <c r="D37" s="18"/>
      <c r="E37" s="18"/>
      <c r="F37" s="26"/>
      <c r="H37" s="3" t="s">
        <v>12</v>
      </c>
      <c r="J37" s="30">
        <v>6591</v>
      </c>
      <c r="K37" s="31"/>
      <c r="M37" s="32">
        <v>4.5158550000000002</v>
      </c>
      <c r="N37" s="31"/>
      <c r="P37" s="4">
        <v>1</v>
      </c>
      <c r="R37" s="4">
        <v>5</v>
      </c>
      <c r="T37" s="5">
        <v>1.13740669947033</v>
      </c>
    </row>
    <row r="38" spans="1:20" x14ac:dyDescent="0.25">
      <c r="A38" s="20"/>
      <c r="C38" s="25"/>
      <c r="D38" s="18"/>
      <c r="E38" s="18"/>
      <c r="F38" s="26"/>
      <c r="H38" s="3" t="s">
        <v>13</v>
      </c>
      <c r="J38" s="30">
        <v>2046</v>
      </c>
      <c r="K38" s="31"/>
      <c r="M38" s="32">
        <v>4.8152489999999997</v>
      </c>
      <c r="N38" s="31"/>
      <c r="P38" s="4">
        <v>1</v>
      </c>
      <c r="R38" s="4">
        <v>5</v>
      </c>
      <c r="T38" s="5">
        <v>0.72263545443051702</v>
      </c>
    </row>
    <row r="39" spans="1:20" x14ac:dyDescent="0.25">
      <c r="A39" s="21"/>
      <c r="C39" s="27"/>
      <c r="D39" s="28"/>
      <c r="E39" s="28"/>
      <c r="F39" s="29"/>
      <c r="H39" s="6" t="s">
        <v>14</v>
      </c>
      <c r="J39" s="33">
        <v>10900</v>
      </c>
      <c r="K39" s="31"/>
      <c r="M39" s="34">
        <v>4.6362389999999998</v>
      </c>
      <c r="N39" s="31"/>
      <c r="P39" s="7">
        <v>1</v>
      </c>
      <c r="R39" s="7">
        <v>5</v>
      </c>
      <c r="T39" s="8">
        <v>1.0006962576126699</v>
      </c>
    </row>
    <row r="40" spans="1:20" x14ac:dyDescent="0.25">
      <c r="A40" s="19" t="s">
        <v>0</v>
      </c>
      <c r="C40" s="35" t="s">
        <v>21</v>
      </c>
      <c r="D40" s="23"/>
      <c r="E40" s="23"/>
      <c r="F40" s="24"/>
      <c r="H40" s="3" t="s">
        <v>11</v>
      </c>
      <c r="J40" s="30">
        <v>3491</v>
      </c>
      <c r="K40" s="31"/>
      <c r="M40" s="32">
        <v>2.9418500000000001</v>
      </c>
      <c r="N40" s="31"/>
      <c r="P40" s="4">
        <v>1</v>
      </c>
      <c r="R40" s="4">
        <v>3</v>
      </c>
      <c r="T40" s="5">
        <v>0.30803408902262702</v>
      </c>
    </row>
    <row r="41" spans="1:20" x14ac:dyDescent="0.25">
      <c r="A41" s="20"/>
      <c r="C41" s="36"/>
      <c r="D41" s="18"/>
      <c r="E41" s="18"/>
      <c r="F41" s="26"/>
      <c r="H41" s="3" t="s">
        <v>12</v>
      </c>
      <c r="J41" s="30">
        <v>14282</v>
      </c>
      <c r="K41" s="31"/>
      <c r="M41" s="32">
        <v>2.8991039999999999</v>
      </c>
      <c r="N41" s="31"/>
      <c r="P41" s="4">
        <v>1</v>
      </c>
      <c r="R41" s="4">
        <v>3</v>
      </c>
      <c r="T41" s="5">
        <v>0.393164087881892</v>
      </c>
    </row>
    <row r="42" spans="1:20" x14ac:dyDescent="0.25">
      <c r="A42" s="20"/>
      <c r="C42" s="36"/>
      <c r="D42" s="18"/>
      <c r="E42" s="18"/>
      <c r="F42" s="26"/>
      <c r="H42" s="3" t="s">
        <v>13</v>
      </c>
      <c r="J42" s="30">
        <v>8543</v>
      </c>
      <c r="K42" s="31"/>
      <c r="M42" s="32">
        <v>2.9194659999999999</v>
      </c>
      <c r="N42" s="31"/>
      <c r="P42" s="4">
        <v>1</v>
      </c>
      <c r="R42" s="4">
        <v>3</v>
      </c>
      <c r="T42" s="5">
        <v>0.36572393960472399</v>
      </c>
    </row>
    <row r="43" spans="1:20" x14ac:dyDescent="0.25">
      <c r="A43" s="21"/>
      <c r="C43" s="37"/>
      <c r="D43" s="28"/>
      <c r="E43" s="28"/>
      <c r="F43" s="29"/>
      <c r="H43" s="6" t="s">
        <v>14</v>
      </c>
      <c r="J43" s="33">
        <v>26316</v>
      </c>
      <c r="K43" s="31"/>
      <c r="M43" s="34">
        <v>2.9113850000000001</v>
      </c>
      <c r="N43" s="31"/>
      <c r="P43" s="7">
        <v>1</v>
      </c>
      <c r="R43" s="7">
        <v>3</v>
      </c>
      <c r="T43" s="8">
        <v>0.37432739680659199</v>
      </c>
    </row>
    <row r="44" spans="1:20" x14ac:dyDescent="0.25">
      <c r="A44" s="19" t="s">
        <v>0</v>
      </c>
      <c r="C44" s="35" t="s">
        <v>22</v>
      </c>
      <c r="D44" s="23"/>
      <c r="E44" s="23"/>
      <c r="F44" s="24"/>
      <c r="H44" s="3" t="s">
        <v>11</v>
      </c>
      <c r="J44" s="30">
        <v>3351</v>
      </c>
      <c r="K44" s="31"/>
      <c r="M44" s="32">
        <v>11.163532999999999</v>
      </c>
      <c r="N44" s="31"/>
      <c r="P44" s="4">
        <v>1</v>
      </c>
      <c r="R44" s="4">
        <v>12</v>
      </c>
      <c r="T44" s="5">
        <v>2.3175963841877198</v>
      </c>
    </row>
    <row r="45" spans="1:20" x14ac:dyDescent="0.25">
      <c r="A45" s="20"/>
      <c r="C45" s="36"/>
      <c r="D45" s="18"/>
      <c r="E45" s="18"/>
      <c r="F45" s="26"/>
      <c r="H45" s="3" t="s">
        <v>12</v>
      </c>
      <c r="J45" s="30">
        <v>13603</v>
      </c>
      <c r="K45" s="31"/>
      <c r="M45" s="32">
        <v>11.263764999999999</v>
      </c>
      <c r="N45" s="31"/>
      <c r="P45" s="4">
        <v>1</v>
      </c>
      <c r="R45" s="4">
        <v>12</v>
      </c>
      <c r="T45" s="5">
        <v>2.22061342876242</v>
      </c>
    </row>
    <row r="46" spans="1:20" x14ac:dyDescent="0.25">
      <c r="A46" s="20"/>
      <c r="C46" s="36"/>
      <c r="D46" s="18"/>
      <c r="E46" s="18"/>
      <c r="F46" s="26"/>
      <c r="H46" s="3" t="s">
        <v>13</v>
      </c>
      <c r="J46" s="30">
        <v>8102</v>
      </c>
      <c r="K46" s="31"/>
      <c r="M46" s="32">
        <v>10.942854000000001</v>
      </c>
      <c r="N46" s="31"/>
      <c r="P46" s="4">
        <v>1</v>
      </c>
      <c r="R46" s="4">
        <v>12</v>
      </c>
      <c r="T46" s="5">
        <v>2.5818584391867798</v>
      </c>
    </row>
    <row r="47" spans="1:20" x14ac:dyDescent="0.25">
      <c r="A47" s="21"/>
      <c r="C47" s="37"/>
      <c r="D47" s="28"/>
      <c r="E47" s="28"/>
      <c r="F47" s="29"/>
      <c r="H47" s="6" t="s">
        <v>14</v>
      </c>
      <c r="J47" s="33">
        <v>25056</v>
      </c>
      <c r="K47" s="31"/>
      <c r="M47" s="34">
        <v>11.146592</v>
      </c>
      <c r="N47" s="31"/>
      <c r="P47" s="7">
        <v>1</v>
      </c>
      <c r="R47" s="7">
        <v>12</v>
      </c>
      <c r="T47" s="8">
        <v>2.3604351293776298</v>
      </c>
    </row>
    <row r="48" spans="1:20" x14ac:dyDescent="0.25">
      <c r="A48" s="19" t="s">
        <v>0</v>
      </c>
      <c r="C48" s="22" t="s">
        <v>23</v>
      </c>
      <c r="D48" s="23"/>
      <c r="E48" s="23"/>
      <c r="F48" s="24"/>
      <c r="H48" s="3" t="s">
        <v>11</v>
      </c>
      <c r="J48" s="30">
        <v>33</v>
      </c>
      <c r="K48" s="31"/>
      <c r="M48" s="32">
        <v>1.9393940000000001</v>
      </c>
      <c r="N48" s="31"/>
      <c r="P48" s="4">
        <v>1</v>
      </c>
      <c r="R48" s="4">
        <v>2</v>
      </c>
      <c r="T48" s="5">
        <v>0.240435022407302</v>
      </c>
    </row>
    <row r="49" spans="1:20" x14ac:dyDescent="0.25">
      <c r="A49" s="20"/>
      <c r="C49" s="25"/>
      <c r="D49" s="18"/>
      <c r="E49" s="18"/>
      <c r="F49" s="26"/>
      <c r="H49" s="3" t="s">
        <v>12</v>
      </c>
      <c r="J49" s="30">
        <v>125</v>
      </c>
      <c r="K49" s="31"/>
      <c r="M49" s="32">
        <v>1.8640000000000001</v>
      </c>
      <c r="N49" s="31"/>
      <c r="P49" s="4">
        <v>1</v>
      </c>
      <c r="R49" s="4">
        <v>2</v>
      </c>
      <c r="T49" s="5">
        <v>0.343476345619316</v>
      </c>
    </row>
    <row r="50" spans="1:20" x14ac:dyDescent="0.25">
      <c r="A50" s="20"/>
      <c r="C50" s="25"/>
      <c r="D50" s="18"/>
      <c r="E50" s="18"/>
      <c r="F50" s="26"/>
      <c r="H50" s="3" t="s">
        <v>13</v>
      </c>
      <c r="J50" s="30">
        <v>89</v>
      </c>
      <c r="K50" s="31"/>
      <c r="M50" s="32">
        <v>1.808989</v>
      </c>
      <c r="N50" s="31"/>
      <c r="P50" s="4">
        <v>1</v>
      </c>
      <c r="R50" s="4">
        <v>2</v>
      </c>
      <c r="T50" s="5">
        <v>0.394206798520776</v>
      </c>
    </row>
    <row r="51" spans="1:20" x14ac:dyDescent="0.25">
      <c r="A51" s="21"/>
      <c r="C51" s="27"/>
      <c r="D51" s="28"/>
      <c r="E51" s="28"/>
      <c r="F51" s="29"/>
      <c r="H51" s="6" t="s">
        <v>14</v>
      </c>
      <c r="J51" s="33">
        <v>247</v>
      </c>
      <c r="K51" s="31"/>
      <c r="M51" s="34">
        <v>1.8542510000000001</v>
      </c>
      <c r="N51" s="31"/>
      <c r="P51" s="7">
        <v>1</v>
      </c>
      <c r="R51" s="7">
        <v>2</v>
      </c>
      <c r="T51" s="8">
        <v>0.353212400688311</v>
      </c>
    </row>
    <row r="52" spans="1:20" x14ac:dyDescent="0.25">
      <c r="A52" s="19" t="s">
        <v>0</v>
      </c>
      <c r="C52" s="35" t="s">
        <v>24</v>
      </c>
      <c r="D52" s="23"/>
      <c r="E52" s="23"/>
      <c r="F52" s="24"/>
      <c r="H52" s="3" t="s">
        <v>11</v>
      </c>
      <c r="J52" s="30">
        <v>46</v>
      </c>
      <c r="K52" s="31"/>
      <c r="M52" s="32">
        <v>3.3043480000000001</v>
      </c>
      <c r="N52" s="31"/>
      <c r="P52" s="4">
        <v>1</v>
      </c>
      <c r="R52" s="4">
        <v>6</v>
      </c>
      <c r="T52" s="5">
        <v>1.92004531196532</v>
      </c>
    </row>
    <row r="53" spans="1:20" x14ac:dyDescent="0.25">
      <c r="A53" s="20"/>
      <c r="C53" s="36"/>
      <c r="D53" s="18"/>
      <c r="E53" s="18"/>
      <c r="F53" s="26"/>
      <c r="H53" s="3" t="s">
        <v>12</v>
      </c>
      <c r="J53" s="30">
        <v>102</v>
      </c>
      <c r="K53" s="31"/>
      <c r="M53" s="32">
        <v>2.8823530000000002</v>
      </c>
      <c r="N53" s="31"/>
      <c r="P53" s="4">
        <v>1</v>
      </c>
      <c r="R53" s="4">
        <v>6</v>
      </c>
      <c r="T53" s="5">
        <v>1.94654745639555</v>
      </c>
    </row>
    <row r="54" spans="1:20" x14ac:dyDescent="0.25">
      <c r="A54" s="20"/>
      <c r="C54" s="36"/>
      <c r="D54" s="18"/>
      <c r="E54" s="18"/>
      <c r="F54" s="26"/>
      <c r="H54" s="3" t="s">
        <v>13</v>
      </c>
      <c r="J54" s="30">
        <v>248</v>
      </c>
      <c r="K54" s="31"/>
      <c r="M54" s="32">
        <v>4.4879030000000002</v>
      </c>
      <c r="N54" s="31"/>
      <c r="P54" s="4">
        <v>1</v>
      </c>
      <c r="R54" s="4">
        <v>6</v>
      </c>
      <c r="T54" s="5">
        <v>1.7150125363973301</v>
      </c>
    </row>
    <row r="55" spans="1:20" x14ac:dyDescent="0.25">
      <c r="A55" s="21"/>
      <c r="C55" s="37"/>
      <c r="D55" s="28"/>
      <c r="E55" s="28"/>
      <c r="F55" s="29"/>
      <c r="H55" s="6" t="s">
        <v>14</v>
      </c>
      <c r="J55" s="33">
        <v>396</v>
      </c>
      <c r="K55" s="31"/>
      <c r="M55" s="34">
        <v>3.9368690000000002</v>
      </c>
      <c r="N55" s="31"/>
      <c r="P55" s="7">
        <v>1</v>
      </c>
      <c r="R55" s="7">
        <v>6</v>
      </c>
      <c r="T55" s="8">
        <v>1.93929471715879</v>
      </c>
    </row>
    <row r="56" spans="1:20" x14ac:dyDescent="0.25">
      <c r="A56" s="19" t="s">
        <v>0</v>
      </c>
      <c r="C56" s="35" t="s">
        <v>25</v>
      </c>
      <c r="D56" s="23"/>
      <c r="E56" s="23"/>
      <c r="F56" s="24"/>
      <c r="H56" s="3" t="s">
        <v>11</v>
      </c>
      <c r="J56" s="30">
        <v>36</v>
      </c>
      <c r="K56" s="31"/>
      <c r="M56" s="32">
        <v>2.9722219999999999</v>
      </c>
      <c r="N56" s="31"/>
      <c r="P56" s="4">
        <v>1</v>
      </c>
      <c r="R56" s="4">
        <v>6</v>
      </c>
      <c r="T56" s="5">
        <v>1.7839047059750699</v>
      </c>
    </row>
    <row r="57" spans="1:20" x14ac:dyDescent="0.25">
      <c r="A57" s="20"/>
      <c r="C57" s="36"/>
      <c r="D57" s="18"/>
      <c r="E57" s="18"/>
      <c r="F57" s="26"/>
      <c r="H57" s="3" t="s">
        <v>12</v>
      </c>
      <c r="J57" s="30">
        <v>67</v>
      </c>
      <c r="K57" s="31"/>
      <c r="M57" s="32">
        <v>3</v>
      </c>
      <c r="N57" s="31"/>
      <c r="P57" s="4">
        <v>1</v>
      </c>
      <c r="R57" s="4">
        <v>6</v>
      </c>
      <c r="T57" s="5">
        <v>1.8271141179466599</v>
      </c>
    </row>
    <row r="58" spans="1:20" x14ac:dyDescent="0.25">
      <c r="A58" s="20"/>
      <c r="C58" s="36"/>
      <c r="D58" s="18"/>
      <c r="E58" s="18"/>
      <c r="F58" s="26"/>
      <c r="H58" s="3" t="s">
        <v>13</v>
      </c>
      <c r="J58" s="30">
        <v>221</v>
      </c>
      <c r="K58" s="31"/>
      <c r="M58" s="32">
        <v>4.208145</v>
      </c>
      <c r="N58" s="31"/>
      <c r="P58" s="4">
        <v>1</v>
      </c>
      <c r="R58" s="4">
        <v>6</v>
      </c>
      <c r="T58" s="5">
        <v>1.6828134180591701</v>
      </c>
    </row>
    <row r="59" spans="1:20" x14ac:dyDescent="0.25">
      <c r="A59" s="21"/>
      <c r="C59" s="37"/>
      <c r="D59" s="28"/>
      <c r="E59" s="28"/>
      <c r="F59" s="29"/>
      <c r="H59" s="6" t="s">
        <v>14</v>
      </c>
      <c r="J59" s="33">
        <v>324</v>
      </c>
      <c r="K59" s="31"/>
      <c r="M59" s="34">
        <v>3.8209879999999998</v>
      </c>
      <c r="N59" s="31"/>
      <c r="P59" s="7">
        <v>1</v>
      </c>
      <c r="R59" s="7">
        <v>6</v>
      </c>
      <c r="T59" s="8">
        <v>1.8132410209346099</v>
      </c>
    </row>
    <row r="60" spans="1:20" x14ac:dyDescent="0.25">
      <c r="A60" s="19" t="s">
        <v>0</v>
      </c>
      <c r="C60" s="22" t="s">
        <v>26</v>
      </c>
      <c r="D60" s="23"/>
      <c r="E60" s="23"/>
      <c r="F60" s="24"/>
      <c r="H60" s="3" t="s">
        <v>11</v>
      </c>
      <c r="J60" s="38" t="s">
        <v>27</v>
      </c>
      <c r="K60" s="31"/>
      <c r="M60" s="38" t="s">
        <v>27</v>
      </c>
      <c r="N60" s="31"/>
      <c r="P60" s="9" t="s">
        <v>27</v>
      </c>
      <c r="R60" s="9" t="s">
        <v>27</v>
      </c>
      <c r="T60" s="9" t="s">
        <v>27</v>
      </c>
    </row>
    <row r="61" spans="1:20" x14ac:dyDescent="0.25">
      <c r="A61" s="20"/>
      <c r="C61" s="25"/>
      <c r="D61" s="18"/>
      <c r="E61" s="18"/>
      <c r="F61" s="26"/>
      <c r="H61" s="3" t="s">
        <v>12</v>
      </c>
      <c r="J61" s="30">
        <v>21</v>
      </c>
      <c r="K61" s="31"/>
      <c r="M61" s="32">
        <v>1.8095239999999999</v>
      </c>
      <c r="N61" s="31"/>
      <c r="P61" s="4">
        <v>1</v>
      </c>
      <c r="R61" s="4">
        <v>3</v>
      </c>
      <c r="T61" s="5">
        <v>0.862161237820398</v>
      </c>
    </row>
    <row r="62" spans="1:20" x14ac:dyDescent="0.25">
      <c r="A62" s="20"/>
      <c r="C62" s="25"/>
      <c r="D62" s="18"/>
      <c r="E62" s="18"/>
      <c r="F62" s="26"/>
      <c r="H62" s="3" t="s">
        <v>13</v>
      </c>
      <c r="J62" s="30">
        <v>12</v>
      </c>
      <c r="K62" s="31"/>
      <c r="M62" s="32">
        <v>1.5</v>
      </c>
      <c r="N62" s="31"/>
      <c r="P62" s="4">
        <v>1</v>
      </c>
      <c r="R62" s="4">
        <v>3</v>
      </c>
      <c r="T62" s="5">
        <v>0.65938077011693297</v>
      </c>
    </row>
    <row r="63" spans="1:20" x14ac:dyDescent="0.25">
      <c r="A63" s="21"/>
      <c r="C63" s="27"/>
      <c r="D63" s="28"/>
      <c r="E63" s="28"/>
      <c r="F63" s="29"/>
      <c r="H63" s="6" t="s">
        <v>14</v>
      </c>
      <c r="J63" s="33">
        <v>34</v>
      </c>
      <c r="K63" s="31"/>
      <c r="M63" s="34">
        <v>1.676471</v>
      </c>
      <c r="N63" s="31"/>
      <c r="P63" s="7">
        <v>1</v>
      </c>
      <c r="R63" s="7">
        <v>3</v>
      </c>
      <c r="T63" s="8">
        <v>0.800021874700936</v>
      </c>
    </row>
    <row r="64" spans="1:20" x14ac:dyDescent="0.25">
      <c r="A64" s="19" t="s">
        <v>0</v>
      </c>
      <c r="C64" s="22" t="s">
        <v>28</v>
      </c>
      <c r="D64" s="23"/>
      <c r="E64" s="23"/>
      <c r="F64" s="24"/>
      <c r="H64" s="3" t="s">
        <v>11</v>
      </c>
      <c r="J64" s="30">
        <v>35</v>
      </c>
      <c r="K64" s="31"/>
      <c r="M64" s="32">
        <v>21.714286000000001</v>
      </c>
      <c r="N64" s="31"/>
      <c r="P64" s="4">
        <v>2</v>
      </c>
      <c r="R64" s="4">
        <v>25</v>
      </c>
      <c r="T64" s="5">
        <v>6.8422024962726704</v>
      </c>
    </row>
    <row r="65" spans="1:20" x14ac:dyDescent="0.25">
      <c r="A65" s="20"/>
      <c r="C65" s="25"/>
      <c r="D65" s="18"/>
      <c r="E65" s="18"/>
      <c r="F65" s="26"/>
      <c r="H65" s="3" t="s">
        <v>12</v>
      </c>
      <c r="J65" s="30">
        <v>156</v>
      </c>
      <c r="K65" s="31"/>
      <c r="M65" s="32">
        <v>20.705127999999998</v>
      </c>
      <c r="N65" s="31"/>
      <c r="P65" s="4">
        <v>1</v>
      </c>
      <c r="R65" s="4">
        <v>25</v>
      </c>
      <c r="T65" s="5">
        <v>8.1766808058037803</v>
      </c>
    </row>
    <row r="66" spans="1:20" x14ac:dyDescent="0.25">
      <c r="A66" s="20"/>
      <c r="C66" s="25"/>
      <c r="D66" s="18"/>
      <c r="E66" s="18"/>
      <c r="F66" s="26"/>
      <c r="H66" s="3" t="s">
        <v>13</v>
      </c>
      <c r="J66" s="30">
        <v>403</v>
      </c>
      <c r="K66" s="31"/>
      <c r="M66" s="32">
        <v>24.421835999999999</v>
      </c>
      <c r="N66" s="31"/>
      <c r="P66" s="4">
        <v>1</v>
      </c>
      <c r="R66" s="4">
        <v>25</v>
      </c>
      <c r="T66" s="5">
        <v>3.3221589365952999</v>
      </c>
    </row>
    <row r="67" spans="1:20" x14ac:dyDescent="0.25">
      <c r="A67" s="21"/>
      <c r="C67" s="27"/>
      <c r="D67" s="28"/>
      <c r="E67" s="28"/>
      <c r="F67" s="29"/>
      <c r="H67" s="6" t="s">
        <v>14</v>
      </c>
      <c r="J67" s="33">
        <v>594</v>
      </c>
      <c r="K67" s="31"/>
      <c r="M67" s="34">
        <v>23.286194999999999</v>
      </c>
      <c r="N67" s="31"/>
      <c r="P67" s="7">
        <v>1</v>
      </c>
      <c r="R67" s="7">
        <v>25</v>
      </c>
      <c r="T67" s="8">
        <v>5.5223139171908704</v>
      </c>
    </row>
    <row r="68" spans="1:20" x14ac:dyDescent="0.25">
      <c r="A68" s="19" t="s">
        <v>0</v>
      </c>
      <c r="C68" s="22" t="s">
        <v>29</v>
      </c>
      <c r="D68" s="23"/>
      <c r="E68" s="23"/>
      <c r="F68" s="24"/>
      <c r="H68" s="3" t="s">
        <v>11</v>
      </c>
      <c r="J68" s="30">
        <v>297</v>
      </c>
      <c r="K68" s="31"/>
      <c r="M68" s="32">
        <v>7.8148150000000003</v>
      </c>
      <c r="N68" s="31"/>
      <c r="P68" s="4">
        <v>1</v>
      </c>
      <c r="R68" s="4">
        <v>8</v>
      </c>
      <c r="T68" s="5">
        <v>0.91237492293464495</v>
      </c>
    </row>
    <row r="69" spans="1:20" x14ac:dyDescent="0.25">
      <c r="A69" s="20"/>
      <c r="C69" s="25"/>
      <c r="D69" s="18"/>
      <c r="E69" s="18"/>
      <c r="F69" s="26"/>
      <c r="H69" s="3" t="s">
        <v>12</v>
      </c>
      <c r="J69" s="30">
        <v>1395</v>
      </c>
      <c r="K69" s="31"/>
      <c r="M69" s="32">
        <v>7.0344090000000001</v>
      </c>
      <c r="N69" s="31"/>
      <c r="P69" s="4">
        <v>1</v>
      </c>
      <c r="R69" s="4">
        <v>8</v>
      </c>
      <c r="T69" s="5">
        <v>2.1729369526058502</v>
      </c>
    </row>
    <row r="70" spans="1:20" x14ac:dyDescent="0.25">
      <c r="A70" s="20"/>
      <c r="C70" s="25"/>
      <c r="D70" s="18"/>
      <c r="E70" s="18"/>
      <c r="F70" s="26"/>
      <c r="H70" s="3" t="s">
        <v>13</v>
      </c>
      <c r="J70" s="30">
        <v>802</v>
      </c>
      <c r="K70" s="31"/>
      <c r="M70" s="32">
        <v>7.7905239999999996</v>
      </c>
      <c r="N70" s="31"/>
      <c r="P70" s="4">
        <v>1</v>
      </c>
      <c r="R70" s="4">
        <v>8</v>
      </c>
      <c r="T70" s="5">
        <v>1.05068549052511</v>
      </c>
    </row>
    <row r="71" spans="1:20" x14ac:dyDescent="0.25">
      <c r="A71" s="21"/>
      <c r="C71" s="27"/>
      <c r="D71" s="28"/>
      <c r="E71" s="28"/>
      <c r="F71" s="29"/>
      <c r="H71" s="6" t="s">
        <v>14</v>
      </c>
      <c r="J71" s="33">
        <v>2494</v>
      </c>
      <c r="K71" s="31"/>
      <c r="M71" s="34">
        <v>7.3704890000000001</v>
      </c>
      <c r="N71" s="31"/>
      <c r="P71" s="7">
        <v>1</v>
      </c>
      <c r="R71" s="7">
        <v>8</v>
      </c>
      <c r="T71" s="8">
        <v>1.7994126819604199</v>
      </c>
    </row>
    <row r="72" spans="1:20" x14ac:dyDescent="0.25">
      <c r="A72" s="19" t="s">
        <v>0</v>
      </c>
      <c r="C72" s="22" t="s">
        <v>30</v>
      </c>
      <c r="D72" s="23"/>
      <c r="E72" s="23"/>
      <c r="F72" s="24"/>
      <c r="H72" s="3" t="s">
        <v>11</v>
      </c>
      <c r="J72" s="30">
        <v>392</v>
      </c>
      <c r="K72" s="31"/>
      <c r="M72" s="32">
        <v>26.617346999999999</v>
      </c>
      <c r="N72" s="31"/>
      <c r="P72" s="4">
        <v>1</v>
      </c>
      <c r="R72" s="4">
        <v>30</v>
      </c>
      <c r="T72" s="5">
        <v>7.5995903179053004</v>
      </c>
    </row>
    <row r="73" spans="1:20" x14ac:dyDescent="0.25">
      <c r="A73" s="20"/>
      <c r="C73" s="25"/>
      <c r="D73" s="18"/>
      <c r="E73" s="18"/>
      <c r="F73" s="26"/>
      <c r="H73" s="3" t="s">
        <v>12</v>
      </c>
      <c r="J73" s="30">
        <v>170</v>
      </c>
      <c r="K73" s="31"/>
      <c r="M73" s="32">
        <v>21.664705999999999</v>
      </c>
      <c r="N73" s="31"/>
      <c r="P73" s="4">
        <v>1</v>
      </c>
      <c r="R73" s="4">
        <v>30</v>
      </c>
      <c r="T73" s="5">
        <v>10.9360944125405</v>
      </c>
    </row>
    <row r="74" spans="1:20" x14ac:dyDescent="0.25">
      <c r="A74" s="20"/>
      <c r="C74" s="25"/>
      <c r="D74" s="18"/>
      <c r="E74" s="18"/>
      <c r="F74" s="26"/>
      <c r="H74" s="3" t="s">
        <v>13</v>
      </c>
      <c r="J74" s="30">
        <v>1258</v>
      </c>
      <c r="K74" s="31"/>
      <c r="M74" s="32">
        <v>28.877583000000001</v>
      </c>
      <c r="N74" s="31"/>
      <c r="P74" s="4">
        <v>1</v>
      </c>
      <c r="R74" s="4">
        <v>30</v>
      </c>
      <c r="T74" s="5">
        <v>4.7822691266803501</v>
      </c>
    </row>
    <row r="75" spans="1:20" x14ac:dyDescent="0.25">
      <c r="A75" s="21"/>
      <c r="C75" s="27"/>
      <c r="D75" s="28"/>
      <c r="E75" s="28"/>
      <c r="F75" s="29"/>
      <c r="H75" s="6" t="s">
        <v>14</v>
      </c>
      <c r="J75" s="33">
        <v>1820</v>
      </c>
      <c r="K75" s="31"/>
      <c r="M75" s="34">
        <v>27.717033000000001</v>
      </c>
      <c r="N75" s="31"/>
      <c r="P75" s="7">
        <v>1</v>
      </c>
      <c r="R75" s="7">
        <v>30</v>
      </c>
      <c r="T75" s="8">
        <v>6.6323908208126596</v>
      </c>
    </row>
    <row r="76" spans="1:20" x14ac:dyDescent="0.25">
      <c r="A76" s="19" t="s">
        <v>0</v>
      </c>
      <c r="C76" s="22" t="s">
        <v>31</v>
      </c>
      <c r="D76" s="23"/>
      <c r="E76" s="23"/>
      <c r="F76" s="24"/>
      <c r="H76" s="3" t="s">
        <v>11</v>
      </c>
      <c r="J76" s="30">
        <v>48</v>
      </c>
      <c r="K76" s="31"/>
      <c r="M76" s="32">
        <v>22.208333</v>
      </c>
      <c r="N76" s="31"/>
      <c r="P76" s="4">
        <v>1</v>
      </c>
      <c r="R76" s="4">
        <v>25</v>
      </c>
      <c r="T76" s="5">
        <v>6.73078814107234</v>
      </c>
    </row>
    <row r="77" spans="1:20" x14ac:dyDescent="0.25">
      <c r="A77" s="20"/>
      <c r="C77" s="25"/>
      <c r="D77" s="18"/>
      <c r="E77" s="18"/>
      <c r="F77" s="26"/>
      <c r="H77" s="3" t="s">
        <v>12</v>
      </c>
      <c r="J77" s="30">
        <v>64</v>
      </c>
      <c r="K77" s="31"/>
      <c r="M77" s="32">
        <v>15.96875</v>
      </c>
      <c r="N77" s="31"/>
      <c r="P77" s="4">
        <v>1</v>
      </c>
      <c r="R77" s="4">
        <v>25</v>
      </c>
      <c r="T77" s="5">
        <v>9.76248441740114</v>
      </c>
    </row>
    <row r="78" spans="1:20" x14ac:dyDescent="0.25">
      <c r="A78" s="20"/>
      <c r="C78" s="25"/>
      <c r="D78" s="18"/>
      <c r="E78" s="18"/>
      <c r="F78" s="26"/>
      <c r="H78" s="3" t="s">
        <v>13</v>
      </c>
      <c r="J78" s="30">
        <v>490</v>
      </c>
      <c r="K78" s="31"/>
      <c r="M78" s="32">
        <v>24.620408000000001</v>
      </c>
      <c r="N78" s="31"/>
      <c r="P78" s="4">
        <v>1</v>
      </c>
      <c r="R78" s="4">
        <v>25</v>
      </c>
      <c r="T78" s="5">
        <v>2.619716206004</v>
      </c>
    </row>
    <row r="79" spans="1:20" x14ac:dyDescent="0.25">
      <c r="A79" s="21"/>
      <c r="C79" s="27"/>
      <c r="D79" s="28"/>
      <c r="E79" s="28"/>
      <c r="F79" s="29"/>
      <c r="H79" s="6" t="s">
        <v>14</v>
      </c>
      <c r="J79" s="33">
        <v>602</v>
      </c>
      <c r="K79" s="31"/>
      <c r="M79" s="34">
        <v>23.508306000000001</v>
      </c>
      <c r="N79" s="31"/>
      <c r="P79" s="7">
        <v>1</v>
      </c>
      <c r="R79" s="7">
        <v>25</v>
      </c>
      <c r="T79" s="8">
        <v>5.1395259509024802</v>
      </c>
    </row>
    <row r="80" spans="1:20" x14ac:dyDescent="0.25">
      <c r="A80" s="19" t="s">
        <v>0</v>
      </c>
      <c r="C80" s="22" t="s">
        <v>32</v>
      </c>
      <c r="D80" s="23"/>
      <c r="E80" s="23"/>
      <c r="F80" s="24"/>
      <c r="H80" s="3" t="s">
        <v>11</v>
      </c>
      <c r="J80" s="30">
        <v>168</v>
      </c>
      <c r="K80" s="31"/>
      <c r="M80" s="32">
        <v>4.9107139999999996</v>
      </c>
      <c r="N80" s="31"/>
      <c r="P80" s="4">
        <v>1</v>
      </c>
      <c r="R80" s="4">
        <v>5</v>
      </c>
      <c r="T80" s="5">
        <v>0.51054970375077102</v>
      </c>
    </row>
    <row r="81" spans="1:20" x14ac:dyDescent="0.25">
      <c r="A81" s="20"/>
      <c r="C81" s="25"/>
      <c r="D81" s="18"/>
      <c r="E81" s="18"/>
      <c r="F81" s="26"/>
      <c r="H81" s="3" t="s">
        <v>12</v>
      </c>
      <c r="J81" s="30">
        <v>858</v>
      </c>
      <c r="K81" s="31"/>
      <c r="M81" s="32">
        <v>4.6596739999999999</v>
      </c>
      <c r="N81" s="31"/>
      <c r="P81" s="4">
        <v>1</v>
      </c>
      <c r="R81" s="4">
        <v>5</v>
      </c>
      <c r="T81" s="5">
        <v>1.0110900058847401</v>
      </c>
    </row>
    <row r="82" spans="1:20" x14ac:dyDescent="0.25">
      <c r="A82" s="20"/>
      <c r="C82" s="25"/>
      <c r="D82" s="18"/>
      <c r="E82" s="18"/>
      <c r="F82" s="26"/>
      <c r="H82" s="3" t="s">
        <v>13</v>
      </c>
      <c r="J82" s="30">
        <v>356</v>
      </c>
      <c r="K82" s="31"/>
      <c r="M82" s="32">
        <v>4.8651689999999999</v>
      </c>
      <c r="N82" s="31"/>
      <c r="P82" s="4">
        <v>1</v>
      </c>
      <c r="R82" s="4">
        <v>5</v>
      </c>
      <c r="T82" s="5">
        <v>0.62648543478679497</v>
      </c>
    </row>
    <row r="83" spans="1:20" x14ac:dyDescent="0.25">
      <c r="A83" s="21"/>
      <c r="C83" s="27"/>
      <c r="D83" s="28"/>
      <c r="E83" s="28"/>
      <c r="F83" s="29"/>
      <c r="H83" s="6" t="s">
        <v>14</v>
      </c>
      <c r="J83" s="33">
        <v>1382</v>
      </c>
      <c r="K83" s="31"/>
      <c r="M83" s="34">
        <v>4.7431260000000002</v>
      </c>
      <c r="N83" s="31"/>
      <c r="P83" s="7">
        <v>1</v>
      </c>
      <c r="R83" s="7">
        <v>5</v>
      </c>
      <c r="T83" s="8">
        <v>0.88245453140657604</v>
      </c>
    </row>
    <row r="84" spans="1:20" x14ac:dyDescent="0.25">
      <c r="A84" s="19" t="s">
        <v>0</v>
      </c>
      <c r="C84" s="22" t="s">
        <v>33</v>
      </c>
      <c r="D84" s="23"/>
      <c r="E84" s="23"/>
      <c r="F84" s="24"/>
      <c r="H84" s="3" t="s">
        <v>11</v>
      </c>
      <c r="J84" s="30">
        <v>812</v>
      </c>
      <c r="K84" s="31"/>
      <c r="M84" s="32">
        <v>4.8534480000000002</v>
      </c>
      <c r="N84" s="31"/>
      <c r="P84" s="4">
        <v>1</v>
      </c>
      <c r="R84" s="4">
        <v>5</v>
      </c>
      <c r="T84" s="5">
        <v>0.67300742937949798</v>
      </c>
    </row>
    <row r="85" spans="1:20" x14ac:dyDescent="0.25">
      <c r="A85" s="20"/>
      <c r="C85" s="25"/>
      <c r="D85" s="18"/>
      <c r="E85" s="18"/>
      <c r="F85" s="26"/>
      <c r="H85" s="3" t="s">
        <v>12</v>
      </c>
      <c r="J85" s="30">
        <v>2490</v>
      </c>
      <c r="K85" s="31"/>
      <c r="M85" s="32">
        <v>4.5767069999999999</v>
      </c>
      <c r="N85" s="31"/>
      <c r="P85" s="4">
        <v>1</v>
      </c>
      <c r="R85" s="4">
        <v>5</v>
      </c>
      <c r="T85" s="5">
        <v>1.1212582218204701</v>
      </c>
    </row>
    <row r="86" spans="1:20" x14ac:dyDescent="0.25">
      <c r="A86" s="20"/>
      <c r="C86" s="25"/>
      <c r="D86" s="18"/>
      <c r="E86" s="18"/>
      <c r="F86" s="26"/>
      <c r="H86" s="3" t="s">
        <v>13</v>
      </c>
      <c r="J86" s="30">
        <v>1889</v>
      </c>
      <c r="K86" s="31"/>
      <c r="M86" s="32">
        <v>4.7829540000000001</v>
      </c>
      <c r="N86" s="31"/>
      <c r="P86" s="4">
        <v>1</v>
      </c>
      <c r="R86" s="4">
        <v>5</v>
      </c>
      <c r="T86" s="5">
        <v>0.81973654304294596</v>
      </c>
    </row>
    <row r="87" spans="1:20" x14ac:dyDescent="0.25">
      <c r="A87" s="21"/>
      <c r="C87" s="27"/>
      <c r="D87" s="28"/>
      <c r="E87" s="28"/>
      <c r="F87" s="29"/>
      <c r="H87" s="6" t="s">
        <v>14</v>
      </c>
      <c r="J87" s="33">
        <v>5191</v>
      </c>
      <c r="K87" s="31"/>
      <c r="M87" s="34">
        <v>4.695049</v>
      </c>
      <c r="N87" s="31"/>
      <c r="P87" s="7">
        <v>1</v>
      </c>
      <c r="R87" s="7">
        <v>5</v>
      </c>
      <c r="T87" s="8">
        <v>0.96527353636158497</v>
      </c>
    </row>
    <row r="88" spans="1:20" x14ac:dyDescent="0.25">
      <c r="A88" s="19" t="s">
        <v>0</v>
      </c>
      <c r="C88" s="22" t="s">
        <v>34</v>
      </c>
      <c r="D88" s="23"/>
      <c r="E88" s="23"/>
      <c r="F88" s="24"/>
      <c r="H88" s="3" t="s">
        <v>11</v>
      </c>
      <c r="J88" s="30">
        <v>412</v>
      </c>
      <c r="K88" s="31"/>
      <c r="M88" s="32">
        <v>7.7815529999999997</v>
      </c>
      <c r="N88" s="31"/>
      <c r="P88" s="4">
        <v>1</v>
      </c>
      <c r="R88" s="4">
        <v>8</v>
      </c>
      <c r="T88" s="5">
        <v>1.09382448317817</v>
      </c>
    </row>
    <row r="89" spans="1:20" x14ac:dyDescent="0.25">
      <c r="A89" s="20"/>
      <c r="C89" s="25"/>
      <c r="D89" s="18"/>
      <c r="E89" s="18"/>
      <c r="F89" s="26"/>
      <c r="H89" s="3" t="s">
        <v>12</v>
      </c>
      <c r="J89" s="30">
        <v>213</v>
      </c>
      <c r="K89" s="31"/>
      <c r="M89" s="32">
        <v>6.4976529999999997</v>
      </c>
      <c r="N89" s="31"/>
      <c r="P89" s="4">
        <v>1</v>
      </c>
      <c r="R89" s="4">
        <v>8</v>
      </c>
      <c r="T89" s="5">
        <v>2.4878516836821301</v>
      </c>
    </row>
    <row r="90" spans="1:20" x14ac:dyDescent="0.25">
      <c r="A90" s="20"/>
      <c r="C90" s="25"/>
      <c r="D90" s="18"/>
      <c r="E90" s="18"/>
      <c r="F90" s="26"/>
      <c r="H90" s="3" t="s">
        <v>13</v>
      </c>
      <c r="J90" s="30">
        <v>447</v>
      </c>
      <c r="K90" s="31"/>
      <c r="M90" s="32">
        <v>7.8008949999999997</v>
      </c>
      <c r="N90" s="31"/>
      <c r="P90" s="4">
        <v>1</v>
      </c>
      <c r="R90" s="4">
        <v>8</v>
      </c>
      <c r="T90" s="5">
        <v>0.97365034791756699</v>
      </c>
    </row>
    <row r="91" spans="1:20" x14ac:dyDescent="0.25">
      <c r="A91" s="21"/>
      <c r="C91" s="27"/>
      <c r="D91" s="28"/>
      <c r="E91" s="28"/>
      <c r="F91" s="29"/>
      <c r="H91" s="6" t="s">
        <v>14</v>
      </c>
      <c r="J91" s="33">
        <v>1072</v>
      </c>
      <c r="K91" s="31"/>
      <c r="M91" s="34">
        <v>7.5345149999999999</v>
      </c>
      <c r="N91" s="31"/>
      <c r="P91" s="7">
        <v>1</v>
      </c>
      <c r="R91" s="7">
        <v>8</v>
      </c>
      <c r="T91" s="8">
        <v>1.53257463113546</v>
      </c>
    </row>
    <row r="92" spans="1:20" x14ac:dyDescent="0.25">
      <c r="A92" s="19" t="s">
        <v>0</v>
      </c>
      <c r="C92" s="22" t="s">
        <v>35</v>
      </c>
      <c r="D92" s="23"/>
      <c r="E92" s="23"/>
      <c r="F92" s="24"/>
      <c r="H92" s="3" t="s">
        <v>11</v>
      </c>
      <c r="J92" s="30">
        <v>846</v>
      </c>
      <c r="K92" s="31"/>
      <c r="M92" s="32">
        <v>9.6891250000000007</v>
      </c>
      <c r="N92" s="31"/>
      <c r="P92" s="4">
        <v>1</v>
      </c>
      <c r="R92" s="4">
        <v>10</v>
      </c>
      <c r="T92" s="5">
        <v>1.4490110420559299</v>
      </c>
    </row>
    <row r="93" spans="1:20" x14ac:dyDescent="0.25">
      <c r="A93" s="20"/>
      <c r="C93" s="25"/>
      <c r="D93" s="18"/>
      <c r="E93" s="18"/>
      <c r="F93" s="26"/>
      <c r="H93" s="3" t="s">
        <v>12</v>
      </c>
      <c r="J93" s="30">
        <v>1326</v>
      </c>
      <c r="K93" s="31"/>
      <c r="M93" s="32">
        <v>8.5407240000000009</v>
      </c>
      <c r="N93" s="31"/>
      <c r="P93" s="4">
        <v>1</v>
      </c>
      <c r="R93" s="4">
        <v>10</v>
      </c>
      <c r="T93" s="5">
        <v>2.8772578959835999</v>
      </c>
    </row>
    <row r="94" spans="1:20" x14ac:dyDescent="0.25">
      <c r="A94" s="20"/>
      <c r="C94" s="25"/>
      <c r="D94" s="18"/>
      <c r="E94" s="18"/>
      <c r="F94" s="26"/>
      <c r="H94" s="3" t="s">
        <v>13</v>
      </c>
      <c r="J94" s="30">
        <v>1884</v>
      </c>
      <c r="K94" s="31"/>
      <c r="M94" s="32">
        <v>9.7744160000000004</v>
      </c>
      <c r="N94" s="31"/>
      <c r="P94" s="4">
        <v>1</v>
      </c>
      <c r="R94" s="4">
        <v>10</v>
      </c>
      <c r="T94" s="5">
        <v>1.2440731489747701</v>
      </c>
    </row>
    <row r="95" spans="1:20" x14ac:dyDescent="0.25">
      <c r="A95" s="21"/>
      <c r="C95" s="27"/>
      <c r="D95" s="28"/>
      <c r="E95" s="28"/>
      <c r="F95" s="29"/>
      <c r="H95" s="6" t="s">
        <v>14</v>
      </c>
      <c r="J95" s="33">
        <v>4056</v>
      </c>
      <c r="K95" s="31"/>
      <c r="M95" s="34">
        <v>9.3533039999999996</v>
      </c>
      <c r="N95" s="31"/>
      <c r="P95" s="7">
        <v>1</v>
      </c>
      <c r="R95" s="7">
        <v>10</v>
      </c>
      <c r="T95" s="8">
        <v>2.0455131385547198</v>
      </c>
    </row>
    <row r="96" spans="1:20" x14ac:dyDescent="0.25">
      <c r="A96" s="19" t="s">
        <v>0</v>
      </c>
      <c r="C96" s="22" t="s">
        <v>36</v>
      </c>
      <c r="D96" s="23"/>
      <c r="E96" s="23"/>
      <c r="F96" s="24"/>
      <c r="H96" s="3" t="s">
        <v>11</v>
      </c>
      <c r="J96" s="30">
        <v>12</v>
      </c>
      <c r="K96" s="31"/>
      <c r="M96" s="32">
        <v>2.9166669999999999</v>
      </c>
      <c r="N96" s="31"/>
      <c r="P96" s="4">
        <v>2</v>
      </c>
      <c r="R96" s="4">
        <v>3</v>
      </c>
      <c r="T96" s="5">
        <v>0.28232959462302198</v>
      </c>
    </row>
    <row r="97" spans="1:20" x14ac:dyDescent="0.25">
      <c r="A97" s="20"/>
      <c r="C97" s="25"/>
      <c r="D97" s="18"/>
      <c r="E97" s="18"/>
      <c r="F97" s="26"/>
      <c r="H97" s="3" t="s">
        <v>12</v>
      </c>
      <c r="J97" s="30">
        <v>108</v>
      </c>
      <c r="K97" s="31"/>
      <c r="M97" s="32">
        <v>2.3333330000000001</v>
      </c>
      <c r="N97" s="31"/>
      <c r="P97" s="4">
        <v>1</v>
      </c>
      <c r="R97" s="4">
        <v>3</v>
      </c>
      <c r="T97" s="5">
        <v>0.85181042491859704</v>
      </c>
    </row>
    <row r="98" spans="1:20" x14ac:dyDescent="0.25">
      <c r="A98" s="20"/>
      <c r="C98" s="25"/>
      <c r="D98" s="18"/>
      <c r="E98" s="18"/>
      <c r="F98" s="26"/>
      <c r="H98" s="3" t="s">
        <v>13</v>
      </c>
      <c r="J98" s="30">
        <v>48</v>
      </c>
      <c r="K98" s="31"/>
      <c r="M98" s="32">
        <v>2.3541669999999999</v>
      </c>
      <c r="N98" s="31"/>
      <c r="P98" s="4">
        <v>1</v>
      </c>
      <c r="R98" s="4">
        <v>3</v>
      </c>
      <c r="T98" s="5">
        <v>0.83324546203384797</v>
      </c>
    </row>
    <row r="99" spans="1:20" x14ac:dyDescent="0.25">
      <c r="A99" s="21"/>
      <c r="C99" s="27"/>
      <c r="D99" s="28"/>
      <c r="E99" s="28"/>
      <c r="F99" s="29"/>
      <c r="H99" s="6" t="s">
        <v>14</v>
      </c>
      <c r="J99" s="33">
        <v>168</v>
      </c>
      <c r="K99" s="31"/>
      <c r="M99" s="34">
        <v>2.3809520000000002</v>
      </c>
      <c r="N99" s="31"/>
      <c r="P99" s="7">
        <v>1</v>
      </c>
      <c r="R99" s="7">
        <v>3</v>
      </c>
      <c r="T99" s="8">
        <v>0.83082067860640096</v>
      </c>
    </row>
    <row r="100" spans="1:20" x14ac:dyDescent="0.25">
      <c r="A100" s="19" t="s">
        <v>0</v>
      </c>
      <c r="C100" s="22" t="s">
        <v>37</v>
      </c>
      <c r="D100" s="23"/>
      <c r="E100" s="23"/>
      <c r="F100" s="24"/>
      <c r="H100" s="3" t="s">
        <v>11</v>
      </c>
      <c r="J100" s="30">
        <v>29</v>
      </c>
      <c r="K100" s="31"/>
      <c r="M100" s="32">
        <v>3.7586210000000002</v>
      </c>
      <c r="N100" s="31"/>
      <c r="P100" s="4">
        <v>2</v>
      </c>
      <c r="R100" s="4">
        <v>4</v>
      </c>
      <c r="T100" s="5">
        <v>0.57155839596667601</v>
      </c>
    </row>
    <row r="101" spans="1:20" x14ac:dyDescent="0.25">
      <c r="A101" s="20"/>
      <c r="C101" s="25"/>
      <c r="D101" s="18"/>
      <c r="E101" s="18"/>
      <c r="F101" s="26"/>
      <c r="H101" s="3" t="s">
        <v>12</v>
      </c>
      <c r="J101" s="30">
        <v>118</v>
      </c>
      <c r="K101" s="31"/>
      <c r="M101" s="32">
        <v>3.4491529999999999</v>
      </c>
      <c r="N101" s="31"/>
      <c r="P101" s="4">
        <v>1</v>
      </c>
      <c r="R101" s="4">
        <v>4</v>
      </c>
      <c r="T101" s="5">
        <v>1.06469432232918</v>
      </c>
    </row>
    <row r="102" spans="1:20" x14ac:dyDescent="0.25">
      <c r="A102" s="20"/>
      <c r="C102" s="25"/>
      <c r="D102" s="18"/>
      <c r="E102" s="18"/>
      <c r="F102" s="26"/>
      <c r="H102" s="3" t="s">
        <v>13</v>
      </c>
      <c r="J102" s="30">
        <v>167</v>
      </c>
      <c r="K102" s="31"/>
      <c r="M102" s="32">
        <v>3.8922159999999999</v>
      </c>
      <c r="N102" s="31"/>
      <c r="P102" s="4">
        <v>1</v>
      </c>
      <c r="R102" s="4">
        <v>4</v>
      </c>
      <c r="T102" s="5">
        <v>0.49050993873722898</v>
      </c>
    </row>
    <row r="103" spans="1:20" x14ac:dyDescent="0.25">
      <c r="A103" s="21"/>
      <c r="C103" s="27"/>
      <c r="D103" s="28"/>
      <c r="E103" s="28"/>
      <c r="F103" s="29"/>
      <c r="H103" s="6" t="s">
        <v>14</v>
      </c>
      <c r="J103" s="33">
        <v>314</v>
      </c>
      <c r="K103" s="31"/>
      <c r="M103" s="34">
        <v>3.7133759999999998</v>
      </c>
      <c r="N103" s="31"/>
      <c r="P103" s="7">
        <v>1</v>
      </c>
      <c r="R103" s="7">
        <v>4</v>
      </c>
      <c r="T103" s="8">
        <v>0.79110681958885898</v>
      </c>
    </row>
    <row r="104" spans="1:20" x14ac:dyDescent="0.25">
      <c r="A104" s="19" t="s">
        <v>0</v>
      </c>
      <c r="C104" s="35" t="s">
        <v>38</v>
      </c>
      <c r="D104" s="23"/>
      <c r="E104" s="23"/>
      <c r="F104" s="24"/>
      <c r="H104" s="3" t="s">
        <v>11</v>
      </c>
      <c r="J104" s="30">
        <v>340</v>
      </c>
      <c r="K104" s="31"/>
      <c r="M104" s="32">
        <v>5.4852939999999997</v>
      </c>
      <c r="N104" s="31"/>
      <c r="P104" s="4">
        <v>1</v>
      </c>
      <c r="R104" s="4">
        <v>6</v>
      </c>
      <c r="T104" s="5">
        <v>1.3125951394089499</v>
      </c>
    </row>
    <row r="105" spans="1:20" x14ac:dyDescent="0.25">
      <c r="A105" s="20"/>
      <c r="C105" s="36"/>
      <c r="D105" s="18"/>
      <c r="E105" s="18"/>
      <c r="F105" s="26"/>
      <c r="H105" s="3" t="s">
        <v>12</v>
      </c>
      <c r="J105" s="30">
        <v>483</v>
      </c>
      <c r="K105" s="31"/>
      <c r="M105" s="32">
        <v>5.1987579999999998</v>
      </c>
      <c r="N105" s="31"/>
      <c r="P105" s="4">
        <v>1</v>
      </c>
      <c r="R105" s="4">
        <v>6</v>
      </c>
      <c r="T105" s="5">
        <v>1.5828872354024499</v>
      </c>
    </row>
    <row r="106" spans="1:20" x14ac:dyDescent="0.25">
      <c r="A106" s="20"/>
      <c r="C106" s="36"/>
      <c r="D106" s="18"/>
      <c r="E106" s="18"/>
      <c r="F106" s="26"/>
      <c r="H106" s="3" t="s">
        <v>13</v>
      </c>
      <c r="J106" s="30">
        <v>1146</v>
      </c>
      <c r="K106" s="31"/>
      <c r="M106" s="32">
        <v>5.4336820000000001</v>
      </c>
      <c r="N106" s="31"/>
      <c r="P106" s="4">
        <v>1</v>
      </c>
      <c r="R106" s="4">
        <v>6</v>
      </c>
      <c r="T106" s="5">
        <v>1.4297031160349301</v>
      </c>
    </row>
    <row r="107" spans="1:20" x14ac:dyDescent="0.25">
      <c r="A107" s="21"/>
      <c r="C107" s="37"/>
      <c r="D107" s="28"/>
      <c r="E107" s="28"/>
      <c r="F107" s="29"/>
      <c r="H107" s="6" t="s">
        <v>14</v>
      </c>
      <c r="J107" s="33">
        <v>1969</v>
      </c>
      <c r="K107" s="31"/>
      <c r="M107" s="34">
        <v>5.3849669999999996</v>
      </c>
      <c r="N107" s="31"/>
      <c r="P107" s="7">
        <v>1</v>
      </c>
      <c r="R107" s="7">
        <v>6</v>
      </c>
      <c r="T107" s="8">
        <v>1.45339843126377</v>
      </c>
    </row>
    <row r="108" spans="1:20" x14ac:dyDescent="0.25">
      <c r="A108" s="19" t="s">
        <v>0</v>
      </c>
      <c r="C108" s="35" t="s">
        <v>39</v>
      </c>
      <c r="D108" s="23"/>
      <c r="E108" s="23"/>
      <c r="F108" s="24"/>
      <c r="H108" s="3" t="s">
        <v>11</v>
      </c>
      <c r="J108" s="30">
        <v>324</v>
      </c>
      <c r="K108" s="31"/>
      <c r="M108" s="32">
        <v>5.6543210000000004</v>
      </c>
      <c r="N108" s="31"/>
      <c r="P108" s="4">
        <v>1</v>
      </c>
      <c r="R108" s="4">
        <v>6</v>
      </c>
      <c r="T108" s="5">
        <v>1.0088998959262501</v>
      </c>
    </row>
    <row r="109" spans="1:20" x14ac:dyDescent="0.25">
      <c r="A109" s="20"/>
      <c r="C109" s="36"/>
      <c r="D109" s="18"/>
      <c r="E109" s="18"/>
      <c r="F109" s="26"/>
      <c r="H109" s="3" t="s">
        <v>12</v>
      </c>
      <c r="J109" s="30">
        <v>421</v>
      </c>
      <c r="K109" s="31"/>
      <c r="M109" s="32">
        <v>5.4940619999999996</v>
      </c>
      <c r="N109" s="31"/>
      <c r="P109" s="4">
        <v>1</v>
      </c>
      <c r="R109" s="4">
        <v>6</v>
      </c>
      <c r="T109" s="5">
        <v>1.1957466286801699</v>
      </c>
    </row>
    <row r="110" spans="1:20" x14ac:dyDescent="0.25">
      <c r="A110" s="20"/>
      <c r="C110" s="36"/>
      <c r="D110" s="18"/>
      <c r="E110" s="18"/>
      <c r="F110" s="26"/>
      <c r="H110" s="3" t="s">
        <v>13</v>
      </c>
      <c r="J110" s="30">
        <v>1127</v>
      </c>
      <c r="K110" s="31"/>
      <c r="M110" s="32">
        <v>5.5483580000000003</v>
      </c>
      <c r="N110" s="31"/>
      <c r="P110" s="4">
        <v>1</v>
      </c>
      <c r="R110" s="4">
        <v>6</v>
      </c>
      <c r="T110" s="5">
        <v>1.22233792381649</v>
      </c>
    </row>
    <row r="111" spans="1:20" x14ac:dyDescent="0.25">
      <c r="A111" s="21"/>
      <c r="C111" s="37"/>
      <c r="D111" s="28"/>
      <c r="E111" s="28"/>
      <c r="F111" s="29"/>
      <c r="H111" s="6" t="s">
        <v>14</v>
      </c>
      <c r="J111" s="33">
        <v>1872</v>
      </c>
      <c r="K111" s="31"/>
      <c r="M111" s="34">
        <v>5.554487</v>
      </c>
      <c r="N111" s="31"/>
      <c r="P111" s="7">
        <v>1</v>
      </c>
      <c r="R111" s="7">
        <v>6</v>
      </c>
      <c r="T111" s="8">
        <v>1.18284149403037</v>
      </c>
    </row>
    <row r="112" spans="1:20" x14ac:dyDescent="0.25">
      <c r="A112" s="19" t="s">
        <v>0</v>
      </c>
      <c r="C112" s="22" t="s">
        <v>40</v>
      </c>
      <c r="D112" s="23"/>
      <c r="E112" s="23"/>
      <c r="F112" s="24"/>
      <c r="H112" s="3" t="s">
        <v>11</v>
      </c>
      <c r="J112" s="30">
        <v>814</v>
      </c>
      <c r="K112" s="31"/>
      <c r="M112" s="32">
        <v>13.011056999999999</v>
      </c>
      <c r="N112" s="31"/>
      <c r="P112" s="4">
        <v>1</v>
      </c>
      <c r="R112" s="4">
        <v>15</v>
      </c>
      <c r="T112" s="5">
        <v>4.2053760830632001</v>
      </c>
    </row>
    <row r="113" spans="1:20" x14ac:dyDescent="0.25">
      <c r="A113" s="20"/>
      <c r="C113" s="25"/>
      <c r="D113" s="18"/>
      <c r="E113" s="18"/>
      <c r="F113" s="26"/>
      <c r="H113" s="3" t="s">
        <v>12</v>
      </c>
      <c r="J113" s="30">
        <v>2029</v>
      </c>
      <c r="K113" s="31"/>
      <c r="M113" s="32">
        <v>12.528339000000001</v>
      </c>
      <c r="N113" s="31"/>
      <c r="P113" s="4">
        <v>1</v>
      </c>
      <c r="R113" s="4">
        <v>15</v>
      </c>
      <c r="T113" s="5">
        <v>4.6623016847904601</v>
      </c>
    </row>
    <row r="114" spans="1:20" x14ac:dyDescent="0.25">
      <c r="A114" s="20"/>
      <c r="C114" s="25"/>
      <c r="D114" s="18"/>
      <c r="E114" s="18"/>
      <c r="F114" s="26"/>
      <c r="H114" s="3" t="s">
        <v>13</v>
      </c>
      <c r="J114" s="30">
        <v>2700</v>
      </c>
      <c r="K114" s="31"/>
      <c r="M114" s="32">
        <v>13.041480999999999</v>
      </c>
      <c r="N114" s="31"/>
      <c r="P114" s="4">
        <v>1</v>
      </c>
      <c r="R114" s="4">
        <v>15</v>
      </c>
      <c r="T114" s="5">
        <v>4.3124562606477497</v>
      </c>
    </row>
    <row r="115" spans="1:20" x14ac:dyDescent="0.25">
      <c r="A115" s="21"/>
      <c r="C115" s="27"/>
      <c r="D115" s="28"/>
      <c r="E115" s="28"/>
      <c r="F115" s="29"/>
      <c r="H115" s="6" t="s">
        <v>14</v>
      </c>
      <c r="J115" s="33">
        <v>5543</v>
      </c>
      <c r="K115" s="31"/>
      <c r="M115" s="34">
        <v>12.849178999999999</v>
      </c>
      <c r="N115" s="31"/>
      <c r="P115" s="7">
        <v>1</v>
      </c>
      <c r="R115" s="7">
        <v>15</v>
      </c>
      <c r="T115" s="8">
        <v>4.4349437425969702</v>
      </c>
    </row>
    <row r="116" spans="1:20" x14ac:dyDescent="0.25">
      <c r="A116" s="19" t="s">
        <v>0</v>
      </c>
      <c r="C116" s="22" t="s">
        <v>41</v>
      </c>
      <c r="D116" s="23"/>
      <c r="E116" s="23"/>
      <c r="F116" s="24"/>
      <c r="H116" s="3" t="s">
        <v>11</v>
      </c>
      <c r="J116" s="30">
        <v>15</v>
      </c>
      <c r="K116" s="31"/>
      <c r="M116" s="32">
        <v>2.6666669999999999</v>
      </c>
      <c r="N116" s="31"/>
      <c r="P116" s="4">
        <v>1</v>
      </c>
      <c r="R116" s="4">
        <v>3</v>
      </c>
      <c r="T116" s="5">
        <v>0.71115891332387904</v>
      </c>
    </row>
    <row r="117" spans="1:20" x14ac:dyDescent="0.25">
      <c r="A117" s="20"/>
      <c r="C117" s="25"/>
      <c r="D117" s="18"/>
      <c r="E117" s="18"/>
      <c r="F117" s="26"/>
      <c r="H117" s="3" t="s">
        <v>12</v>
      </c>
      <c r="J117" s="30">
        <v>84</v>
      </c>
      <c r="K117" s="31"/>
      <c r="M117" s="32">
        <v>2.7976190000000001</v>
      </c>
      <c r="N117" s="31"/>
      <c r="P117" s="4">
        <v>1</v>
      </c>
      <c r="R117" s="4">
        <v>3</v>
      </c>
      <c r="T117" s="5">
        <v>0.59498403339921602</v>
      </c>
    </row>
    <row r="118" spans="1:20" x14ac:dyDescent="0.25">
      <c r="A118" s="20"/>
      <c r="C118" s="25"/>
      <c r="D118" s="18"/>
      <c r="E118" s="18"/>
      <c r="F118" s="26"/>
      <c r="H118" s="3" t="s">
        <v>13</v>
      </c>
      <c r="J118" s="30">
        <v>120</v>
      </c>
      <c r="K118" s="31"/>
      <c r="M118" s="32">
        <v>2.891667</v>
      </c>
      <c r="N118" s="31"/>
      <c r="P118" s="4">
        <v>1</v>
      </c>
      <c r="R118" s="4">
        <v>3</v>
      </c>
      <c r="T118" s="5">
        <v>0.42506822981728498</v>
      </c>
    </row>
    <row r="119" spans="1:20" x14ac:dyDescent="0.25">
      <c r="A119" s="21"/>
      <c r="C119" s="27"/>
      <c r="D119" s="28"/>
      <c r="E119" s="28"/>
      <c r="F119" s="29"/>
      <c r="H119" s="6" t="s">
        <v>14</v>
      </c>
      <c r="J119" s="33">
        <v>219</v>
      </c>
      <c r="K119" s="31"/>
      <c r="M119" s="34">
        <v>2.8401830000000001</v>
      </c>
      <c r="N119" s="31"/>
      <c r="P119" s="7">
        <v>1</v>
      </c>
      <c r="R119" s="7">
        <v>3</v>
      </c>
      <c r="T119" s="8">
        <v>0.52142401172174602</v>
      </c>
    </row>
    <row r="120" spans="1:20" x14ac:dyDescent="0.25">
      <c r="A120" s="19" t="s">
        <v>0</v>
      </c>
      <c r="C120" s="22" t="s">
        <v>42</v>
      </c>
      <c r="D120" s="23"/>
      <c r="E120" s="23"/>
      <c r="F120" s="24"/>
      <c r="H120" s="3" t="s">
        <v>11</v>
      </c>
      <c r="J120" s="30">
        <v>1245</v>
      </c>
      <c r="K120" s="31"/>
      <c r="M120" s="32">
        <v>9.51004</v>
      </c>
      <c r="N120" s="31"/>
      <c r="P120" s="4">
        <v>1</v>
      </c>
      <c r="R120" s="4">
        <v>12</v>
      </c>
      <c r="T120" s="5">
        <v>3.6327075302038798</v>
      </c>
    </row>
    <row r="121" spans="1:20" x14ac:dyDescent="0.25">
      <c r="A121" s="20"/>
      <c r="C121" s="25"/>
      <c r="D121" s="18"/>
      <c r="E121" s="18"/>
      <c r="F121" s="26"/>
      <c r="H121" s="3" t="s">
        <v>12</v>
      </c>
      <c r="J121" s="30">
        <v>1892</v>
      </c>
      <c r="K121" s="31"/>
      <c r="M121" s="32">
        <v>6.8631080000000004</v>
      </c>
      <c r="N121" s="31"/>
      <c r="P121" s="4">
        <v>1</v>
      </c>
      <c r="R121" s="4">
        <v>12</v>
      </c>
      <c r="T121" s="5">
        <v>4.6091511149017403</v>
      </c>
    </row>
    <row r="122" spans="1:20" x14ac:dyDescent="0.25">
      <c r="A122" s="20"/>
      <c r="C122" s="25"/>
      <c r="D122" s="18"/>
      <c r="E122" s="18"/>
      <c r="F122" s="26"/>
      <c r="H122" s="3" t="s">
        <v>13</v>
      </c>
      <c r="J122" s="30">
        <v>3554</v>
      </c>
      <c r="K122" s="31"/>
      <c r="M122" s="32">
        <v>8.9786160000000006</v>
      </c>
      <c r="N122" s="31"/>
      <c r="P122" s="4">
        <v>1</v>
      </c>
      <c r="R122" s="4">
        <v>12</v>
      </c>
      <c r="T122" s="5">
        <v>3.9356858360392502</v>
      </c>
    </row>
    <row r="123" spans="1:20" x14ac:dyDescent="0.25">
      <c r="A123" s="21"/>
      <c r="C123" s="27"/>
      <c r="D123" s="28"/>
      <c r="E123" s="28"/>
      <c r="F123" s="29"/>
      <c r="H123" s="6" t="s">
        <v>14</v>
      </c>
      <c r="J123" s="33">
        <v>6691</v>
      </c>
      <c r="K123" s="31"/>
      <c r="M123" s="34">
        <v>8.4793009999999995</v>
      </c>
      <c r="N123" s="31"/>
      <c r="P123" s="7">
        <v>1</v>
      </c>
      <c r="R123" s="7">
        <v>12</v>
      </c>
      <c r="T123" s="8">
        <v>4.21384658002638</v>
      </c>
    </row>
    <row r="124" spans="1:20" ht="0" hidden="1" customHeight="1" x14ac:dyDescent="0.25"/>
    <row r="125" spans="1:20" ht="2.1" customHeight="1" x14ac:dyDescent="0.25"/>
    <row r="126" spans="1:20" ht="15.75" customHeight="1" x14ac:dyDescent="0.25">
      <c r="B126" s="17" t="s">
        <v>43</v>
      </c>
      <c r="C126" s="18"/>
      <c r="D126" s="18"/>
      <c r="E126" s="18"/>
      <c r="F126" s="18"/>
      <c r="G126" s="18"/>
      <c r="H126" s="18"/>
      <c r="I126" s="18"/>
      <c r="J126" s="18"/>
    </row>
    <row r="127" spans="1:20" ht="2.25" customHeight="1" x14ac:dyDescent="0.25"/>
    <row r="128" spans="1:20" ht="0" hidden="1" customHeight="1" x14ac:dyDescent="0.25"/>
  </sheetData>
  <mergeCells count="292">
    <mergeCell ref="A1:W1"/>
    <mergeCell ref="D3:D4"/>
    <mergeCell ref="F4:M5"/>
    <mergeCell ref="O4:T5"/>
    <mergeCell ref="B8:F8"/>
    <mergeCell ref="G8:H8"/>
    <mergeCell ref="I8:K8"/>
    <mergeCell ref="L8:N8"/>
    <mergeCell ref="O8:P8"/>
    <mergeCell ref="Q8:R8"/>
    <mergeCell ref="S8:T8"/>
    <mergeCell ref="A12:A15"/>
    <mergeCell ref="C12:F15"/>
    <mergeCell ref="J12:K12"/>
    <mergeCell ref="M12:N12"/>
    <mergeCell ref="J13:K13"/>
    <mergeCell ref="M13:N13"/>
    <mergeCell ref="J14:K14"/>
    <mergeCell ref="M14:N14"/>
    <mergeCell ref="J15:K15"/>
    <mergeCell ref="M15:N15"/>
    <mergeCell ref="A16:A19"/>
    <mergeCell ref="C16:F19"/>
    <mergeCell ref="J16:K16"/>
    <mergeCell ref="M16:N16"/>
    <mergeCell ref="J17:K17"/>
    <mergeCell ref="M17:N17"/>
    <mergeCell ref="J18:K18"/>
    <mergeCell ref="M18:N18"/>
    <mergeCell ref="J19:K19"/>
    <mergeCell ref="M19:N19"/>
    <mergeCell ref="A20:A23"/>
    <mergeCell ref="C20:F23"/>
    <mergeCell ref="J20:K20"/>
    <mergeCell ref="M20:N20"/>
    <mergeCell ref="J21:K21"/>
    <mergeCell ref="M21:N21"/>
    <mergeCell ref="J22:K22"/>
    <mergeCell ref="M22:N22"/>
    <mergeCell ref="J23:K23"/>
    <mergeCell ref="M23:N23"/>
    <mergeCell ref="A24:A27"/>
    <mergeCell ref="C24:F27"/>
    <mergeCell ref="J24:K24"/>
    <mergeCell ref="M24:N24"/>
    <mergeCell ref="J25:K25"/>
    <mergeCell ref="M25:N25"/>
    <mergeCell ref="J26:K26"/>
    <mergeCell ref="M26:N26"/>
    <mergeCell ref="J27:K27"/>
    <mergeCell ref="M27:N27"/>
    <mergeCell ref="A28:A31"/>
    <mergeCell ref="C28:F31"/>
    <mergeCell ref="J28:K28"/>
    <mergeCell ref="M28:N28"/>
    <mergeCell ref="J29:K29"/>
    <mergeCell ref="M29:N29"/>
    <mergeCell ref="J30:K30"/>
    <mergeCell ref="M30:N30"/>
    <mergeCell ref="J31:K31"/>
    <mergeCell ref="M31:N31"/>
    <mergeCell ref="A32:A35"/>
    <mergeCell ref="C32:F35"/>
    <mergeCell ref="J32:K32"/>
    <mergeCell ref="M32:N32"/>
    <mergeCell ref="J33:K33"/>
    <mergeCell ref="M33:N33"/>
    <mergeCell ref="J34:K34"/>
    <mergeCell ref="M34:N34"/>
    <mergeCell ref="J35:K35"/>
    <mergeCell ref="M35:N35"/>
    <mergeCell ref="A36:A39"/>
    <mergeCell ref="C36:F39"/>
    <mergeCell ref="J36:K36"/>
    <mergeCell ref="M36:N36"/>
    <mergeCell ref="J37:K37"/>
    <mergeCell ref="M37:N37"/>
    <mergeCell ref="J38:K38"/>
    <mergeCell ref="M38:N38"/>
    <mergeCell ref="J39:K39"/>
    <mergeCell ref="M39:N39"/>
    <mergeCell ref="A40:A43"/>
    <mergeCell ref="C40:F43"/>
    <mergeCell ref="J40:K40"/>
    <mergeCell ref="M40:N40"/>
    <mergeCell ref="J41:K41"/>
    <mergeCell ref="M41:N41"/>
    <mergeCell ref="J42:K42"/>
    <mergeCell ref="M42:N42"/>
    <mergeCell ref="J43:K43"/>
    <mergeCell ref="M43:N43"/>
    <mergeCell ref="A44:A47"/>
    <mergeCell ref="C44:F47"/>
    <mergeCell ref="J44:K44"/>
    <mergeCell ref="M44:N44"/>
    <mergeCell ref="J45:K45"/>
    <mergeCell ref="M45:N45"/>
    <mergeCell ref="J46:K46"/>
    <mergeCell ref="M46:N46"/>
    <mergeCell ref="J47:K47"/>
    <mergeCell ref="M47:N47"/>
    <mergeCell ref="A48:A51"/>
    <mergeCell ref="C48:F51"/>
    <mergeCell ref="J48:K48"/>
    <mergeCell ref="M48:N48"/>
    <mergeCell ref="J49:K49"/>
    <mergeCell ref="M49:N49"/>
    <mergeCell ref="J50:K50"/>
    <mergeCell ref="M50:N50"/>
    <mergeCell ref="J51:K51"/>
    <mergeCell ref="M51:N51"/>
    <mergeCell ref="A52:A55"/>
    <mergeCell ref="C52:F55"/>
    <mergeCell ref="J52:K52"/>
    <mergeCell ref="M52:N52"/>
    <mergeCell ref="J53:K53"/>
    <mergeCell ref="M53:N53"/>
    <mergeCell ref="J54:K54"/>
    <mergeCell ref="M54:N54"/>
    <mergeCell ref="J55:K55"/>
    <mergeCell ref="M55:N55"/>
    <mergeCell ref="A56:A59"/>
    <mergeCell ref="C56:F59"/>
    <mergeCell ref="J56:K56"/>
    <mergeCell ref="M56:N56"/>
    <mergeCell ref="J57:K57"/>
    <mergeCell ref="M57:N57"/>
    <mergeCell ref="J58:K58"/>
    <mergeCell ref="M58:N58"/>
    <mergeCell ref="J59:K59"/>
    <mergeCell ref="M59:N59"/>
    <mergeCell ref="A60:A63"/>
    <mergeCell ref="C60:F63"/>
    <mergeCell ref="J60:K60"/>
    <mergeCell ref="M60:N60"/>
    <mergeCell ref="J61:K61"/>
    <mergeCell ref="M61:N61"/>
    <mergeCell ref="J62:K62"/>
    <mergeCell ref="M62:N62"/>
    <mergeCell ref="J63:K63"/>
    <mergeCell ref="M63:N63"/>
    <mergeCell ref="A64:A67"/>
    <mergeCell ref="C64:F67"/>
    <mergeCell ref="J64:K64"/>
    <mergeCell ref="M64:N64"/>
    <mergeCell ref="J65:K65"/>
    <mergeCell ref="M65:N65"/>
    <mergeCell ref="J66:K66"/>
    <mergeCell ref="M66:N66"/>
    <mergeCell ref="J67:K67"/>
    <mergeCell ref="M67:N67"/>
    <mergeCell ref="A68:A71"/>
    <mergeCell ref="C68:F71"/>
    <mergeCell ref="J68:K68"/>
    <mergeCell ref="M68:N68"/>
    <mergeCell ref="J69:K69"/>
    <mergeCell ref="M69:N69"/>
    <mergeCell ref="J70:K70"/>
    <mergeCell ref="M70:N70"/>
    <mergeCell ref="J71:K71"/>
    <mergeCell ref="M71:N71"/>
    <mergeCell ref="A72:A75"/>
    <mergeCell ref="C72:F75"/>
    <mergeCell ref="J72:K72"/>
    <mergeCell ref="M72:N72"/>
    <mergeCell ref="J73:K73"/>
    <mergeCell ref="M73:N73"/>
    <mergeCell ref="J74:K74"/>
    <mergeCell ref="M74:N74"/>
    <mergeCell ref="J75:K75"/>
    <mergeCell ref="M75:N75"/>
    <mergeCell ref="A76:A79"/>
    <mergeCell ref="C76:F79"/>
    <mergeCell ref="J76:K76"/>
    <mergeCell ref="M76:N76"/>
    <mergeCell ref="J77:K77"/>
    <mergeCell ref="M77:N77"/>
    <mergeCell ref="J78:K78"/>
    <mergeCell ref="M78:N78"/>
    <mergeCell ref="J79:K79"/>
    <mergeCell ref="M79:N79"/>
    <mergeCell ref="A80:A83"/>
    <mergeCell ref="C80:F83"/>
    <mergeCell ref="J80:K80"/>
    <mergeCell ref="M80:N80"/>
    <mergeCell ref="J81:K81"/>
    <mergeCell ref="M81:N81"/>
    <mergeCell ref="J82:K82"/>
    <mergeCell ref="M82:N82"/>
    <mergeCell ref="J83:K83"/>
    <mergeCell ref="M83:N83"/>
    <mergeCell ref="A84:A87"/>
    <mergeCell ref="C84:F87"/>
    <mergeCell ref="J84:K84"/>
    <mergeCell ref="M84:N84"/>
    <mergeCell ref="J85:K85"/>
    <mergeCell ref="M85:N85"/>
    <mergeCell ref="J86:K86"/>
    <mergeCell ref="M86:N86"/>
    <mergeCell ref="J87:K87"/>
    <mergeCell ref="M87:N87"/>
    <mergeCell ref="A88:A91"/>
    <mergeCell ref="C88:F91"/>
    <mergeCell ref="J88:K88"/>
    <mergeCell ref="M88:N88"/>
    <mergeCell ref="J89:K89"/>
    <mergeCell ref="M89:N89"/>
    <mergeCell ref="J90:K90"/>
    <mergeCell ref="M90:N90"/>
    <mergeCell ref="J91:K91"/>
    <mergeCell ref="M91:N91"/>
    <mergeCell ref="A92:A95"/>
    <mergeCell ref="C92:F95"/>
    <mergeCell ref="J92:K92"/>
    <mergeCell ref="M92:N92"/>
    <mergeCell ref="J93:K93"/>
    <mergeCell ref="M93:N93"/>
    <mergeCell ref="J94:K94"/>
    <mergeCell ref="M94:N94"/>
    <mergeCell ref="J95:K95"/>
    <mergeCell ref="M95:N95"/>
    <mergeCell ref="A96:A99"/>
    <mergeCell ref="C96:F99"/>
    <mergeCell ref="J96:K96"/>
    <mergeCell ref="M96:N96"/>
    <mergeCell ref="J97:K97"/>
    <mergeCell ref="M97:N97"/>
    <mergeCell ref="J98:K98"/>
    <mergeCell ref="M98:N98"/>
    <mergeCell ref="J99:K99"/>
    <mergeCell ref="M99:N99"/>
    <mergeCell ref="A100:A103"/>
    <mergeCell ref="C100:F103"/>
    <mergeCell ref="J100:K100"/>
    <mergeCell ref="M100:N100"/>
    <mergeCell ref="J101:K101"/>
    <mergeCell ref="M101:N101"/>
    <mergeCell ref="J102:K102"/>
    <mergeCell ref="M102:N102"/>
    <mergeCell ref="J103:K103"/>
    <mergeCell ref="M103:N103"/>
    <mergeCell ref="A104:A107"/>
    <mergeCell ref="C104:F107"/>
    <mergeCell ref="J104:K104"/>
    <mergeCell ref="M104:N104"/>
    <mergeCell ref="J105:K105"/>
    <mergeCell ref="M105:N105"/>
    <mergeCell ref="J106:K106"/>
    <mergeCell ref="M106:N106"/>
    <mergeCell ref="J107:K107"/>
    <mergeCell ref="M107:N107"/>
    <mergeCell ref="A108:A111"/>
    <mergeCell ref="C108:F111"/>
    <mergeCell ref="J108:K108"/>
    <mergeCell ref="M108:N108"/>
    <mergeCell ref="J109:K109"/>
    <mergeCell ref="M109:N109"/>
    <mergeCell ref="J110:K110"/>
    <mergeCell ref="M110:N110"/>
    <mergeCell ref="J111:K111"/>
    <mergeCell ref="M111:N111"/>
    <mergeCell ref="A112:A115"/>
    <mergeCell ref="C112:F115"/>
    <mergeCell ref="J112:K112"/>
    <mergeCell ref="M112:N112"/>
    <mergeCell ref="J113:K113"/>
    <mergeCell ref="M113:N113"/>
    <mergeCell ref="J114:K114"/>
    <mergeCell ref="M114:N114"/>
    <mergeCell ref="J115:K115"/>
    <mergeCell ref="M115:N115"/>
    <mergeCell ref="A116:A119"/>
    <mergeCell ref="C116:F119"/>
    <mergeCell ref="J116:K116"/>
    <mergeCell ref="M116:N116"/>
    <mergeCell ref="J117:K117"/>
    <mergeCell ref="M117:N117"/>
    <mergeCell ref="J118:K118"/>
    <mergeCell ref="M118:N118"/>
    <mergeCell ref="J119:K119"/>
    <mergeCell ref="M119:N119"/>
    <mergeCell ref="B126:J126"/>
    <mergeCell ref="A120:A123"/>
    <mergeCell ref="C120:F123"/>
    <mergeCell ref="J120:K120"/>
    <mergeCell ref="M120:N120"/>
    <mergeCell ref="J121:K121"/>
    <mergeCell ref="M121:N121"/>
    <mergeCell ref="J122:K122"/>
    <mergeCell ref="M122:N122"/>
    <mergeCell ref="J123:K123"/>
    <mergeCell ref="M123:N123"/>
  </mergeCells>
  <pageMargins left="1" right="1" top="1" bottom="1.45" header="1" footer="1"/>
  <pageSetup orientation="portrait" horizontalDpi="300" verticalDpi="300"/>
  <headerFooter alignWithMargins="0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R118"/>
  <sheetViews>
    <sheetView showGridLines="0" workbookViewId="0">
      <pane ySplit="10" topLeftCell="A11" activePane="bottomLeft" state="frozen"/>
      <selection pane="bottomLeft"/>
    </sheetView>
  </sheetViews>
  <sheetFormatPr defaultRowHeight="15" x14ac:dyDescent="0.25"/>
  <cols>
    <col min="1" max="1" width="2.7109375" customWidth="1"/>
    <col min="2" max="2" width="0.42578125" customWidth="1"/>
    <col min="3" max="3" width="0.140625" customWidth="1"/>
    <col min="4" max="4" width="38.85546875" customWidth="1"/>
    <col min="5" max="5" width="9.7109375" customWidth="1"/>
    <col min="6" max="6" width="0.28515625" customWidth="1"/>
    <col min="7" max="7" width="0.5703125" customWidth="1"/>
    <col min="8" max="8" width="13.140625" customWidth="1"/>
    <col min="9" max="9" width="21.28515625" customWidth="1"/>
    <col min="10" max="10" width="10" customWidth="1"/>
    <col min="11" max="11" width="5.140625" customWidth="1"/>
    <col min="12" max="12" width="5.42578125" customWidth="1"/>
    <col min="13" max="13" width="9.7109375" customWidth="1"/>
    <col min="14" max="14" width="15.140625" customWidth="1"/>
    <col min="15" max="15" width="15" customWidth="1"/>
    <col min="16" max="16" width="0" hidden="1" customWidth="1"/>
    <col min="17" max="17" width="3.42578125" customWidth="1"/>
    <col min="18" max="18" width="78.140625" customWidth="1"/>
    <col min="19" max="19" width="8.85546875" customWidth="1"/>
  </cols>
  <sheetData>
    <row r="1" spans="1:18" ht="14.45" customHeight="1" x14ac:dyDescent="0.25">
      <c r="A1" s="39" t="s">
        <v>0</v>
      </c>
      <c r="B1" s="18"/>
      <c r="C1" s="18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  <c r="O1" s="18"/>
      <c r="P1" s="18"/>
      <c r="Q1" s="18"/>
      <c r="R1" s="18"/>
    </row>
    <row r="2" spans="1:18" ht="3.95" customHeight="1" x14ac:dyDescent="0.25"/>
    <row r="3" spans="1:18" ht="20.45" customHeight="1" x14ac:dyDescent="0.25">
      <c r="C3" s="18"/>
      <c r="D3" s="18"/>
    </row>
    <row r="4" spans="1:18" ht="15.6" customHeight="1" x14ac:dyDescent="0.25">
      <c r="C4" s="18"/>
      <c r="D4" s="18"/>
      <c r="F4" s="40" t="s">
        <v>1</v>
      </c>
      <c r="G4" s="18"/>
      <c r="H4" s="18"/>
      <c r="I4" s="18"/>
      <c r="J4" s="18"/>
      <c r="L4" s="41" t="s">
        <v>2</v>
      </c>
      <c r="M4" s="18"/>
      <c r="N4" s="18"/>
      <c r="O4" s="18"/>
      <c r="P4" s="18"/>
    </row>
    <row r="5" spans="1:18" x14ac:dyDescent="0.25">
      <c r="F5" s="18"/>
      <c r="G5" s="18"/>
      <c r="H5" s="18"/>
      <c r="I5" s="18"/>
      <c r="J5" s="18"/>
      <c r="L5" s="18"/>
      <c r="M5" s="18"/>
      <c r="N5" s="18"/>
      <c r="O5" s="18"/>
      <c r="P5" s="18"/>
    </row>
    <row r="6" spans="1:18" ht="3.4" customHeight="1" x14ac:dyDescent="0.25"/>
    <row r="7" spans="1:18" ht="1.35" customHeight="1" x14ac:dyDescent="0.25"/>
    <row r="8" spans="1:18" ht="41.85" customHeight="1" x14ac:dyDescent="0.25">
      <c r="B8" s="42" t="s">
        <v>46</v>
      </c>
      <c r="C8" s="18"/>
      <c r="D8" s="18"/>
      <c r="E8" s="18"/>
      <c r="F8" s="18"/>
      <c r="G8" s="42" t="s">
        <v>0</v>
      </c>
      <c r="H8" s="18"/>
      <c r="I8" s="2" t="s">
        <v>0</v>
      </c>
      <c r="J8" s="43" t="s">
        <v>0</v>
      </c>
      <c r="K8" s="18"/>
      <c r="L8" s="43" t="s">
        <v>0</v>
      </c>
      <c r="M8" s="18"/>
      <c r="N8" s="2" t="s">
        <v>0</v>
      </c>
      <c r="O8" s="43" t="s">
        <v>47</v>
      </c>
      <c r="P8" s="18"/>
    </row>
    <row r="9" spans="1:18" ht="0" hidden="1" customHeight="1" x14ac:dyDescent="0.25"/>
    <row r="10" spans="1:18" ht="2.4500000000000002" customHeight="1" x14ac:dyDescent="0.25"/>
    <row r="11" spans="1:18" ht="2.85" customHeight="1" x14ac:dyDescent="0.25"/>
    <row r="12" spans="1:18" x14ac:dyDescent="0.25">
      <c r="A12" s="10" t="s">
        <v>0</v>
      </c>
      <c r="B12" s="49" t="s">
        <v>0</v>
      </c>
      <c r="C12" s="46"/>
      <c r="D12" s="50" t="s">
        <v>16</v>
      </c>
      <c r="E12" s="18"/>
      <c r="F12" s="18"/>
      <c r="G12" s="18"/>
      <c r="H12" s="18"/>
      <c r="I12" s="18"/>
      <c r="J12" s="18"/>
      <c r="K12" s="18"/>
      <c r="L12" s="18"/>
      <c r="M12" s="18"/>
      <c r="N12" s="18"/>
      <c r="O12" s="18"/>
    </row>
    <row r="13" spans="1:18" ht="165.6" customHeight="1" x14ac:dyDescent="0.25">
      <c r="A13" s="11" t="s">
        <v>0</v>
      </c>
      <c r="B13" s="44"/>
      <c r="C13" s="45"/>
      <c r="D13" s="45"/>
      <c r="E13" s="45"/>
      <c r="F13" s="45"/>
      <c r="G13" s="45"/>
      <c r="H13" s="45"/>
      <c r="I13" s="45"/>
      <c r="J13" s="45"/>
      <c r="K13" s="45"/>
      <c r="L13" s="45"/>
      <c r="M13" s="45"/>
      <c r="N13" s="45"/>
      <c r="O13" s="46"/>
    </row>
    <row r="14" spans="1:18" x14ac:dyDescent="0.25">
      <c r="A14" s="12" t="s">
        <v>0</v>
      </c>
      <c r="B14" s="47" t="s">
        <v>48</v>
      </c>
      <c r="C14" s="45"/>
      <c r="D14" s="45"/>
      <c r="E14" s="45"/>
      <c r="F14" s="45"/>
      <c r="G14" s="45"/>
      <c r="H14" s="45"/>
      <c r="I14" s="45"/>
      <c r="J14" s="45"/>
      <c r="K14" s="45"/>
      <c r="L14" s="45"/>
      <c r="M14" s="45"/>
      <c r="N14" s="45"/>
      <c r="O14" s="46"/>
    </row>
    <row r="15" spans="1:18" x14ac:dyDescent="0.25">
      <c r="A15" s="13" t="s">
        <v>0</v>
      </c>
      <c r="B15" s="48" t="s">
        <v>0</v>
      </c>
      <c r="C15" s="46"/>
      <c r="D15" s="48" t="s">
        <v>0</v>
      </c>
      <c r="E15" s="45"/>
      <c r="F15" s="45"/>
      <c r="G15" s="46"/>
      <c r="H15" s="48" t="s">
        <v>0</v>
      </c>
      <c r="I15" s="45"/>
      <c r="J15" s="45"/>
      <c r="K15" s="45"/>
      <c r="L15" s="46"/>
      <c r="M15" s="48" t="s">
        <v>0</v>
      </c>
      <c r="N15" s="45"/>
      <c r="O15" s="46"/>
    </row>
    <row r="16" spans="1:18" ht="144" customHeight="1" x14ac:dyDescent="0.25">
      <c r="A16" s="11" t="s">
        <v>0</v>
      </c>
      <c r="B16" s="44"/>
      <c r="C16" s="45"/>
      <c r="D16" s="45"/>
      <c r="E16" s="45"/>
      <c r="F16" s="45"/>
      <c r="G16" s="45"/>
      <c r="H16" s="45"/>
      <c r="I16" s="45"/>
      <c r="J16" s="45"/>
      <c r="K16" s="45"/>
      <c r="L16" s="45"/>
      <c r="M16" s="45"/>
      <c r="N16" s="45"/>
      <c r="O16" s="46"/>
    </row>
    <row r="17" spans="1:15" x14ac:dyDescent="0.25">
      <c r="A17" s="12" t="s">
        <v>0</v>
      </c>
      <c r="B17" s="47" t="s">
        <v>48</v>
      </c>
      <c r="C17" s="45"/>
      <c r="D17" s="45"/>
      <c r="E17" s="45"/>
      <c r="F17" s="45"/>
      <c r="G17" s="45"/>
      <c r="H17" s="45"/>
      <c r="I17" s="45"/>
      <c r="J17" s="45"/>
      <c r="K17" s="45"/>
      <c r="L17" s="45"/>
      <c r="M17" s="45"/>
      <c r="N17" s="45"/>
      <c r="O17" s="46"/>
    </row>
    <row r="18" spans="1:15" x14ac:dyDescent="0.25">
      <c r="A18" s="10" t="s">
        <v>0</v>
      </c>
      <c r="B18" s="49" t="s">
        <v>0</v>
      </c>
      <c r="C18" s="46"/>
      <c r="D18" s="50" t="s">
        <v>19</v>
      </c>
      <c r="E18" s="18"/>
      <c r="F18" s="18"/>
      <c r="G18" s="18"/>
      <c r="H18" s="18"/>
      <c r="I18" s="18"/>
      <c r="J18" s="18"/>
      <c r="K18" s="18"/>
      <c r="L18" s="18"/>
      <c r="M18" s="18"/>
      <c r="N18" s="18"/>
      <c r="O18" s="18"/>
    </row>
    <row r="19" spans="1:15" ht="165.6" customHeight="1" x14ac:dyDescent="0.25">
      <c r="A19" s="11" t="s">
        <v>0</v>
      </c>
      <c r="B19" s="44"/>
      <c r="C19" s="45"/>
      <c r="D19" s="45"/>
      <c r="E19" s="45"/>
      <c r="F19" s="45"/>
      <c r="G19" s="45"/>
      <c r="H19" s="45"/>
      <c r="I19" s="45"/>
      <c r="J19" s="45"/>
      <c r="K19" s="45"/>
      <c r="L19" s="45"/>
      <c r="M19" s="45"/>
      <c r="N19" s="45"/>
      <c r="O19" s="46"/>
    </row>
    <row r="20" spans="1:15" x14ac:dyDescent="0.25">
      <c r="A20" s="12" t="s">
        <v>0</v>
      </c>
      <c r="B20" s="47" t="s">
        <v>49</v>
      </c>
      <c r="C20" s="45"/>
      <c r="D20" s="45"/>
      <c r="E20" s="45"/>
      <c r="F20" s="45"/>
      <c r="G20" s="45"/>
      <c r="H20" s="45"/>
      <c r="I20" s="45"/>
      <c r="J20" s="45"/>
      <c r="K20" s="45"/>
      <c r="L20" s="45"/>
      <c r="M20" s="45"/>
      <c r="N20" s="45"/>
      <c r="O20" s="46"/>
    </row>
    <row r="21" spans="1:15" x14ac:dyDescent="0.25">
      <c r="A21" s="13" t="s">
        <v>0</v>
      </c>
      <c r="B21" s="48" t="s">
        <v>0</v>
      </c>
      <c r="C21" s="46"/>
      <c r="D21" s="48" t="s">
        <v>0</v>
      </c>
      <c r="E21" s="45"/>
      <c r="F21" s="45"/>
      <c r="G21" s="46"/>
      <c r="H21" s="48" t="s">
        <v>0</v>
      </c>
      <c r="I21" s="45"/>
      <c r="J21" s="45"/>
      <c r="K21" s="45"/>
      <c r="L21" s="46"/>
      <c r="M21" s="48" t="s">
        <v>0</v>
      </c>
      <c r="N21" s="45"/>
      <c r="O21" s="46"/>
    </row>
    <row r="22" spans="1:15" ht="144" customHeight="1" x14ac:dyDescent="0.25">
      <c r="A22" s="11" t="s">
        <v>0</v>
      </c>
      <c r="B22" s="44"/>
      <c r="C22" s="45"/>
      <c r="D22" s="45"/>
      <c r="E22" s="45"/>
      <c r="F22" s="45"/>
      <c r="G22" s="45"/>
      <c r="H22" s="45"/>
      <c r="I22" s="45"/>
      <c r="J22" s="45"/>
      <c r="K22" s="45"/>
      <c r="L22" s="45"/>
      <c r="M22" s="45"/>
      <c r="N22" s="45"/>
      <c r="O22" s="46"/>
    </row>
    <row r="23" spans="1:15" x14ac:dyDescent="0.25">
      <c r="A23" s="12" t="s">
        <v>0</v>
      </c>
      <c r="B23" s="47" t="s">
        <v>49</v>
      </c>
      <c r="C23" s="45"/>
      <c r="D23" s="45"/>
      <c r="E23" s="45"/>
      <c r="F23" s="45"/>
      <c r="G23" s="45"/>
      <c r="H23" s="45"/>
      <c r="I23" s="45"/>
      <c r="J23" s="45"/>
      <c r="K23" s="45"/>
      <c r="L23" s="45"/>
      <c r="M23" s="45"/>
      <c r="N23" s="45"/>
      <c r="O23" s="46"/>
    </row>
    <row r="24" spans="1:15" x14ac:dyDescent="0.25">
      <c r="A24" s="10" t="s">
        <v>0</v>
      </c>
      <c r="B24" s="49" t="s">
        <v>0</v>
      </c>
      <c r="C24" s="46"/>
      <c r="D24" s="50" t="s">
        <v>20</v>
      </c>
      <c r="E24" s="18"/>
      <c r="F24" s="18"/>
      <c r="G24" s="18"/>
      <c r="H24" s="18"/>
      <c r="I24" s="18"/>
      <c r="J24" s="18"/>
      <c r="K24" s="18"/>
      <c r="L24" s="18"/>
      <c r="M24" s="18"/>
      <c r="N24" s="18"/>
      <c r="O24" s="18"/>
    </row>
    <row r="25" spans="1:15" ht="165.6" customHeight="1" x14ac:dyDescent="0.25">
      <c r="A25" s="11" t="s">
        <v>0</v>
      </c>
      <c r="B25" s="44"/>
      <c r="C25" s="45"/>
      <c r="D25" s="45"/>
      <c r="E25" s="45"/>
      <c r="F25" s="45"/>
      <c r="G25" s="45"/>
      <c r="H25" s="45"/>
      <c r="I25" s="45"/>
      <c r="J25" s="45"/>
      <c r="K25" s="45"/>
      <c r="L25" s="45"/>
      <c r="M25" s="45"/>
      <c r="N25" s="45"/>
      <c r="O25" s="46"/>
    </row>
    <row r="26" spans="1:15" x14ac:dyDescent="0.25">
      <c r="A26" s="12" t="s">
        <v>0</v>
      </c>
      <c r="B26" s="47" t="s">
        <v>50</v>
      </c>
      <c r="C26" s="45"/>
      <c r="D26" s="45"/>
      <c r="E26" s="45"/>
      <c r="F26" s="45"/>
      <c r="G26" s="45"/>
      <c r="H26" s="45"/>
      <c r="I26" s="45"/>
      <c r="J26" s="45"/>
      <c r="K26" s="45"/>
      <c r="L26" s="45"/>
      <c r="M26" s="45"/>
      <c r="N26" s="45"/>
      <c r="O26" s="46"/>
    </row>
    <row r="27" spans="1:15" x14ac:dyDescent="0.25">
      <c r="A27" s="13" t="s">
        <v>0</v>
      </c>
      <c r="B27" s="48" t="s">
        <v>0</v>
      </c>
      <c r="C27" s="46"/>
      <c r="D27" s="48" t="s">
        <v>0</v>
      </c>
      <c r="E27" s="45"/>
      <c r="F27" s="45"/>
      <c r="G27" s="46"/>
      <c r="H27" s="48" t="s">
        <v>0</v>
      </c>
      <c r="I27" s="45"/>
      <c r="J27" s="45"/>
      <c r="K27" s="45"/>
      <c r="L27" s="46"/>
      <c r="M27" s="48" t="s">
        <v>0</v>
      </c>
      <c r="N27" s="45"/>
      <c r="O27" s="46"/>
    </row>
    <row r="28" spans="1:15" ht="144" customHeight="1" x14ac:dyDescent="0.25">
      <c r="A28" s="11" t="s">
        <v>0</v>
      </c>
      <c r="B28" s="44"/>
      <c r="C28" s="45"/>
      <c r="D28" s="45"/>
      <c r="E28" s="45"/>
      <c r="F28" s="45"/>
      <c r="G28" s="45"/>
      <c r="H28" s="45"/>
      <c r="I28" s="45"/>
      <c r="J28" s="45"/>
      <c r="K28" s="45"/>
      <c r="L28" s="45"/>
      <c r="M28" s="45"/>
      <c r="N28" s="45"/>
      <c r="O28" s="46"/>
    </row>
    <row r="29" spans="1:15" x14ac:dyDescent="0.25">
      <c r="A29" s="12" t="s">
        <v>0</v>
      </c>
      <c r="B29" s="47" t="s">
        <v>50</v>
      </c>
      <c r="C29" s="45"/>
      <c r="D29" s="45"/>
      <c r="E29" s="45"/>
      <c r="F29" s="45"/>
      <c r="G29" s="45"/>
      <c r="H29" s="45"/>
      <c r="I29" s="45"/>
      <c r="J29" s="45"/>
      <c r="K29" s="45"/>
      <c r="L29" s="45"/>
      <c r="M29" s="45"/>
      <c r="N29" s="45"/>
      <c r="O29" s="46"/>
    </row>
    <row r="30" spans="1:15" x14ac:dyDescent="0.25">
      <c r="A30" s="10" t="s">
        <v>0</v>
      </c>
      <c r="B30" s="49" t="s">
        <v>0</v>
      </c>
      <c r="C30" s="46"/>
      <c r="D30" s="50" t="s">
        <v>23</v>
      </c>
      <c r="E30" s="18"/>
      <c r="F30" s="18"/>
      <c r="G30" s="18"/>
      <c r="H30" s="18"/>
      <c r="I30" s="18"/>
      <c r="J30" s="18"/>
      <c r="K30" s="18"/>
      <c r="L30" s="18"/>
      <c r="M30" s="18"/>
      <c r="N30" s="18"/>
      <c r="O30" s="18"/>
    </row>
    <row r="31" spans="1:15" ht="165.6" customHeight="1" x14ac:dyDescent="0.25">
      <c r="A31" s="11" t="s">
        <v>0</v>
      </c>
      <c r="B31" s="44"/>
      <c r="C31" s="45"/>
      <c r="D31" s="45"/>
      <c r="E31" s="45"/>
      <c r="F31" s="45"/>
      <c r="G31" s="45"/>
      <c r="H31" s="45"/>
      <c r="I31" s="45"/>
      <c r="J31" s="45"/>
      <c r="K31" s="45"/>
      <c r="L31" s="45"/>
      <c r="M31" s="45"/>
      <c r="N31" s="45"/>
      <c r="O31" s="46"/>
    </row>
    <row r="32" spans="1:15" x14ac:dyDescent="0.25">
      <c r="A32" s="12" t="s">
        <v>0</v>
      </c>
      <c r="B32" s="47" t="s">
        <v>51</v>
      </c>
      <c r="C32" s="45"/>
      <c r="D32" s="45"/>
      <c r="E32" s="45"/>
      <c r="F32" s="45"/>
      <c r="G32" s="45"/>
      <c r="H32" s="45"/>
      <c r="I32" s="45"/>
      <c r="J32" s="45"/>
      <c r="K32" s="45"/>
      <c r="L32" s="45"/>
      <c r="M32" s="45"/>
      <c r="N32" s="45"/>
      <c r="O32" s="46"/>
    </row>
    <row r="33" spans="1:15" x14ac:dyDescent="0.25">
      <c r="A33" s="13" t="s">
        <v>0</v>
      </c>
      <c r="B33" s="48" t="s">
        <v>0</v>
      </c>
      <c r="C33" s="46"/>
      <c r="D33" s="48" t="s">
        <v>0</v>
      </c>
      <c r="E33" s="45"/>
      <c r="F33" s="45"/>
      <c r="G33" s="46"/>
      <c r="H33" s="48" t="s">
        <v>0</v>
      </c>
      <c r="I33" s="45"/>
      <c r="J33" s="45"/>
      <c r="K33" s="45"/>
      <c r="L33" s="46"/>
      <c r="M33" s="48" t="s">
        <v>0</v>
      </c>
      <c r="N33" s="45"/>
      <c r="O33" s="46"/>
    </row>
    <row r="34" spans="1:15" ht="144" customHeight="1" x14ac:dyDescent="0.25">
      <c r="A34" s="11" t="s">
        <v>0</v>
      </c>
      <c r="B34" s="44"/>
      <c r="C34" s="45"/>
      <c r="D34" s="45"/>
      <c r="E34" s="45"/>
      <c r="F34" s="45"/>
      <c r="G34" s="45"/>
      <c r="H34" s="45"/>
      <c r="I34" s="45"/>
      <c r="J34" s="45"/>
      <c r="K34" s="45"/>
      <c r="L34" s="45"/>
      <c r="M34" s="45"/>
      <c r="N34" s="45"/>
      <c r="O34" s="46"/>
    </row>
    <row r="35" spans="1:15" x14ac:dyDescent="0.25">
      <c r="A35" s="12" t="s">
        <v>0</v>
      </c>
      <c r="B35" s="47" t="s">
        <v>51</v>
      </c>
      <c r="C35" s="45"/>
      <c r="D35" s="45"/>
      <c r="E35" s="45"/>
      <c r="F35" s="45"/>
      <c r="G35" s="45"/>
      <c r="H35" s="45"/>
      <c r="I35" s="45"/>
      <c r="J35" s="45"/>
      <c r="K35" s="45"/>
      <c r="L35" s="45"/>
      <c r="M35" s="45"/>
      <c r="N35" s="45"/>
      <c r="O35" s="46"/>
    </row>
    <row r="36" spans="1:15" x14ac:dyDescent="0.25">
      <c r="A36" s="10" t="s">
        <v>0</v>
      </c>
      <c r="B36" s="49" t="s">
        <v>0</v>
      </c>
      <c r="C36" s="46"/>
      <c r="D36" s="50" t="s">
        <v>26</v>
      </c>
      <c r="E36" s="18"/>
      <c r="F36" s="18"/>
      <c r="G36" s="18"/>
      <c r="H36" s="18"/>
      <c r="I36" s="18"/>
      <c r="J36" s="18"/>
      <c r="K36" s="18"/>
      <c r="L36" s="18"/>
      <c r="M36" s="18"/>
      <c r="N36" s="18"/>
      <c r="O36" s="18"/>
    </row>
    <row r="37" spans="1:15" x14ac:dyDescent="0.25">
      <c r="A37" s="14" t="s">
        <v>0</v>
      </c>
      <c r="B37" s="51" t="s">
        <v>52</v>
      </c>
      <c r="C37" s="45"/>
      <c r="D37" s="45"/>
      <c r="E37" s="45"/>
      <c r="F37" s="45"/>
      <c r="G37" s="45"/>
      <c r="H37" s="45"/>
      <c r="I37" s="45"/>
      <c r="J37" s="45"/>
      <c r="K37" s="45"/>
      <c r="L37" s="45"/>
      <c r="M37" s="45"/>
      <c r="N37" s="45"/>
      <c r="O37" s="46"/>
    </row>
    <row r="38" spans="1:15" x14ac:dyDescent="0.25">
      <c r="A38" s="13" t="s">
        <v>0</v>
      </c>
      <c r="B38" s="48" t="s">
        <v>0</v>
      </c>
      <c r="C38" s="46"/>
      <c r="D38" s="48" t="s">
        <v>0</v>
      </c>
      <c r="E38" s="45"/>
      <c r="F38" s="45"/>
      <c r="G38" s="46"/>
      <c r="H38" s="48" t="s">
        <v>0</v>
      </c>
      <c r="I38" s="45"/>
      <c r="J38" s="45"/>
      <c r="K38" s="45"/>
      <c r="L38" s="46"/>
      <c r="M38" s="48" t="s">
        <v>0</v>
      </c>
      <c r="N38" s="45"/>
      <c r="O38" s="46"/>
    </row>
    <row r="39" spans="1:15" x14ac:dyDescent="0.25">
      <c r="A39" s="10" t="s">
        <v>0</v>
      </c>
      <c r="B39" s="49" t="s">
        <v>0</v>
      </c>
      <c r="C39" s="46"/>
      <c r="D39" s="50" t="s">
        <v>28</v>
      </c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</row>
    <row r="40" spans="1:15" ht="165.6" customHeight="1" x14ac:dyDescent="0.25">
      <c r="A40" s="11" t="s">
        <v>0</v>
      </c>
      <c r="B40" s="44"/>
      <c r="C40" s="45"/>
      <c r="D40" s="45"/>
      <c r="E40" s="45"/>
      <c r="F40" s="45"/>
      <c r="G40" s="45"/>
      <c r="H40" s="45"/>
      <c r="I40" s="45"/>
      <c r="J40" s="45"/>
      <c r="K40" s="45"/>
      <c r="L40" s="45"/>
      <c r="M40" s="45"/>
      <c r="N40" s="45"/>
      <c r="O40" s="46"/>
    </row>
    <row r="41" spans="1:15" x14ac:dyDescent="0.25">
      <c r="A41" s="12" t="s">
        <v>0</v>
      </c>
      <c r="B41" s="47" t="s">
        <v>53</v>
      </c>
      <c r="C41" s="45"/>
      <c r="D41" s="45"/>
      <c r="E41" s="45"/>
      <c r="F41" s="45"/>
      <c r="G41" s="45"/>
      <c r="H41" s="45"/>
      <c r="I41" s="45"/>
      <c r="J41" s="45"/>
      <c r="K41" s="45"/>
      <c r="L41" s="45"/>
      <c r="M41" s="45"/>
      <c r="N41" s="45"/>
      <c r="O41" s="46"/>
    </row>
    <row r="42" spans="1:15" x14ac:dyDescent="0.25">
      <c r="A42" s="13" t="s">
        <v>0</v>
      </c>
      <c r="B42" s="48" t="s">
        <v>0</v>
      </c>
      <c r="C42" s="46"/>
      <c r="D42" s="48" t="s">
        <v>0</v>
      </c>
      <c r="E42" s="45"/>
      <c r="F42" s="45"/>
      <c r="G42" s="46"/>
      <c r="H42" s="48" t="s">
        <v>0</v>
      </c>
      <c r="I42" s="45"/>
      <c r="J42" s="45"/>
      <c r="K42" s="45"/>
      <c r="L42" s="46"/>
      <c r="M42" s="48" t="s">
        <v>0</v>
      </c>
      <c r="N42" s="45"/>
      <c r="O42" s="46"/>
    </row>
    <row r="43" spans="1:15" ht="144" customHeight="1" x14ac:dyDescent="0.25">
      <c r="A43" s="11" t="s">
        <v>0</v>
      </c>
      <c r="B43" s="44"/>
      <c r="C43" s="45"/>
      <c r="D43" s="45"/>
      <c r="E43" s="45"/>
      <c r="F43" s="45"/>
      <c r="G43" s="45"/>
      <c r="H43" s="45"/>
      <c r="I43" s="45"/>
      <c r="J43" s="45"/>
      <c r="K43" s="45"/>
      <c r="L43" s="45"/>
      <c r="M43" s="45"/>
      <c r="N43" s="45"/>
      <c r="O43" s="46"/>
    </row>
    <row r="44" spans="1:15" x14ac:dyDescent="0.25">
      <c r="A44" s="12" t="s">
        <v>0</v>
      </c>
      <c r="B44" s="47" t="s">
        <v>53</v>
      </c>
      <c r="C44" s="45"/>
      <c r="D44" s="45"/>
      <c r="E44" s="45"/>
      <c r="F44" s="45"/>
      <c r="G44" s="45"/>
      <c r="H44" s="45"/>
      <c r="I44" s="45"/>
      <c r="J44" s="45"/>
      <c r="K44" s="45"/>
      <c r="L44" s="45"/>
      <c r="M44" s="45"/>
      <c r="N44" s="45"/>
      <c r="O44" s="46"/>
    </row>
    <row r="45" spans="1:15" x14ac:dyDescent="0.25">
      <c r="A45" s="10" t="s">
        <v>0</v>
      </c>
      <c r="B45" s="49" t="s">
        <v>0</v>
      </c>
      <c r="C45" s="46"/>
      <c r="D45" s="50" t="s">
        <v>29</v>
      </c>
      <c r="E45" s="18"/>
      <c r="F45" s="18"/>
      <c r="G45" s="18"/>
      <c r="H45" s="18"/>
      <c r="I45" s="18"/>
      <c r="J45" s="18"/>
      <c r="K45" s="18"/>
      <c r="L45" s="18"/>
      <c r="M45" s="18"/>
      <c r="N45" s="18"/>
      <c r="O45" s="18"/>
    </row>
    <row r="46" spans="1:15" ht="165.6" customHeight="1" x14ac:dyDescent="0.25">
      <c r="A46" s="11" t="s">
        <v>0</v>
      </c>
      <c r="B46" s="44"/>
      <c r="C46" s="45"/>
      <c r="D46" s="45"/>
      <c r="E46" s="45"/>
      <c r="F46" s="45"/>
      <c r="G46" s="45"/>
      <c r="H46" s="45"/>
      <c r="I46" s="45"/>
      <c r="J46" s="45"/>
      <c r="K46" s="45"/>
      <c r="L46" s="45"/>
      <c r="M46" s="45"/>
      <c r="N46" s="45"/>
      <c r="O46" s="46"/>
    </row>
    <row r="47" spans="1:15" x14ac:dyDescent="0.25">
      <c r="A47" s="12" t="s">
        <v>0</v>
      </c>
      <c r="B47" s="47" t="s">
        <v>54</v>
      </c>
      <c r="C47" s="45"/>
      <c r="D47" s="45"/>
      <c r="E47" s="45"/>
      <c r="F47" s="45"/>
      <c r="G47" s="45"/>
      <c r="H47" s="45"/>
      <c r="I47" s="45"/>
      <c r="J47" s="45"/>
      <c r="K47" s="45"/>
      <c r="L47" s="45"/>
      <c r="M47" s="45"/>
      <c r="N47" s="45"/>
      <c r="O47" s="46"/>
    </row>
    <row r="48" spans="1:15" x14ac:dyDescent="0.25">
      <c r="A48" s="13" t="s">
        <v>0</v>
      </c>
      <c r="B48" s="48" t="s">
        <v>0</v>
      </c>
      <c r="C48" s="46"/>
      <c r="D48" s="48" t="s">
        <v>0</v>
      </c>
      <c r="E48" s="45"/>
      <c r="F48" s="45"/>
      <c r="G48" s="46"/>
      <c r="H48" s="48" t="s">
        <v>0</v>
      </c>
      <c r="I48" s="45"/>
      <c r="J48" s="45"/>
      <c r="K48" s="45"/>
      <c r="L48" s="46"/>
      <c r="M48" s="48" t="s">
        <v>0</v>
      </c>
      <c r="N48" s="45"/>
      <c r="O48" s="46"/>
    </row>
    <row r="49" spans="1:15" ht="144" customHeight="1" x14ac:dyDescent="0.25">
      <c r="A49" s="11" t="s">
        <v>0</v>
      </c>
      <c r="B49" s="44"/>
      <c r="C49" s="45"/>
      <c r="D49" s="45"/>
      <c r="E49" s="45"/>
      <c r="F49" s="45"/>
      <c r="G49" s="45"/>
      <c r="H49" s="45"/>
      <c r="I49" s="45"/>
      <c r="J49" s="45"/>
      <c r="K49" s="45"/>
      <c r="L49" s="45"/>
      <c r="M49" s="45"/>
      <c r="N49" s="45"/>
      <c r="O49" s="46"/>
    </row>
    <row r="50" spans="1:15" x14ac:dyDescent="0.25">
      <c r="A50" s="12" t="s">
        <v>0</v>
      </c>
      <c r="B50" s="47" t="s">
        <v>54</v>
      </c>
      <c r="C50" s="45"/>
      <c r="D50" s="45"/>
      <c r="E50" s="45"/>
      <c r="F50" s="45"/>
      <c r="G50" s="45"/>
      <c r="H50" s="45"/>
      <c r="I50" s="45"/>
      <c r="J50" s="45"/>
      <c r="K50" s="45"/>
      <c r="L50" s="45"/>
      <c r="M50" s="45"/>
      <c r="N50" s="45"/>
      <c r="O50" s="46"/>
    </row>
    <row r="51" spans="1:15" x14ac:dyDescent="0.25">
      <c r="A51" s="10" t="s">
        <v>0</v>
      </c>
      <c r="B51" s="49" t="s">
        <v>0</v>
      </c>
      <c r="C51" s="46"/>
      <c r="D51" s="50" t="s">
        <v>30</v>
      </c>
      <c r="E51" s="18"/>
      <c r="F51" s="18"/>
      <c r="G51" s="18"/>
      <c r="H51" s="18"/>
      <c r="I51" s="18"/>
      <c r="J51" s="18"/>
      <c r="K51" s="18"/>
      <c r="L51" s="18"/>
      <c r="M51" s="18"/>
      <c r="N51" s="18"/>
      <c r="O51" s="18"/>
    </row>
    <row r="52" spans="1:15" ht="165.6" customHeight="1" x14ac:dyDescent="0.25">
      <c r="A52" s="11" t="s">
        <v>0</v>
      </c>
      <c r="B52" s="44"/>
      <c r="C52" s="45"/>
      <c r="D52" s="45"/>
      <c r="E52" s="45"/>
      <c r="F52" s="45"/>
      <c r="G52" s="45"/>
      <c r="H52" s="45"/>
      <c r="I52" s="45"/>
      <c r="J52" s="45"/>
      <c r="K52" s="45"/>
      <c r="L52" s="45"/>
      <c r="M52" s="45"/>
      <c r="N52" s="45"/>
      <c r="O52" s="46"/>
    </row>
    <row r="53" spans="1:15" x14ac:dyDescent="0.25">
      <c r="A53" s="12" t="s">
        <v>0</v>
      </c>
      <c r="B53" s="47" t="s">
        <v>55</v>
      </c>
      <c r="C53" s="45"/>
      <c r="D53" s="45"/>
      <c r="E53" s="45"/>
      <c r="F53" s="45"/>
      <c r="G53" s="45"/>
      <c r="H53" s="45"/>
      <c r="I53" s="45"/>
      <c r="J53" s="45"/>
      <c r="K53" s="45"/>
      <c r="L53" s="45"/>
      <c r="M53" s="45"/>
      <c r="N53" s="45"/>
      <c r="O53" s="46"/>
    </row>
    <row r="54" spans="1:15" x14ac:dyDescent="0.25">
      <c r="A54" s="13" t="s">
        <v>0</v>
      </c>
      <c r="B54" s="48" t="s">
        <v>0</v>
      </c>
      <c r="C54" s="46"/>
      <c r="D54" s="48" t="s">
        <v>0</v>
      </c>
      <c r="E54" s="45"/>
      <c r="F54" s="45"/>
      <c r="G54" s="46"/>
      <c r="H54" s="48" t="s">
        <v>0</v>
      </c>
      <c r="I54" s="45"/>
      <c r="J54" s="45"/>
      <c r="K54" s="45"/>
      <c r="L54" s="46"/>
      <c r="M54" s="48" t="s">
        <v>0</v>
      </c>
      <c r="N54" s="45"/>
      <c r="O54" s="46"/>
    </row>
    <row r="55" spans="1:15" ht="144" customHeight="1" x14ac:dyDescent="0.25">
      <c r="A55" s="11" t="s">
        <v>0</v>
      </c>
      <c r="B55" s="44"/>
      <c r="C55" s="45"/>
      <c r="D55" s="45"/>
      <c r="E55" s="45"/>
      <c r="F55" s="45"/>
      <c r="G55" s="45"/>
      <c r="H55" s="45"/>
      <c r="I55" s="45"/>
      <c r="J55" s="45"/>
      <c r="K55" s="45"/>
      <c r="L55" s="45"/>
      <c r="M55" s="45"/>
      <c r="N55" s="45"/>
      <c r="O55" s="46"/>
    </row>
    <row r="56" spans="1:15" x14ac:dyDescent="0.25">
      <c r="A56" s="12" t="s">
        <v>0</v>
      </c>
      <c r="B56" s="47" t="s">
        <v>55</v>
      </c>
      <c r="C56" s="45"/>
      <c r="D56" s="45"/>
      <c r="E56" s="45"/>
      <c r="F56" s="45"/>
      <c r="G56" s="45"/>
      <c r="H56" s="45"/>
      <c r="I56" s="45"/>
      <c r="J56" s="45"/>
      <c r="K56" s="45"/>
      <c r="L56" s="45"/>
      <c r="M56" s="45"/>
      <c r="N56" s="45"/>
      <c r="O56" s="46"/>
    </row>
    <row r="57" spans="1:15" x14ac:dyDescent="0.25">
      <c r="A57" s="10" t="s">
        <v>0</v>
      </c>
      <c r="B57" s="49" t="s">
        <v>0</v>
      </c>
      <c r="C57" s="46"/>
      <c r="D57" s="50" t="s">
        <v>31</v>
      </c>
      <c r="E57" s="18"/>
      <c r="F57" s="18"/>
      <c r="G57" s="18"/>
      <c r="H57" s="18"/>
      <c r="I57" s="18"/>
      <c r="J57" s="18"/>
      <c r="K57" s="18"/>
      <c r="L57" s="18"/>
      <c r="M57" s="18"/>
      <c r="N57" s="18"/>
      <c r="O57" s="18"/>
    </row>
    <row r="58" spans="1:15" ht="165.6" customHeight="1" x14ac:dyDescent="0.25">
      <c r="A58" s="11" t="s">
        <v>0</v>
      </c>
      <c r="B58" s="44"/>
      <c r="C58" s="45"/>
      <c r="D58" s="45"/>
      <c r="E58" s="45"/>
      <c r="F58" s="45"/>
      <c r="G58" s="45"/>
      <c r="H58" s="45"/>
      <c r="I58" s="45"/>
      <c r="J58" s="45"/>
      <c r="K58" s="45"/>
      <c r="L58" s="45"/>
      <c r="M58" s="45"/>
      <c r="N58" s="45"/>
      <c r="O58" s="46"/>
    </row>
    <row r="59" spans="1:15" x14ac:dyDescent="0.25">
      <c r="A59" s="12" t="s">
        <v>0</v>
      </c>
      <c r="B59" s="47" t="s">
        <v>56</v>
      </c>
      <c r="C59" s="45"/>
      <c r="D59" s="45"/>
      <c r="E59" s="45"/>
      <c r="F59" s="45"/>
      <c r="G59" s="45"/>
      <c r="H59" s="45"/>
      <c r="I59" s="45"/>
      <c r="J59" s="45"/>
      <c r="K59" s="45"/>
      <c r="L59" s="45"/>
      <c r="M59" s="45"/>
      <c r="N59" s="45"/>
      <c r="O59" s="46"/>
    </row>
    <row r="60" spans="1:15" x14ac:dyDescent="0.25">
      <c r="A60" s="13" t="s">
        <v>0</v>
      </c>
      <c r="B60" s="48" t="s">
        <v>0</v>
      </c>
      <c r="C60" s="46"/>
      <c r="D60" s="48" t="s">
        <v>0</v>
      </c>
      <c r="E60" s="45"/>
      <c r="F60" s="45"/>
      <c r="G60" s="46"/>
      <c r="H60" s="48" t="s">
        <v>0</v>
      </c>
      <c r="I60" s="45"/>
      <c r="J60" s="45"/>
      <c r="K60" s="45"/>
      <c r="L60" s="46"/>
      <c r="M60" s="48" t="s">
        <v>0</v>
      </c>
      <c r="N60" s="45"/>
      <c r="O60" s="46"/>
    </row>
    <row r="61" spans="1:15" ht="144" customHeight="1" x14ac:dyDescent="0.25">
      <c r="A61" s="11" t="s">
        <v>0</v>
      </c>
      <c r="B61" s="44"/>
      <c r="C61" s="45"/>
      <c r="D61" s="45"/>
      <c r="E61" s="45"/>
      <c r="F61" s="45"/>
      <c r="G61" s="45"/>
      <c r="H61" s="45"/>
      <c r="I61" s="45"/>
      <c r="J61" s="45"/>
      <c r="K61" s="45"/>
      <c r="L61" s="45"/>
      <c r="M61" s="45"/>
      <c r="N61" s="45"/>
      <c r="O61" s="46"/>
    </row>
    <row r="62" spans="1:15" x14ac:dyDescent="0.25">
      <c r="A62" s="12" t="s">
        <v>0</v>
      </c>
      <c r="B62" s="47" t="s">
        <v>56</v>
      </c>
      <c r="C62" s="45"/>
      <c r="D62" s="45"/>
      <c r="E62" s="45"/>
      <c r="F62" s="45"/>
      <c r="G62" s="45"/>
      <c r="H62" s="45"/>
      <c r="I62" s="45"/>
      <c r="J62" s="45"/>
      <c r="K62" s="45"/>
      <c r="L62" s="45"/>
      <c r="M62" s="45"/>
      <c r="N62" s="45"/>
      <c r="O62" s="46"/>
    </row>
    <row r="63" spans="1:15" x14ac:dyDescent="0.25">
      <c r="A63" s="10" t="s">
        <v>0</v>
      </c>
      <c r="B63" s="49" t="s">
        <v>0</v>
      </c>
      <c r="C63" s="46"/>
      <c r="D63" s="50" t="s">
        <v>32</v>
      </c>
      <c r="E63" s="18"/>
      <c r="F63" s="18"/>
      <c r="G63" s="18"/>
      <c r="H63" s="18"/>
      <c r="I63" s="18"/>
      <c r="J63" s="18"/>
      <c r="K63" s="18"/>
      <c r="L63" s="18"/>
      <c r="M63" s="18"/>
      <c r="N63" s="18"/>
      <c r="O63" s="18"/>
    </row>
    <row r="64" spans="1:15" ht="165.6" customHeight="1" x14ac:dyDescent="0.25">
      <c r="A64" s="11" t="s">
        <v>0</v>
      </c>
      <c r="B64" s="44"/>
      <c r="C64" s="45"/>
      <c r="D64" s="45"/>
      <c r="E64" s="45"/>
      <c r="F64" s="45"/>
      <c r="G64" s="45"/>
      <c r="H64" s="45"/>
      <c r="I64" s="45"/>
      <c r="J64" s="45"/>
      <c r="K64" s="45"/>
      <c r="L64" s="45"/>
      <c r="M64" s="45"/>
      <c r="N64" s="45"/>
      <c r="O64" s="46"/>
    </row>
    <row r="65" spans="1:15" x14ac:dyDescent="0.25">
      <c r="A65" s="12" t="s">
        <v>0</v>
      </c>
      <c r="B65" s="47" t="s">
        <v>57</v>
      </c>
      <c r="C65" s="45"/>
      <c r="D65" s="45"/>
      <c r="E65" s="45"/>
      <c r="F65" s="45"/>
      <c r="G65" s="45"/>
      <c r="H65" s="45"/>
      <c r="I65" s="45"/>
      <c r="J65" s="45"/>
      <c r="K65" s="45"/>
      <c r="L65" s="45"/>
      <c r="M65" s="45"/>
      <c r="N65" s="45"/>
      <c r="O65" s="46"/>
    </row>
    <row r="66" spans="1:15" x14ac:dyDescent="0.25">
      <c r="A66" s="13" t="s">
        <v>0</v>
      </c>
      <c r="B66" s="48" t="s">
        <v>0</v>
      </c>
      <c r="C66" s="46"/>
      <c r="D66" s="48" t="s">
        <v>0</v>
      </c>
      <c r="E66" s="45"/>
      <c r="F66" s="45"/>
      <c r="G66" s="46"/>
      <c r="H66" s="48" t="s">
        <v>0</v>
      </c>
      <c r="I66" s="45"/>
      <c r="J66" s="45"/>
      <c r="K66" s="45"/>
      <c r="L66" s="46"/>
      <c r="M66" s="48" t="s">
        <v>0</v>
      </c>
      <c r="N66" s="45"/>
      <c r="O66" s="46"/>
    </row>
    <row r="67" spans="1:15" ht="144" customHeight="1" x14ac:dyDescent="0.25">
      <c r="A67" s="11" t="s">
        <v>0</v>
      </c>
      <c r="B67" s="44"/>
      <c r="C67" s="45"/>
      <c r="D67" s="45"/>
      <c r="E67" s="45"/>
      <c r="F67" s="45"/>
      <c r="G67" s="45"/>
      <c r="H67" s="45"/>
      <c r="I67" s="45"/>
      <c r="J67" s="45"/>
      <c r="K67" s="45"/>
      <c r="L67" s="45"/>
      <c r="M67" s="45"/>
      <c r="N67" s="45"/>
      <c r="O67" s="46"/>
    </row>
    <row r="68" spans="1:15" x14ac:dyDescent="0.25">
      <c r="A68" s="12" t="s">
        <v>0</v>
      </c>
      <c r="B68" s="47" t="s">
        <v>57</v>
      </c>
      <c r="C68" s="45"/>
      <c r="D68" s="45"/>
      <c r="E68" s="45"/>
      <c r="F68" s="45"/>
      <c r="G68" s="45"/>
      <c r="H68" s="45"/>
      <c r="I68" s="45"/>
      <c r="J68" s="45"/>
      <c r="K68" s="45"/>
      <c r="L68" s="45"/>
      <c r="M68" s="45"/>
      <c r="N68" s="45"/>
      <c r="O68" s="46"/>
    </row>
    <row r="69" spans="1:15" x14ac:dyDescent="0.25">
      <c r="A69" s="10" t="s">
        <v>0</v>
      </c>
      <c r="B69" s="49" t="s">
        <v>0</v>
      </c>
      <c r="C69" s="46"/>
      <c r="D69" s="50" t="s">
        <v>33</v>
      </c>
      <c r="E69" s="18"/>
      <c r="F69" s="18"/>
      <c r="G69" s="18"/>
      <c r="H69" s="18"/>
      <c r="I69" s="18"/>
      <c r="J69" s="18"/>
      <c r="K69" s="18"/>
      <c r="L69" s="18"/>
      <c r="M69" s="18"/>
      <c r="N69" s="18"/>
      <c r="O69" s="18"/>
    </row>
    <row r="70" spans="1:15" ht="165.6" customHeight="1" x14ac:dyDescent="0.25">
      <c r="A70" s="11" t="s">
        <v>0</v>
      </c>
      <c r="B70" s="44"/>
      <c r="C70" s="45"/>
      <c r="D70" s="45"/>
      <c r="E70" s="45"/>
      <c r="F70" s="45"/>
      <c r="G70" s="45"/>
      <c r="H70" s="45"/>
      <c r="I70" s="45"/>
      <c r="J70" s="45"/>
      <c r="K70" s="45"/>
      <c r="L70" s="45"/>
      <c r="M70" s="45"/>
      <c r="N70" s="45"/>
      <c r="O70" s="46"/>
    </row>
    <row r="71" spans="1:15" x14ac:dyDescent="0.25">
      <c r="A71" s="12" t="s">
        <v>0</v>
      </c>
      <c r="B71" s="47" t="s">
        <v>58</v>
      </c>
      <c r="C71" s="45"/>
      <c r="D71" s="45"/>
      <c r="E71" s="45"/>
      <c r="F71" s="45"/>
      <c r="G71" s="45"/>
      <c r="H71" s="45"/>
      <c r="I71" s="45"/>
      <c r="J71" s="45"/>
      <c r="K71" s="45"/>
      <c r="L71" s="45"/>
      <c r="M71" s="45"/>
      <c r="N71" s="45"/>
      <c r="O71" s="46"/>
    </row>
    <row r="72" spans="1:15" x14ac:dyDescent="0.25">
      <c r="A72" s="13" t="s">
        <v>0</v>
      </c>
      <c r="B72" s="48" t="s">
        <v>0</v>
      </c>
      <c r="C72" s="46"/>
      <c r="D72" s="48" t="s">
        <v>0</v>
      </c>
      <c r="E72" s="45"/>
      <c r="F72" s="45"/>
      <c r="G72" s="46"/>
      <c r="H72" s="48" t="s">
        <v>0</v>
      </c>
      <c r="I72" s="45"/>
      <c r="J72" s="45"/>
      <c r="K72" s="45"/>
      <c r="L72" s="46"/>
      <c r="M72" s="48" t="s">
        <v>0</v>
      </c>
      <c r="N72" s="45"/>
      <c r="O72" s="46"/>
    </row>
    <row r="73" spans="1:15" ht="144" customHeight="1" x14ac:dyDescent="0.25">
      <c r="A73" s="11" t="s">
        <v>0</v>
      </c>
      <c r="B73" s="44"/>
      <c r="C73" s="45"/>
      <c r="D73" s="45"/>
      <c r="E73" s="45"/>
      <c r="F73" s="45"/>
      <c r="G73" s="45"/>
      <c r="H73" s="45"/>
      <c r="I73" s="45"/>
      <c r="J73" s="45"/>
      <c r="K73" s="45"/>
      <c r="L73" s="45"/>
      <c r="M73" s="45"/>
      <c r="N73" s="45"/>
      <c r="O73" s="46"/>
    </row>
    <row r="74" spans="1:15" x14ac:dyDescent="0.25">
      <c r="A74" s="12" t="s">
        <v>0</v>
      </c>
      <c r="B74" s="47" t="s">
        <v>58</v>
      </c>
      <c r="C74" s="45"/>
      <c r="D74" s="45"/>
      <c r="E74" s="45"/>
      <c r="F74" s="45"/>
      <c r="G74" s="45"/>
      <c r="H74" s="45"/>
      <c r="I74" s="45"/>
      <c r="J74" s="45"/>
      <c r="K74" s="45"/>
      <c r="L74" s="45"/>
      <c r="M74" s="45"/>
      <c r="N74" s="45"/>
      <c r="O74" s="46"/>
    </row>
    <row r="75" spans="1:15" x14ac:dyDescent="0.25">
      <c r="A75" s="10" t="s">
        <v>0</v>
      </c>
      <c r="B75" s="49" t="s">
        <v>0</v>
      </c>
      <c r="C75" s="46"/>
      <c r="D75" s="50" t="s">
        <v>34</v>
      </c>
      <c r="E75" s="18"/>
      <c r="F75" s="18"/>
      <c r="G75" s="18"/>
      <c r="H75" s="18"/>
      <c r="I75" s="18"/>
      <c r="J75" s="18"/>
      <c r="K75" s="18"/>
      <c r="L75" s="18"/>
      <c r="M75" s="18"/>
      <c r="N75" s="18"/>
      <c r="O75" s="18"/>
    </row>
    <row r="76" spans="1:15" ht="165.6" customHeight="1" x14ac:dyDescent="0.25">
      <c r="A76" s="11" t="s">
        <v>0</v>
      </c>
      <c r="B76" s="44"/>
      <c r="C76" s="45"/>
      <c r="D76" s="45"/>
      <c r="E76" s="45"/>
      <c r="F76" s="45"/>
      <c r="G76" s="45"/>
      <c r="H76" s="45"/>
      <c r="I76" s="45"/>
      <c r="J76" s="45"/>
      <c r="K76" s="45"/>
      <c r="L76" s="45"/>
      <c r="M76" s="45"/>
      <c r="N76" s="45"/>
      <c r="O76" s="46"/>
    </row>
    <row r="77" spans="1:15" x14ac:dyDescent="0.25">
      <c r="A77" s="12" t="s">
        <v>0</v>
      </c>
      <c r="B77" s="47" t="s">
        <v>59</v>
      </c>
      <c r="C77" s="45"/>
      <c r="D77" s="45"/>
      <c r="E77" s="45"/>
      <c r="F77" s="45"/>
      <c r="G77" s="45"/>
      <c r="H77" s="45"/>
      <c r="I77" s="45"/>
      <c r="J77" s="45"/>
      <c r="K77" s="45"/>
      <c r="L77" s="45"/>
      <c r="M77" s="45"/>
      <c r="N77" s="45"/>
      <c r="O77" s="46"/>
    </row>
    <row r="78" spans="1:15" x14ac:dyDescent="0.25">
      <c r="A78" s="13" t="s">
        <v>0</v>
      </c>
      <c r="B78" s="48" t="s">
        <v>0</v>
      </c>
      <c r="C78" s="46"/>
      <c r="D78" s="48" t="s">
        <v>0</v>
      </c>
      <c r="E78" s="45"/>
      <c r="F78" s="45"/>
      <c r="G78" s="46"/>
      <c r="H78" s="48" t="s">
        <v>0</v>
      </c>
      <c r="I78" s="45"/>
      <c r="J78" s="45"/>
      <c r="K78" s="45"/>
      <c r="L78" s="46"/>
      <c r="M78" s="48" t="s">
        <v>0</v>
      </c>
      <c r="N78" s="45"/>
      <c r="O78" s="46"/>
    </row>
    <row r="79" spans="1:15" ht="144" customHeight="1" x14ac:dyDescent="0.25">
      <c r="A79" s="11" t="s">
        <v>0</v>
      </c>
      <c r="B79" s="44"/>
      <c r="C79" s="45"/>
      <c r="D79" s="45"/>
      <c r="E79" s="45"/>
      <c r="F79" s="45"/>
      <c r="G79" s="45"/>
      <c r="H79" s="45"/>
      <c r="I79" s="45"/>
      <c r="J79" s="45"/>
      <c r="K79" s="45"/>
      <c r="L79" s="45"/>
      <c r="M79" s="45"/>
      <c r="N79" s="45"/>
      <c r="O79" s="46"/>
    </row>
    <row r="80" spans="1:15" x14ac:dyDescent="0.25">
      <c r="A80" s="12" t="s">
        <v>0</v>
      </c>
      <c r="B80" s="47" t="s">
        <v>59</v>
      </c>
      <c r="C80" s="45"/>
      <c r="D80" s="45"/>
      <c r="E80" s="45"/>
      <c r="F80" s="45"/>
      <c r="G80" s="45"/>
      <c r="H80" s="45"/>
      <c r="I80" s="45"/>
      <c r="J80" s="45"/>
      <c r="K80" s="45"/>
      <c r="L80" s="45"/>
      <c r="M80" s="45"/>
      <c r="N80" s="45"/>
      <c r="O80" s="46"/>
    </row>
    <row r="81" spans="1:15" x14ac:dyDescent="0.25">
      <c r="A81" s="10" t="s">
        <v>0</v>
      </c>
      <c r="B81" s="49" t="s">
        <v>0</v>
      </c>
      <c r="C81" s="46"/>
      <c r="D81" s="50" t="s">
        <v>35</v>
      </c>
      <c r="E81" s="18"/>
      <c r="F81" s="18"/>
      <c r="G81" s="18"/>
      <c r="H81" s="18"/>
      <c r="I81" s="18"/>
      <c r="J81" s="18"/>
      <c r="K81" s="18"/>
      <c r="L81" s="18"/>
      <c r="M81" s="18"/>
      <c r="N81" s="18"/>
      <c r="O81" s="18"/>
    </row>
    <row r="82" spans="1:15" ht="165.6" customHeight="1" x14ac:dyDescent="0.25">
      <c r="A82" s="11" t="s">
        <v>0</v>
      </c>
      <c r="B82" s="44"/>
      <c r="C82" s="45"/>
      <c r="D82" s="45"/>
      <c r="E82" s="45"/>
      <c r="F82" s="45"/>
      <c r="G82" s="45"/>
      <c r="H82" s="45"/>
      <c r="I82" s="45"/>
      <c r="J82" s="45"/>
      <c r="K82" s="45"/>
      <c r="L82" s="45"/>
      <c r="M82" s="45"/>
      <c r="N82" s="45"/>
      <c r="O82" s="46"/>
    </row>
    <row r="83" spans="1:15" x14ac:dyDescent="0.25">
      <c r="A83" s="12" t="s">
        <v>0</v>
      </c>
      <c r="B83" s="47" t="s">
        <v>60</v>
      </c>
      <c r="C83" s="45"/>
      <c r="D83" s="45"/>
      <c r="E83" s="45"/>
      <c r="F83" s="45"/>
      <c r="G83" s="45"/>
      <c r="H83" s="45"/>
      <c r="I83" s="45"/>
      <c r="J83" s="45"/>
      <c r="K83" s="45"/>
      <c r="L83" s="45"/>
      <c r="M83" s="45"/>
      <c r="N83" s="45"/>
      <c r="O83" s="46"/>
    </row>
    <row r="84" spans="1:15" x14ac:dyDescent="0.25">
      <c r="A84" s="13" t="s">
        <v>0</v>
      </c>
      <c r="B84" s="48" t="s">
        <v>0</v>
      </c>
      <c r="C84" s="46"/>
      <c r="D84" s="48" t="s">
        <v>0</v>
      </c>
      <c r="E84" s="45"/>
      <c r="F84" s="45"/>
      <c r="G84" s="46"/>
      <c r="H84" s="48" t="s">
        <v>0</v>
      </c>
      <c r="I84" s="45"/>
      <c r="J84" s="45"/>
      <c r="K84" s="45"/>
      <c r="L84" s="46"/>
      <c r="M84" s="48" t="s">
        <v>0</v>
      </c>
      <c r="N84" s="45"/>
      <c r="O84" s="46"/>
    </row>
    <row r="85" spans="1:15" ht="144" customHeight="1" x14ac:dyDescent="0.25">
      <c r="A85" s="11" t="s">
        <v>0</v>
      </c>
      <c r="B85" s="44"/>
      <c r="C85" s="45"/>
      <c r="D85" s="45"/>
      <c r="E85" s="45"/>
      <c r="F85" s="45"/>
      <c r="G85" s="45"/>
      <c r="H85" s="45"/>
      <c r="I85" s="45"/>
      <c r="J85" s="45"/>
      <c r="K85" s="45"/>
      <c r="L85" s="45"/>
      <c r="M85" s="45"/>
      <c r="N85" s="45"/>
      <c r="O85" s="46"/>
    </row>
    <row r="86" spans="1:15" x14ac:dyDescent="0.25">
      <c r="A86" s="12" t="s">
        <v>0</v>
      </c>
      <c r="B86" s="47" t="s">
        <v>60</v>
      </c>
      <c r="C86" s="45"/>
      <c r="D86" s="45"/>
      <c r="E86" s="45"/>
      <c r="F86" s="45"/>
      <c r="G86" s="45"/>
      <c r="H86" s="45"/>
      <c r="I86" s="45"/>
      <c r="J86" s="45"/>
      <c r="K86" s="45"/>
      <c r="L86" s="45"/>
      <c r="M86" s="45"/>
      <c r="N86" s="45"/>
      <c r="O86" s="46"/>
    </row>
    <row r="87" spans="1:15" x14ac:dyDescent="0.25">
      <c r="A87" s="10" t="s">
        <v>0</v>
      </c>
      <c r="B87" s="49" t="s">
        <v>0</v>
      </c>
      <c r="C87" s="46"/>
      <c r="D87" s="50" t="s">
        <v>36</v>
      </c>
      <c r="E87" s="18"/>
      <c r="F87" s="18"/>
      <c r="G87" s="18"/>
      <c r="H87" s="18"/>
      <c r="I87" s="18"/>
      <c r="J87" s="18"/>
      <c r="K87" s="18"/>
      <c r="L87" s="18"/>
      <c r="M87" s="18"/>
      <c r="N87" s="18"/>
      <c r="O87" s="18"/>
    </row>
    <row r="88" spans="1:15" ht="165.6" customHeight="1" x14ac:dyDescent="0.25">
      <c r="A88" s="11" t="s">
        <v>0</v>
      </c>
      <c r="B88" s="44"/>
      <c r="C88" s="45"/>
      <c r="D88" s="45"/>
      <c r="E88" s="45"/>
      <c r="F88" s="45"/>
      <c r="G88" s="45"/>
      <c r="H88" s="45"/>
      <c r="I88" s="45"/>
      <c r="J88" s="45"/>
      <c r="K88" s="45"/>
      <c r="L88" s="45"/>
      <c r="M88" s="45"/>
      <c r="N88" s="45"/>
      <c r="O88" s="46"/>
    </row>
    <row r="89" spans="1:15" x14ac:dyDescent="0.25">
      <c r="A89" s="12" t="s">
        <v>0</v>
      </c>
      <c r="B89" s="47" t="s">
        <v>61</v>
      </c>
      <c r="C89" s="45"/>
      <c r="D89" s="45"/>
      <c r="E89" s="45"/>
      <c r="F89" s="45"/>
      <c r="G89" s="45"/>
      <c r="H89" s="45"/>
      <c r="I89" s="45"/>
      <c r="J89" s="45"/>
      <c r="K89" s="45"/>
      <c r="L89" s="45"/>
      <c r="M89" s="45"/>
      <c r="N89" s="45"/>
      <c r="O89" s="46"/>
    </row>
    <row r="90" spans="1:15" x14ac:dyDescent="0.25">
      <c r="A90" s="13" t="s">
        <v>0</v>
      </c>
      <c r="B90" s="48" t="s">
        <v>0</v>
      </c>
      <c r="C90" s="46"/>
      <c r="D90" s="48" t="s">
        <v>0</v>
      </c>
      <c r="E90" s="45"/>
      <c r="F90" s="45"/>
      <c r="G90" s="46"/>
      <c r="H90" s="48" t="s">
        <v>0</v>
      </c>
      <c r="I90" s="45"/>
      <c r="J90" s="45"/>
      <c r="K90" s="45"/>
      <c r="L90" s="46"/>
      <c r="M90" s="48" t="s">
        <v>0</v>
      </c>
      <c r="N90" s="45"/>
      <c r="O90" s="46"/>
    </row>
    <row r="91" spans="1:15" ht="144" customHeight="1" x14ac:dyDescent="0.25">
      <c r="A91" s="11" t="s">
        <v>0</v>
      </c>
      <c r="B91" s="44"/>
      <c r="C91" s="45"/>
      <c r="D91" s="45"/>
      <c r="E91" s="45"/>
      <c r="F91" s="45"/>
      <c r="G91" s="45"/>
      <c r="H91" s="45"/>
      <c r="I91" s="45"/>
      <c r="J91" s="45"/>
      <c r="K91" s="45"/>
      <c r="L91" s="45"/>
      <c r="M91" s="45"/>
      <c r="N91" s="45"/>
      <c r="O91" s="46"/>
    </row>
    <row r="92" spans="1:15" x14ac:dyDescent="0.25">
      <c r="A92" s="12" t="s">
        <v>0</v>
      </c>
      <c r="B92" s="47" t="s">
        <v>61</v>
      </c>
      <c r="C92" s="45"/>
      <c r="D92" s="45"/>
      <c r="E92" s="45"/>
      <c r="F92" s="45"/>
      <c r="G92" s="45"/>
      <c r="H92" s="45"/>
      <c r="I92" s="45"/>
      <c r="J92" s="45"/>
      <c r="K92" s="45"/>
      <c r="L92" s="45"/>
      <c r="M92" s="45"/>
      <c r="N92" s="45"/>
      <c r="O92" s="46"/>
    </row>
    <row r="93" spans="1:15" x14ac:dyDescent="0.25">
      <c r="A93" s="10" t="s">
        <v>0</v>
      </c>
      <c r="B93" s="49" t="s">
        <v>0</v>
      </c>
      <c r="C93" s="46"/>
      <c r="D93" s="50" t="s">
        <v>37</v>
      </c>
      <c r="E93" s="18"/>
      <c r="F93" s="18"/>
      <c r="G93" s="18"/>
      <c r="H93" s="18"/>
      <c r="I93" s="18"/>
      <c r="J93" s="18"/>
      <c r="K93" s="18"/>
      <c r="L93" s="18"/>
      <c r="M93" s="18"/>
      <c r="N93" s="18"/>
      <c r="O93" s="18"/>
    </row>
    <row r="94" spans="1:15" ht="165.6" customHeight="1" x14ac:dyDescent="0.25">
      <c r="A94" s="11" t="s">
        <v>0</v>
      </c>
      <c r="B94" s="44"/>
      <c r="C94" s="45"/>
      <c r="D94" s="45"/>
      <c r="E94" s="45"/>
      <c r="F94" s="45"/>
      <c r="G94" s="45"/>
      <c r="H94" s="45"/>
      <c r="I94" s="45"/>
      <c r="J94" s="45"/>
      <c r="K94" s="45"/>
      <c r="L94" s="45"/>
      <c r="M94" s="45"/>
      <c r="N94" s="45"/>
      <c r="O94" s="46"/>
    </row>
    <row r="95" spans="1:15" x14ac:dyDescent="0.25">
      <c r="A95" s="12" t="s">
        <v>0</v>
      </c>
      <c r="B95" s="47" t="s">
        <v>62</v>
      </c>
      <c r="C95" s="45"/>
      <c r="D95" s="45"/>
      <c r="E95" s="45"/>
      <c r="F95" s="45"/>
      <c r="G95" s="45"/>
      <c r="H95" s="45"/>
      <c r="I95" s="45"/>
      <c r="J95" s="45"/>
      <c r="K95" s="45"/>
      <c r="L95" s="45"/>
      <c r="M95" s="45"/>
      <c r="N95" s="45"/>
      <c r="O95" s="46"/>
    </row>
    <row r="96" spans="1:15" x14ac:dyDescent="0.25">
      <c r="A96" s="13" t="s">
        <v>0</v>
      </c>
      <c r="B96" s="48" t="s">
        <v>0</v>
      </c>
      <c r="C96" s="46"/>
      <c r="D96" s="48" t="s">
        <v>0</v>
      </c>
      <c r="E96" s="45"/>
      <c r="F96" s="45"/>
      <c r="G96" s="46"/>
      <c r="H96" s="48" t="s">
        <v>0</v>
      </c>
      <c r="I96" s="45"/>
      <c r="J96" s="45"/>
      <c r="K96" s="45"/>
      <c r="L96" s="46"/>
      <c r="M96" s="48" t="s">
        <v>0</v>
      </c>
      <c r="N96" s="45"/>
      <c r="O96" s="46"/>
    </row>
    <row r="97" spans="1:15" ht="144" customHeight="1" x14ac:dyDescent="0.25">
      <c r="A97" s="11" t="s">
        <v>0</v>
      </c>
      <c r="B97" s="44"/>
      <c r="C97" s="45"/>
      <c r="D97" s="45"/>
      <c r="E97" s="45"/>
      <c r="F97" s="45"/>
      <c r="G97" s="45"/>
      <c r="H97" s="45"/>
      <c r="I97" s="45"/>
      <c r="J97" s="45"/>
      <c r="K97" s="45"/>
      <c r="L97" s="45"/>
      <c r="M97" s="45"/>
      <c r="N97" s="45"/>
      <c r="O97" s="46"/>
    </row>
    <row r="98" spans="1:15" x14ac:dyDescent="0.25">
      <c r="A98" s="12" t="s">
        <v>0</v>
      </c>
      <c r="B98" s="47" t="s">
        <v>62</v>
      </c>
      <c r="C98" s="45"/>
      <c r="D98" s="45"/>
      <c r="E98" s="45"/>
      <c r="F98" s="45"/>
      <c r="G98" s="45"/>
      <c r="H98" s="45"/>
      <c r="I98" s="45"/>
      <c r="J98" s="45"/>
      <c r="K98" s="45"/>
      <c r="L98" s="45"/>
      <c r="M98" s="45"/>
      <c r="N98" s="45"/>
      <c r="O98" s="46"/>
    </row>
    <row r="99" spans="1:15" x14ac:dyDescent="0.25">
      <c r="A99" s="10" t="s">
        <v>0</v>
      </c>
      <c r="B99" s="49" t="s">
        <v>0</v>
      </c>
      <c r="C99" s="46"/>
      <c r="D99" s="50" t="s">
        <v>40</v>
      </c>
      <c r="E99" s="18"/>
      <c r="F99" s="18"/>
      <c r="G99" s="18"/>
      <c r="H99" s="18"/>
      <c r="I99" s="18"/>
      <c r="J99" s="18"/>
      <c r="K99" s="18"/>
      <c r="L99" s="18"/>
      <c r="M99" s="18"/>
      <c r="N99" s="18"/>
      <c r="O99" s="18"/>
    </row>
    <row r="100" spans="1:15" ht="165.6" customHeight="1" x14ac:dyDescent="0.25">
      <c r="A100" s="11" t="s">
        <v>0</v>
      </c>
      <c r="B100" s="44"/>
      <c r="C100" s="45"/>
      <c r="D100" s="45"/>
      <c r="E100" s="45"/>
      <c r="F100" s="45"/>
      <c r="G100" s="45"/>
      <c r="H100" s="45"/>
      <c r="I100" s="45"/>
      <c r="J100" s="45"/>
      <c r="K100" s="45"/>
      <c r="L100" s="45"/>
      <c r="M100" s="45"/>
      <c r="N100" s="45"/>
      <c r="O100" s="46"/>
    </row>
    <row r="101" spans="1:15" x14ac:dyDescent="0.25">
      <c r="A101" s="12" t="s">
        <v>0</v>
      </c>
      <c r="B101" s="47" t="s">
        <v>63</v>
      </c>
      <c r="C101" s="45"/>
      <c r="D101" s="45"/>
      <c r="E101" s="45"/>
      <c r="F101" s="45"/>
      <c r="G101" s="45"/>
      <c r="H101" s="45"/>
      <c r="I101" s="45"/>
      <c r="J101" s="45"/>
      <c r="K101" s="45"/>
      <c r="L101" s="45"/>
      <c r="M101" s="45"/>
      <c r="N101" s="45"/>
      <c r="O101" s="46"/>
    </row>
    <row r="102" spans="1:15" x14ac:dyDescent="0.25">
      <c r="A102" s="13" t="s">
        <v>0</v>
      </c>
      <c r="B102" s="48" t="s">
        <v>0</v>
      </c>
      <c r="C102" s="46"/>
      <c r="D102" s="48" t="s">
        <v>0</v>
      </c>
      <c r="E102" s="45"/>
      <c r="F102" s="45"/>
      <c r="G102" s="46"/>
      <c r="H102" s="48" t="s">
        <v>0</v>
      </c>
      <c r="I102" s="45"/>
      <c r="J102" s="45"/>
      <c r="K102" s="45"/>
      <c r="L102" s="46"/>
      <c r="M102" s="48" t="s">
        <v>0</v>
      </c>
      <c r="N102" s="45"/>
      <c r="O102" s="46"/>
    </row>
    <row r="103" spans="1:15" ht="144" customHeight="1" x14ac:dyDescent="0.25">
      <c r="A103" s="11" t="s">
        <v>0</v>
      </c>
      <c r="B103" s="44"/>
      <c r="C103" s="45"/>
      <c r="D103" s="45"/>
      <c r="E103" s="45"/>
      <c r="F103" s="45"/>
      <c r="G103" s="45"/>
      <c r="H103" s="45"/>
      <c r="I103" s="45"/>
      <c r="J103" s="45"/>
      <c r="K103" s="45"/>
      <c r="L103" s="45"/>
      <c r="M103" s="45"/>
      <c r="N103" s="45"/>
      <c r="O103" s="46"/>
    </row>
    <row r="104" spans="1:15" x14ac:dyDescent="0.25">
      <c r="A104" s="12" t="s">
        <v>0</v>
      </c>
      <c r="B104" s="47" t="s">
        <v>63</v>
      </c>
      <c r="C104" s="45"/>
      <c r="D104" s="45"/>
      <c r="E104" s="45"/>
      <c r="F104" s="45"/>
      <c r="G104" s="45"/>
      <c r="H104" s="45"/>
      <c r="I104" s="45"/>
      <c r="J104" s="45"/>
      <c r="K104" s="45"/>
      <c r="L104" s="45"/>
      <c r="M104" s="45"/>
      <c r="N104" s="45"/>
      <c r="O104" s="46"/>
    </row>
    <row r="105" spans="1:15" x14ac:dyDescent="0.25">
      <c r="A105" s="10" t="s">
        <v>0</v>
      </c>
      <c r="B105" s="49" t="s">
        <v>0</v>
      </c>
      <c r="C105" s="46"/>
      <c r="D105" s="50" t="s">
        <v>41</v>
      </c>
      <c r="E105" s="18"/>
      <c r="F105" s="18"/>
      <c r="G105" s="18"/>
      <c r="H105" s="18"/>
      <c r="I105" s="18"/>
      <c r="J105" s="18"/>
      <c r="K105" s="18"/>
      <c r="L105" s="18"/>
      <c r="M105" s="18"/>
      <c r="N105" s="18"/>
      <c r="O105" s="18"/>
    </row>
    <row r="106" spans="1:15" ht="165.6" customHeight="1" x14ac:dyDescent="0.25">
      <c r="A106" s="11" t="s">
        <v>0</v>
      </c>
      <c r="B106" s="44"/>
      <c r="C106" s="45"/>
      <c r="D106" s="45"/>
      <c r="E106" s="45"/>
      <c r="F106" s="45"/>
      <c r="G106" s="45"/>
      <c r="H106" s="45"/>
      <c r="I106" s="45"/>
      <c r="J106" s="45"/>
      <c r="K106" s="45"/>
      <c r="L106" s="45"/>
      <c r="M106" s="45"/>
      <c r="N106" s="45"/>
      <c r="O106" s="46"/>
    </row>
    <row r="107" spans="1:15" x14ac:dyDescent="0.25">
      <c r="A107" s="12" t="s">
        <v>0</v>
      </c>
      <c r="B107" s="47" t="s">
        <v>64</v>
      </c>
      <c r="C107" s="45"/>
      <c r="D107" s="45"/>
      <c r="E107" s="45"/>
      <c r="F107" s="45"/>
      <c r="G107" s="45"/>
      <c r="H107" s="45"/>
      <c r="I107" s="45"/>
      <c r="J107" s="45"/>
      <c r="K107" s="45"/>
      <c r="L107" s="45"/>
      <c r="M107" s="45"/>
      <c r="N107" s="45"/>
      <c r="O107" s="46"/>
    </row>
    <row r="108" spans="1:15" x14ac:dyDescent="0.25">
      <c r="A108" s="13" t="s">
        <v>0</v>
      </c>
      <c r="B108" s="48" t="s">
        <v>0</v>
      </c>
      <c r="C108" s="46"/>
      <c r="D108" s="48" t="s">
        <v>0</v>
      </c>
      <c r="E108" s="45"/>
      <c r="F108" s="45"/>
      <c r="G108" s="46"/>
      <c r="H108" s="48" t="s">
        <v>0</v>
      </c>
      <c r="I108" s="45"/>
      <c r="J108" s="45"/>
      <c r="K108" s="45"/>
      <c r="L108" s="46"/>
      <c r="M108" s="48" t="s">
        <v>0</v>
      </c>
      <c r="N108" s="45"/>
      <c r="O108" s="46"/>
    </row>
    <row r="109" spans="1:15" ht="144" customHeight="1" x14ac:dyDescent="0.25">
      <c r="A109" s="11" t="s">
        <v>0</v>
      </c>
      <c r="B109" s="44"/>
      <c r="C109" s="45"/>
      <c r="D109" s="45"/>
      <c r="E109" s="45"/>
      <c r="F109" s="45"/>
      <c r="G109" s="45"/>
      <c r="H109" s="45"/>
      <c r="I109" s="45"/>
      <c r="J109" s="45"/>
      <c r="K109" s="45"/>
      <c r="L109" s="45"/>
      <c r="M109" s="45"/>
      <c r="N109" s="45"/>
      <c r="O109" s="46"/>
    </row>
    <row r="110" spans="1:15" x14ac:dyDescent="0.25">
      <c r="A110" s="12" t="s">
        <v>0</v>
      </c>
      <c r="B110" s="47" t="s">
        <v>64</v>
      </c>
      <c r="C110" s="45"/>
      <c r="D110" s="45"/>
      <c r="E110" s="45"/>
      <c r="F110" s="45"/>
      <c r="G110" s="45"/>
      <c r="H110" s="45"/>
      <c r="I110" s="45"/>
      <c r="J110" s="45"/>
      <c r="K110" s="45"/>
      <c r="L110" s="45"/>
      <c r="M110" s="45"/>
      <c r="N110" s="45"/>
      <c r="O110" s="46"/>
    </row>
    <row r="111" spans="1:15" x14ac:dyDescent="0.25">
      <c r="A111" s="10" t="s">
        <v>0</v>
      </c>
      <c r="B111" s="49" t="s">
        <v>0</v>
      </c>
      <c r="C111" s="46"/>
      <c r="D111" s="50" t="s">
        <v>42</v>
      </c>
      <c r="E111" s="18"/>
      <c r="F111" s="18"/>
      <c r="G111" s="18"/>
      <c r="H111" s="18"/>
      <c r="I111" s="18"/>
      <c r="J111" s="18"/>
      <c r="K111" s="18"/>
      <c r="L111" s="18"/>
      <c r="M111" s="18"/>
      <c r="N111" s="18"/>
      <c r="O111" s="18"/>
    </row>
    <row r="112" spans="1:15" ht="165.6" customHeight="1" x14ac:dyDescent="0.25">
      <c r="A112" s="11" t="s">
        <v>0</v>
      </c>
      <c r="B112" s="44"/>
      <c r="C112" s="45"/>
      <c r="D112" s="45"/>
      <c r="E112" s="45"/>
      <c r="F112" s="45"/>
      <c r="G112" s="45"/>
      <c r="H112" s="45"/>
      <c r="I112" s="45"/>
      <c r="J112" s="45"/>
      <c r="K112" s="45"/>
      <c r="L112" s="45"/>
      <c r="M112" s="45"/>
      <c r="N112" s="45"/>
      <c r="O112" s="46"/>
    </row>
    <row r="113" spans="1:15" x14ac:dyDescent="0.25">
      <c r="A113" s="12" t="s">
        <v>0</v>
      </c>
      <c r="B113" s="47" t="s">
        <v>65</v>
      </c>
      <c r="C113" s="45"/>
      <c r="D113" s="45"/>
      <c r="E113" s="45"/>
      <c r="F113" s="45"/>
      <c r="G113" s="45"/>
      <c r="H113" s="45"/>
      <c r="I113" s="45"/>
      <c r="J113" s="45"/>
      <c r="K113" s="45"/>
      <c r="L113" s="45"/>
      <c r="M113" s="45"/>
      <c r="N113" s="45"/>
      <c r="O113" s="46"/>
    </row>
    <row r="114" spans="1:15" x14ac:dyDescent="0.25">
      <c r="A114" s="13" t="s">
        <v>0</v>
      </c>
      <c r="B114" s="48" t="s">
        <v>0</v>
      </c>
      <c r="C114" s="46"/>
      <c r="D114" s="48" t="s">
        <v>0</v>
      </c>
      <c r="E114" s="45"/>
      <c r="F114" s="45"/>
      <c r="G114" s="46"/>
      <c r="H114" s="48" t="s">
        <v>0</v>
      </c>
      <c r="I114" s="45"/>
      <c r="J114" s="45"/>
      <c r="K114" s="45"/>
      <c r="L114" s="46"/>
      <c r="M114" s="48" t="s">
        <v>0</v>
      </c>
      <c r="N114" s="45"/>
      <c r="O114" s="46"/>
    </row>
    <row r="115" spans="1:15" ht="144" customHeight="1" x14ac:dyDescent="0.25">
      <c r="A115" s="11" t="s">
        <v>0</v>
      </c>
      <c r="B115" s="44"/>
      <c r="C115" s="45"/>
      <c r="D115" s="45"/>
      <c r="E115" s="45"/>
      <c r="F115" s="45"/>
      <c r="G115" s="45"/>
      <c r="H115" s="45"/>
      <c r="I115" s="45"/>
      <c r="J115" s="45"/>
      <c r="K115" s="45"/>
      <c r="L115" s="45"/>
      <c r="M115" s="45"/>
      <c r="N115" s="45"/>
      <c r="O115" s="46"/>
    </row>
    <row r="116" spans="1:15" x14ac:dyDescent="0.25">
      <c r="A116" s="12" t="s">
        <v>0</v>
      </c>
      <c r="B116" s="47" t="s">
        <v>65</v>
      </c>
      <c r="C116" s="45"/>
      <c r="D116" s="45"/>
      <c r="E116" s="45"/>
      <c r="F116" s="45"/>
      <c r="G116" s="45"/>
      <c r="H116" s="45"/>
      <c r="I116" s="45"/>
      <c r="J116" s="45"/>
      <c r="K116" s="45"/>
      <c r="L116" s="45"/>
      <c r="M116" s="45"/>
      <c r="N116" s="45"/>
      <c r="O116" s="46"/>
    </row>
    <row r="117" spans="1:15" ht="19.7" customHeight="1" x14ac:dyDescent="0.25"/>
    <row r="118" spans="1:15" ht="0" hidden="1" customHeight="1" x14ac:dyDescent="0.25"/>
  </sheetData>
  <mergeCells count="186">
    <mergeCell ref="A1:R1"/>
    <mergeCell ref="C3:D4"/>
    <mergeCell ref="F4:J5"/>
    <mergeCell ref="L4:P5"/>
    <mergeCell ref="B8:F8"/>
    <mergeCell ref="G8:H8"/>
    <mergeCell ref="J8:K8"/>
    <mergeCell ref="L8:M8"/>
    <mergeCell ref="O8:P8"/>
    <mergeCell ref="B16:O16"/>
    <mergeCell ref="B17:O17"/>
    <mergeCell ref="B18:C18"/>
    <mergeCell ref="D18:O18"/>
    <mergeCell ref="B19:O19"/>
    <mergeCell ref="B12:C12"/>
    <mergeCell ref="D12:O12"/>
    <mergeCell ref="B13:O13"/>
    <mergeCell ref="B14:O14"/>
    <mergeCell ref="B15:C15"/>
    <mergeCell ref="D15:G15"/>
    <mergeCell ref="H15:L15"/>
    <mergeCell ref="M15:O15"/>
    <mergeCell ref="B22:O22"/>
    <mergeCell ref="B23:O23"/>
    <mergeCell ref="B24:C24"/>
    <mergeCell ref="D24:O24"/>
    <mergeCell ref="B25:O25"/>
    <mergeCell ref="B20:O20"/>
    <mergeCell ref="B21:C21"/>
    <mergeCell ref="D21:G21"/>
    <mergeCell ref="H21:L21"/>
    <mergeCell ref="M21:O21"/>
    <mergeCell ref="B28:O28"/>
    <mergeCell ref="B29:O29"/>
    <mergeCell ref="B30:C30"/>
    <mergeCell ref="D30:O30"/>
    <mergeCell ref="B31:O31"/>
    <mergeCell ref="B26:O26"/>
    <mergeCell ref="B27:C27"/>
    <mergeCell ref="D27:G27"/>
    <mergeCell ref="H27:L27"/>
    <mergeCell ref="M27:O27"/>
    <mergeCell ref="B34:O34"/>
    <mergeCell ref="B35:O35"/>
    <mergeCell ref="B36:C36"/>
    <mergeCell ref="D36:O36"/>
    <mergeCell ref="B37:O37"/>
    <mergeCell ref="B32:O32"/>
    <mergeCell ref="B33:C33"/>
    <mergeCell ref="D33:G33"/>
    <mergeCell ref="H33:L33"/>
    <mergeCell ref="M33:O33"/>
    <mergeCell ref="B40:O40"/>
    <mergeCell ref="B41:O41"/>
    <mergeCell ref="B42:C42"/>
    <mergeCell ref="D42:G42"/>
    <mergeCell ref="H42:L42"/>
    <mergeCell ref="M42:O42"/>
    <mergeCell ref="B38:C38"/>
    <mergeCell ref="D38:G38"/>
    <mergeCell ref="H38:L38"/>
    <mergeCell ref="M38:O38"/>
    <mergeCell ref="B39:C39"/>
    <mergeCell ref="D39:O39"/>
    <mergeCell ref="B47:O47"/>
    <mergeCell ref="B48:C48"/>
    <mergeCell ref="D48:G48"/>
    <mergeCell ref="H48:L48"/>
    <mergeCell ref="M48:O48"/>
    <mergeCell ref="B43:O43"/>
    <mergeCell ref="B44:O44"/>
    <mergeCell ref="B45:C45"/>
    <mergeCell ref="D45:O45"/>
    <mergeCell ref="B46:O46"/>
    <mergeCell ref="B53:O53"/>
    <mergeCell ref="B54:C54"/>
    <mergeCell ref="D54:G54"/>
    <mergeCell ref="H54:L54"/>
    <mergeCell ref="M54:O54"/>
    <mergeCell ref="B49:O49"/>
    <mergeCell ref="B50:O50"/>
    <mergeCell ref="B51:C51"/>
    <mergeCell ref="D51:O51"/>
    <mergeCell ref="B52:O52"/>
    <mergeCell ref="B59:O59"/>
    <mergeCell ref="B60:C60"/>
    <mergeCell ref="D60:G60"/>
    <mergeCell ref="H60:L60"/>
    <mergeCell ref="M60:O60"/>
    <mergeCell ref="B55:O55"/>
    <mergeCell ref="B56:O56"/>
    <mergeCell ref="B57:C57"/>
    <mergeCell ref="D57:O57"/>
    <mergeCell ref="B58:O58"/>
    <mergeCell ref="B65:O65"/>
    <mergeCell ref="B66:C66"/>
    <mergeCell ref="D66:G66"/>
    <mergeCell ref="H66:L66"/>
    <mergeCell ref="M66:O66"/>
    <mergeCell ref="B61:O61"/>
    <mergeCell ref="B62:O62"/>
    <mergeCell ref="B63:C63"/>
    <mergeCell ref="D63:O63"/>
    <mergeCell ref="B64:O64"/>
    <mergeCell ref="B71:O71"/>
    <mergeCell ref="B72:C72"/>
    <mergeCell ref="D72:G72"/>
    <mergeCell ref="H72:L72"/>
    <mergeCell ref="M72:O72"/>
    <mergeCell ref="B67:O67"/>
    <mergeCell ref="B68:O68"/>
    <mergeCell ref="B69:C69"/>
    <mergeCell ref="D69:O69"/>
    <mergeCell ref="B70:O70"/>
    <mergeCell ref="B77:O77"/>
    <mergeCell ref="B78:C78"/>
    <mergeCell ref="D78:G78"/>
    <mergeCell ref="H78:L78"/>
    <mergeCell ref="M78:O78"/>
    <mergeCell ref="B73:O73"/>
    <mergeCell ref="B74:O74"/>
    <mergeCell ref="B75:C75"/>
    <mergeCell ref="D75:O75"/>
    <mergeCell ref="B76:O76"/>
    <mergeCell ref="B83:O83"/>
    <mergeCell ref="B84:C84"/>
    <mergeCell ref="D84:G84"/>
    <mergeCell ref="H84:L84"/>
    <mergeCell ref="M84:O84"/>
    <mergeCell ref="B79:O79"/>
    <mergeCell ref="B80:O80"/>
    <mergeCell ref="B81:C81"/>
    <mergeCell ref="D81:O81"/>
    <mergeCell ref="B82:O82"/>
    <mergeCell ref="B89:O89"/>
    <mergeCell ref="B90:C90"/>
    <mergeCell ref="D90:G90"/>
    <mergeCell ref="H90:L90"/>
    <mergeCell ref="M90:O90"/>
    <mergeCell ref="B85:O85"/>
    <mergeCell ref="B86:O86"/>
    <mergeCell ref="B87:C87"/>
    <mergeCell ref="D87:O87"/>
    <mergeCell ref="B88:O88"/>
    <mergeCell ref="B95:O95"/>
    <mergeCell ref="B96:C96"/>
    <mergeCell ref="D96:G96"/>
    <mergeCell ref="H96:L96"/>
    <mergeCell ref="M96:O96"/>
    <mergeCell ref="B91:O91"/>
    <mergeCell ref="B92:O92"/>
    <mergeCell ref="B93:C93"/>
    <mergeCell ref="D93:O93"/>
    <mergeCell ref="B94:O94"/>
    <mergeCell ref="B101:O101"/>
    <mergeCell ref="B102:C102"/>
    <mergeCell ref="D102:G102"/>
    <mergeCell ref="H102:L102"/>
    <mergeCell ref="M102:O102"/>
    <mergeCell ref="B97:O97"/>
    <mergeCell ref="B98:O98"/>
    <mergeCell ref="B99:C99"/>
    <mergeCell ref="D99:O99"/>
    <mergeCell ref="B100:O100"/>
    <mergeCell ref="B107:O107"/>
    <mergeCell ref="B108:C108"/>
    <mergeCell ref="D108:G108"/>
    <mergeCell ref="H108:L108"/>
    <mergeCell ref="M108:O108"/>
    <mergeCell ref="B103:O103"/>
    <mergeCell ref="B104:O104"/>
    <mergeCell ref="B105:C105"/>
    <mergeCell ref="D105:O105"/>
    <mergeCell ref="B106:O106"/>
    <mergeCell ref="B115:O115"/>
    <mergeCell ref="B116:O116"/>
    <mergeCell ref="B113:O113"/>
    <mergeCell ref="B114:C114"/>
    <mergeCell ref="D114:G114"/>
    <mergeCell ref="H114:L114"/>
    <mergeCell ref="M114:O114"/>
    <mergeCell ref="B109:O109"/>
    <mergeCell ref="B110:O110"/>
    <mergeCell ref="B111:C111"/>
    <mergeCell ref="D111:O111"/>
    <mergeCell ref="B112:O112"/>
  </mergeCells>
  <pageMargins left="1" right="1" top="1" bottom="1.45" header="1" footer="1"/>
  <pageSetup orientation="portrait" horizontalDpi="300" verticalDpi="300"/>
  <headerFooter alignWithMargins="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U42"/>
  <sheetViews>
    <sheetView showGridLines="0" workbookViewId="0">
      <pane ySplit="10" topLeftCell="A11" activePane="bottomLeft" state="frozen"/>
      <selection pane="bottomLeft"/>
    </sheetView>
  </sheetViews>
  <sheetFormatPr defaultRowHeight="15" x14ac:dyDescent="0.25"/>
  <cols>
    <col min="1" max="1" width="0.42578125" customWidth="1"/>
    <col min="2" max="2" width="2.28515625" customWidth="1"/>
    <col min="3" max="3" width="0.42578125" customWidth="1"/>
    <col min="4" max="4" width="0" hidden="1" customWidth="1"/>
    <col min="5" max="5" width="38.85546875" customWidth="1"/>
    <col min="6" max="6" width="7.7109375" customWidth="1"/>
    <col min="7" max="7" width="1.85546875" customWidth="1"/>
    <col min="8" max="8" width="0.28515625" customWidth="1"/>
    <col min="9" max="9" width="13.7109375" customWidth="1"/>
    <col min="10" max="10" width="21.28515625" customWidth="1"/>
    <col min="11" max="11" width="10" customWidth="1"/>
    <col min="12" max="12" width="5.140625" customWidth="1"/>
    <col min="13" max="13" width="0.85546875" customWidth="1"/>
    <col min="14" max="14" width="12.5703125" customWidth="1"/>
    <col min="15" max="15" width="1.5703125" customWidth="1"/>
    <col min="16" max="16" width="15.140625" customWidth="1"/>
    <col min="17" max="17" width="9" customWidth="1"/>
    <col min="18" max="18" width="6" customWidth="1"/>
    <col min="19" max="19" width="3.42578125" customWidth="1"/>
    <col min="20" max="20" width="78.140625" customWidth="1"/>
    <col min="21" max="21" width="1.85546875" customWidth="1"/>
    <col min="22" max="22" width="3.7109375" customWidth="1"/>
    <col min="23" max="23" width="3.42578125" customWidth="1"/>
  </cols>
  <sheetData>
    <row r="1" spans="1:21" ht="14.45" customHeight="1" x14ac:dyDescent="0.25">
      <c r="A1" s="39" t="s">
        <v>0</v>
      </c>
      <c r="B1" s="18"/>
      <c r="C1" s="18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  <c r="O1" s="18"/>
      <c r="P1" s="18"/>
      <c r="Q1" s="18"/>
      <c r="R1" s="18"/>
      <c r="S1" s="18"/>
      <c r="T1" s="18"/>
    </row>
    <row r="2" spans="1:21" ht="3.95" customHeight="1" x14ac:dyDescent="0.25"/>
    <row r="3" spans="1:21" ht="20.45" customHeight="1" x14ac:dyDescent="0.25">
      <c r="D3" s="18"/>
      <c r="E3" s="18"/>
    </row>
    <row r="4" spans="1:21" ht="15.6" customHeight="1" x14ac:dyDescent="0.25">
      <c r="D4" s="18"/>
      <c r="E4" s="18"/>
      <c r="H4" s="40" t="s">
        <v>1</v>
      </c>
      <c r="I4" s="18"/>
      <c r="J4" s="18"/>
      <c r="K4" s="18"/>
      <c r="M4" s="41" t="s">
        <v>2</v>
      </c>
      <c r="N4" s="18"/>
      <c r="O4" s="18"/>
      <c r="P4" s="18"/>
      <c r="Q4" s="18"/>
      <c r="R4" s="18"/>
    </row>
    <row r="5" spans="1:21" x14ac:dyDescent="0.25">
      <c r="H5" s="18"/>
      <c r="I5" s="18"/>
      <c r="J5" s="18"/>
      <c r="K5" s="18"/>
      <c r="M5" s="18"/>
      <c r="N5" s="18"/>
      <c r="O5" s="18"/>
      <c r="P5" s="18"/>
      <c r="Q5" s="18"/>
      <c r="R5" s="18"/>
    </row>
    <row r="6" spans="1:21" ht="3.4" customHeight="1" x14ac:dyDescent="0.25"/>
    <row r="7" spans="1:21" ht="1.35" customHeight="1" x14ac:dyDescent="0.25"/>
    <row r="8" spans="1:21" ht="41.85" customHeight="1" x14ac:dyDescent="0.25">
      <c r="C8" s="42" t="s">
        <v>46</v>
      </c>
      <c r="D8" s="18"/>
      <c r="E8" s="18"/>
      <c r="F8" s="18"/>
      <c r="G8" s="18"/>
      <c r="H8" s="18"/>
      <c r="I8" s="1" t="s">
        <v>0</v>
      </c>
      <c r="J8" s="2" t="s">
        <v>0</v>
      </c>
      <c r="K8" s="43" t="s">
        <v>0</v>
      </c>
      <c r="L8" s="18"/>
      <c r="M8" s="43" t="s">
        <v>0</v>
      </c>
      <c r="N8" s="18"/>
      <c r="O8" s="18"/>
      <c r="P8" s="2" t="s">
        <v>0</v>
      </c>
      <c r="Q8" s="43" t="s">
        <v>47</v>
      </c>
      <c r="R8" s="18"/>
    </row>
    <row r="9" spans="1:21" ht="0" hidden="1" customHeight="1" x14ac:dyDescent="0.25"/>
    <row r="10" spans="1:21" ht="2.4500000000000002" customHeight="1" x14ac:dyDescent="0.25"/>
    <row r="11" spans="1:21" ht="4.7" customHeight="1" x14ac:dyDescent="0.25"/>
    <row r="12" spans="1:21" x14ac:dyDescent="0.25">
      <c r="A12" s="10" t="s">
        <v>0</v>
      </c>
      <c r="B12" s="49" t="s">
        <v>0</v>
      </c>
      <c r="C12" s="45"/>
      <c r="D12" s="46"/>
      <c r="E12" s="50" t="s">
        <v>66</v>
      </c>
      <c r="F12" s="18"/>
      <c r="G12" s="18"/>
      <c r="H12" s="18"/>
      <c r="I12" s="18"/>
      <c r="J12" s="18"/>
      <c r="K12" s="18"/>
      <c r="L12" s="18"/>
      <c r="M12" s="18"/>
      <c r="N12" s="18"/>
      <c r="O12" s="50" t="s">
        <v>0</v>
      </c>
      <c r="P12" s="18"/>
      <c r="Q12" s="18"/>
      <c r="R12" s="50" t="s">
        <v>0</v>
      </c>
      <c r="S12" s="18"/>
      <c r="T12" s="18"/>
      <c r="U12" s="18"/>
    </row>
    <row r="13" spans="1:21" ht="190.9" customHeight="1" x14ac:dyDescent="0.25">
      <c r="A13" s="11" t="s">
        <v>0</v>
      </c>
      <c r="B13" s="44"/>
      <c r="C13" s="45"/>
      <c r="D13" s="45"/>
      <c r="E13" s="45"/>
      <c r="F13" s="45"/>
      <c r="G13" s="45"/>
      <c r="H13" s="45"/>
      <c r="I13" s="45"/>
      <c r="J13" s="45"/>
      <c r="K13" s="45"/>
      <c r="L13" s="45"/>
      <c r="M13" s="45"/>
      <c r="N13" s="46"/>
      <c r="O13" s="44"/>
      <c r="P13" s="45"/>
      <c r="Q13" s="45"/>
      <c r="R13" s="45"/>
      <c r="S13" s="45"/>
      <c r="T13" s="45"/>
      <c r="U13" s="46"/>
    </row>
    <row r="14" spans="1:21" x14ac:dyDescent="0.25">
      <c r="A14" s="12" t="s">
        <v>0</v>
      </c>
      <c r="B14" s="47" t="s">
        <v>67</v>
      </c>
      <c r="C14" s="45"/>
      <c r="D14" s="45"/>
      <c r="E14" s="45"/>
      <c r="F14" s="45"/>
      <c r="G14" s="45"/>
      <c r="H14" s="45"/>
      <c r="I14" s="45"/>
      <c r="J14" s="45"/>
      <c r="K14" s="45"/>
      <c r="L14" s="45"/>
      <c r="M14" s="45"/>
      <c r="N14" s="46"/>
      <c r="O14" s="47" t="s">
        <v>67</v>
      </c>
      <c r="P14" s="45"/>
      <c r="Q14" s="45"/>
      <c r="R14" s="45"/>
      <c r="S14" s="45"/>
      <c r="T14" s="45"/>
      <c r="U14" s="46"/>
    </row>
    <row r="15" spans="1:21" x14ac:dyDescent="0.25">
      <c r="A15" s="13" t="s">
        <v>0</v>
      </c>
      <c r="B15" s="48" t="s">
        <v>0</v>
      </c>
      <c r="C15" s="45"/>
      <c r="D15" s="46"/>
      <c r="E15" s="48" t="s">
        <v>0</v>
      </c>
      <c r="F15" s="46"/>
      <c r="G15" s="48" t="s">
        <v>0</v>
      </c>
      <c r="H15" s="45"/>
      <c r="I15" s="45"/>
      <c r="J15" s="45"/>
      <c r="K15" s="45"/>
      <c r="L15" s="45"/>
      <c r="M15" s="46"/>
      <c r="N15" s="13" t="s">
        <v>0</v>
      </c>
      <c r="O15" s="48" t="s">
        <v>0</v>
      </c>
      <c r="P15" s="45"/>
      <c r="Q15" s="46"/>
      <c r="R15" s="48" t="s">
        <v>0</v>
      </c>
      <c r="S15" s="45"/>
      <c r="T15" s="45"/>
      <c r="U15" s="46"/>
    </row>
    <row r="16" spans="1:21" ht="144" customHeight="1" x14ac:dyDescent="0.25">
      <c r="A16" s="11" t="s">
        <v>0</v>
      </c>
      <c r="B16" s="44"/>
      <c r="C16" s="45"/>
      <c r="D16" s="45"/>
      <c r="E16" s="45"/>
      <c r="F16" s="45"/>
      <c r="G16" s="45"/>
      <c r="H16" s="45"/>
      <c r="I16" s="45"/>
      <c r="J16" s="45"/>
      <c r="K16" s="45"/>
      <c r="L16" s="45"/>
      <c r="M16" s="45"/>
      <c r="N16" s="46"/>
      <c r="O16" s="44"/>
      <c r="P16" s="45"/>
      <c r="Q16" s="45"/>
      <c r="R16" s="45"/>
      <c r="S16" s="45"/>
      <c r="T16" s="45"/>
      <c r="U16" s="46"/>
    </row>
    <row r="17" spans="1:21" x14ac:dyDescent="0.25">
      <c r="A17" s="12" t="s">
        <v>0</v>
      </c>
      <c r="B17" s="47" t="s">
        <v>67</v>
      </c>
      <c r="C17" s="45"/>
      <c r="D17" s="45"/>
      <c r="E17" s="45"/>
      <c r="F17" s="45"/>
      <c r="G17" s="45"/>
      <c r="H17" s="45"/>
      <c r="I17" s="45"/>
      <c r="J17" s="45"/>
      <c r="K17" s="45"/>
      <c r="L17" s="45"/>
      <c r="M17" s="45"/>
      <c r="N17" s="46"/>
      <c r="O17" s="47" t="s">
        <v>67</v>
      </c>
      <c r="P17" s="45"/>
      <c r="Q17" s="45"/>
      <c r="R17" s="45"/>
      <c r="S17" s="45"/>
      <c r="T17" s="45"/>
      <c r="U17" s="46"/>
    </row>
    <row r="18" spans="1:21" x14ac:dyDescent="0.25">
      <c r="A18" s="10" t="s">
        <v>0</v>
      </c>
      <c r="B18" s="49" t="s">
        <v>0</v>
      </c>
      <c r="C18" s="45"/>
      <c r="D18" s="46"/>
      <c r="E18" s="50" t="s">
        <v>68</v>
      </c>
      <c r="F18" s="18"/>
      <c r="G18" s="18"/>
      <c r="H18" s="18"/>
      <c r="I18" s="18"/>
      <c r="J18" s="18"/>
      <c r="K18" s="18"/>
      <c r="L18" s="18"/>
      <c r="M18" s="18"/>
      <c r="N18" s="18"/>
      <c r="O18" s="50" t="s">
        <v>0</v>
      </c>
      <c r="P18" s="18"/>
      <c r="Q18" s="18"/>
      <c r="R18" s="50" t="s">
        <v>0</v>
      </c>
      <c r="S18" s="18"/>
      <c r="T18" s="18"/>
      <c r="U18" s="18"/>
    </row>
    <row r="19" spans="1:21" ht="190.9" customHeight="1" x14ac:dyDescent="0.25">
      <c r="A19" s="11" t="s">
        <v>0</v>
      </c>
      <c r="B19" s="44"/>
      <c r="C19" s="45"/>
      <c r="D19" s="45"/>
      <c r="E19" s="45"/>
      <c r="F19" s="45"/>
      <c r="G19" s="45"/>
      <c r="H19" s="45"/>
      <c r="I19" s="45"/>
      <c r="J19" s="45"/>
      <c r="K19" s="45"/>
      <c r="L19" s="45"/>
      <c r="M19" s="45"/>
      <c r="N19" s="46"/>
      <c r="O19" s="44"/>
      <c r="P19" s="45"/>
      <c r="Q19" s="45"/>
      <c r="R19" s="45"/>
      <c r="S19" s="45"/>
      <c r="T19" s="45"/>
      <c r="U19" s="46"/>
    </row>
    <row r="20" spans="1:21" x14ac:dyDescent="0.25">
      <c r="A20" s="12" t="s">
        <v>0</v>
      </c>
      <c r="B20" s="47" t="s">
        <v>69</v>
      </c>
      <c r="C20" s="45"/>
      <c r="D20" s="45"/>
      <c r="E20" s="45"/>
      <c r="F20" s="45"/>
      <c r="G20" s="45"/>
      <c r="H20" s="45"/>
      <c r="I20" s="45"/>
      <c r="J20" s="45"/>
      <c r="K20" s="45"/>
      <c r="L20" s="45"/>
      <c r="M20" s="45"/>
      <c r="N20" s="46"/>
      <c r="O20" s="47" t="s">
        <v>69</v>
      </c>
      <c r="P20" s="45"/>
      <c r="Q20" s="45"/>
      <c r="R20" s="45"/>
      <c r="S20" s="45"/>
      <c r="T20" s="45"/>
      <c r="U20" s="46"/>
    </row>
    <row r="21" spans="1:21" x14ac:dyDescent="0.25">
      <c r="A21" s="13" t="s">
        <v>0</v>
      </c>
      <c r="B21" s="48" t="s">
        <v>0</v>
      </c>
      <c r="C21" s="45"/>
      <c r="D21" s="46"/>
      <c r="E21" s="48" t="s">
        <v>0</v>
      </c>
      <c r="F21" s="46"/>
      <c r="G21" s="48" t="s">
        <v>0</v>
      </c>
      <c r="H21" s="45"/>
      <c r="I21" s="45"/>
      <c r="J21" s="45"/>
      <c r="K21" s="45"/>
      <c r="L21" s="45"/>
      <c r="M21" s="46"/>
      <c r="N21" s="13" t="s">
        <v>0</v>
      </c>
      <c r="O21" s="48" t="s">
        <v>0</v>
      </c>
      <c r="P21" s="45"/>
      <c r="Q21" s="46"/>
      <c r="R21" s="48" t="s">
        <v>0</v>
      </c>
      <c r="S21" s="45"/>
      <c r="T21" s="45"/>
      <c r="U21" s="46"/>
    </row>
    <row r="22" spans="1:21" ht="144" customHeight="1" x14ac:dyDescent="0.25">
      <c r="A22" s="11" t="s">
        <v>0</v>
      </c>
      <c r="B22" s="44"/>
      <c r="C22" s="45"/>
      <c r="D22" s="45"/>
      <c r="E22" s="45"/>
      <c r="F22" s="45"/>
      <c r="G22" s="45"/>
      <c r="H22" s="45"/>
      <c r="I22" s="45"/>
      <c r="J22" s="45"/>
      <c r="K22" s="45"/>
      <c r="L22" s="45"/>
      <c r="M22" s="45"/>
      <c r="N22" s="46"/>
      <c r="O22" s="44"/>
      <c r="P22" s="45"/>
      <c r="Q22" s="45"/>
      <c r="R22" s="45"/>
      <c r="S22" s="45"/>
      <c r="T22" s="45"/>
      <c r="U22" s="46"/>
    </row>
    <row r="23" spans="1:21" x14ac:dyDescent="0.25">
      <c r="A23" s="12" t="s">
        <v>0</v>
      </c>
      <c r="B23" s="47" t="s">
        <v>69</v>
      </c>
      <c r="C23" s="45"/>
      <c r="D23" s="45"/>
      <c r="E23" s="45"/>
      <c r="F23" s="45"/>
      <c r="G23" s="45"/>
      <c r="H23" s="45"/>
      <c r="I23" s="45"/>
      <c r="J23" s="45"/>
      <c r="K23" s="45"/>
      <c r="L23" s="45"/>
      <c r="M23" s="45"/>
      <c r="N23" s="46"/>
      <c r="O23" s="47" t="s">
        <v>69</v>
      </c>
      <c r="P23" s="45"/>
      <c r="Q23" s="45"/>
      <c r="R23" s="45"/>
      <c r="S23" s="45"/>
      <c r="T23" s="45"/>
      <c r="U23" s="46"/>
    </row>
    <row r="24" spans="1:21" x14ac:dyDescent="0.25">
      <c r="A24" s="10" t="s">
        <v>0</v>
      </c>
      <c r="B24" s="49" t="s">
        <v>0</v>
      </c>
      <c r="C24" s="45"/>
      <c r="D24" s="46"/>
      <c r="E24" s="50" t="s">
        <v>70</v>
      </c>
      <c r="F24" s="18"/>
      <c r="G24" s="18"/>
      <c r="H24" s="18"/>
      <c r="I24" s="18"/>
      <c r="J24" s="18"/>
      <c r="K24" s="18"/>
      <c r="L24" s="18"/>
      <c r="M24" s="18"/>
      <c r="N24" s="18"/>
      <c r="O24" s="50" t="s">
        <v>0</v>
      </c>
      <c r="P24" s="18"/>
      <c r="Q24" s="18"/>
      <c r="R24" s="50" t="s">
        <v>0</v>
      </c>
      <c r="S24" s="18"/>
      <c r="T24" s="18"/>
      <c r="U24" s="18"/>
    </row>
    <row r="25" spans="1:21" ht="190.9" customHeight="1" x14ac:dyDescent="0.25">
      <c r="A25" s="11" t="s">
        <v>0</v>
      </c>
      <c r="B25" s="44"/>
      <c r="C25" s="45"/>
      <c r="D25" s="45"/>
      <c r="E25" s="45"/>
      <c r="F25" s="45"/>
      <c r="G25" s="45"/>
      <c r="H25" s="45"/>
      <c r="I25" s="45"/>
      <c r="J25" s="45"/>
      <c r="K25" s="45"/>
      <c r="L25" s="45"/>
      <c r="M25" s="45"/>
      <c r="N25" s="46"/>
      <c r="O25" s="44"/>
      <c r="P25" s="45"/>
      <c r="Q25" s="45"/>
      <c r="R25" s="45"/>
      <c r="S25" s="45"/>
      <c r="T25" s="45"/>
      <c r="U25" s="46"/>
    </row>
    <row r="26" spans="1:21" x14ac:dyDescent="0.25">
      <c r="A26" s="12" t="s">
        <v>0</v>
      </c>
      <c r="B26" s="47" t="s">
        <v>71</v>
      </c>
      <c r="C26" s="45"/>
      <c r="D26" s="45"/>
      <c r="E26" s="45"/>
      <c r="F26" s="45"/>
      <c r="G26" s="45"/>
      <c r="H26" s="45"/>
      <c r="I26" s="45"/>
      <c r="J26" s="45"/>
      <c r="K26" s="45"/>
      <c r="L26" s="45"/>
      <c r="M26" s="45"/>
      <c r="N26" s="46"/>
      <c r="O26" s="47" t="s">
        <v>72</v>
      </c>
      <c r="P26" s="45"/>
      <c r="Q26" s="45"/>
      <c r="R26" s="45"/>
      <c r="S26" s="45"/>
      <c r="T26" s="45"/>
      <c r="U26" s="46"/>
    </row>
    <row r="27" spans="1:21" x14ac:dyDescent="0.25">
      <c r="A27" s="13" t="s">
        <v>0</v>
      </c>
      <c r="B27" s="48" t="s">
        <v>0</v>
      </c>
      <c r="C27" s="45"/>
      <c r="D27" s="46"/>
      <c r="E27" s="48" t="s">
        <v>0</v>
      </c>
      <c r="F27" s="46"/>
      <c r="G27" s="48" t="s">
        <v>0</v>
      </c>
      <c r="H27" s="45"/>
      <c r="I27" s="45"/>
      <c r="J27" s="45"/>
      <c r="K27" s="45"/>
      <c r="L27" s="45"/>
      <c r="M27" s="46"/>
      <c r="N27" s="13" t="s">
        <v>0</v>
      </c>
      <c r="O27" s="48" t="s">
        <v>0</v>
      </c>
      <c r="P27" s="45"/>
      <c r="Q27" s="46"/>
      <c r="R27" s="48" t="s">
        <v>0</v>
      </c>
      <c r="S27" s="45"/>
      <c r="T27" s="45"/>
      <c r="U27" s="46"/>
    </row>
    <row r="28" spans="1:21" ht="144" customHeight="1" x14ac:dyDescent="0.25">
      <c r="A28" s="11" t="s">
        <v>0</v>
      </c>
      <c r="B28" s="44"/>
      <c r="C28" s="45"/>
      <c r="D28" s="45"/>
      <c r="E28" s="45"/>
      <c r="F28" s="45"/>
      <c r="G28" s="45"/>
      <c r="H28" s="45"/>
      <c r="I28" s="45"/>
      <c r="J28" s="45"/>
      <c r="K28" s="45"/>
      <c r="L28" s="45"/>
      <c r="M28" s="45"/>
      <c r="N28" s="46"/>
      <c r="O28" s="44"/>
      <c r="P28" s="45"/>
      <c r="Q28" s="45"/>
      <c r="R28" s="45"/>
      <c r="S28" s="45"/>
      <c r="T28" s="45"/>
      <c r="U28" s="46"/>
    </row>
    <row r="29" spans="1:21" x14ac:dyDescent="0.25">
      <c r="A29" s="12" t="s">
        <v>0</v>
      </c>
      <c r="B29" s="47" t="s">
        <v>71</v>
      </c>
      <c r="C29" s="45"/>
      <c r="D29" s="45"/>
      <c r="E29" s="45"/>
      <c r="F29" s="45"/>
      <c r="G29" s="45"/>
      <c r="H29" s="45"/>
      <c r="I29" s="45"/>
      <c r="J29" s="45"/>
      <c r="K29" s="45"/>
      <c r="L29" s="45"/>
      <c r="M29" s="45"/>
      <c r="N29" s="46"/>
      <c r="O29" s="47" t="s">
        <v>72</v>
      </c>
      <c r="P29" s="45"/>
      <c r="Q29" s="45"/>
      <c r="R29" s="45"/>
      <c r="S29" s="45"/>
      <c r="T29" s="45"/>
      <c r="U29" s="46"/>
    </row>
    <row r="30" spans="1:21" x14ac:dyDescent="0.25">
      <c r="A30" s="10" t="s">
        <v>0</v>
      </c>
      <c r="B30" s="49" t="s">
        <v>0</v>
      </c>
      <c r="C30" s="45"/>
      <c r="D30" s="46"/>
      <c r="E30" s="50" t="s">
        <v>73</v>
      </c>
      <c r="F30" s="18"/>
      <c r="G30" s="18"/>
      <c r="H30" s="18"/>
      <c r="I30" s="18"/>
      <c r="J30" s="18"/>
      <c r="K30" s="18"/>
      <c r="L30" s="18"/>
      <c r="M30" s="18"/>
      <c r="N30" s="18"/>
      <c r="O30" s="50" t="s">
        <v>0</v>
      </c>
      <c r="P30" s="18"/>
      <c r="Q30" s="18"/>
      <c r="R30" s="50" t="s">
        <v>0</v>
      </c>
      <c r="S30" s="18"/>
      <c r="T30" s="18"/>
      <c r="U30" s="18"/>
    </row>
    <row r="31" spans="1:21" ht="190.9" customHeight="1" x14ac:dyDescent="0.25">
      <c r="A31" s="11" t="s">
        <v>0</v>
      </c>
      <c r="B31" s="44"/>
      <c r="C31" s="45"/>
      <c r="D31" s="45"/>
      <c r="E31" s="45"/>
      <c r="F31" s="45"/>
      <c r="G31" s="45"/>
      <c r="H31" s="45"/>
      <c r="I31" s="45"/>
      <c r="J31" s="45"/>
      <c r="K31" s="45"/>
      <c r="L31" s="45"/>
      <c r="M31" s="45"/>
      <c r="N31" s="46"/>
      <c r="O31" s="44"/>
      <c r="P31" s="45"/>
      <c r="Q31" s="45"/>
      <c r="R31" s="45"/>
      <c r="S31" s="45"/>
      <c r="T31" s="45"/>
      <c r="U31" s="46"/>
    </row>
    <row r="32" spans="1:21" x14ac:dyDescent="0.25">
      <c r="A32" s="12" t="s">
        <v>0</v>
      </c>
      <c r="B32" s="47" t="s">
        <v>74</v>
      </c>
      <c r="C32" s="45"/>
      <c r="D32" s="45"/>
      <c r="E32" s="45"/>
      <c r="F32" s="45"/>
      <c r="G32" s="45"/>
      <c r="H32" s="45"/>
      <c r="I32" s="45"/>
      <c r="J32" s="45"/>
      <c r="K32" s="45"/>
      <c r="L32" s="45"/>
      <c r="M32" s="45"/>
      <c r="N32" s="46"/>
      <c r="O32" s="47" t="s">
        <v>74</v>
      </c>
      <c r="P32" s="45"/>
      <c r="Q32" s="45"/>
      <c r="R32" s="45"/>
      <c r="S32" s="45"/>
      <c r="T32" s="45"/>
      <c r="U32" s="46"/>
    </row>
    <row r="33" spans="1:21" x14ac:dyDescent="0.25">
      <c r="A33" s="13" t="s">
        <v>0</v>
      </c>
      <c r="B33" s="48" t="s">
        <v>0</v>
      </c>
      <c r="C33" s="45"/>
      <c r="D33" s="46"/>
      <c r="E33" s="48" t="s">
        <v>0</v>
      </c>
      <c r="F33" s="46"/>
      <c r="G33" s="48" t="s">
        <v>0</v>
      </c>
      <c r="H33" s="45"/>
      <c r="I33" s="45"/>
      <c r="J33" s="45"/>
      <c r="K33" s="45"/>
      <c r="L33" s="45"/>
      <c r="M33" s="46"/>
      <c r="N33" s="13" t="s">
        <v>0</v>
      </c>
      <c r="O33" s="48" t="s">
        <v>0</v>
      </c>
      <c r="P33" s="45"/>
      <c r="Q33" s="46"/>
      <c r="R33" s="48" t="s">
        <v>0</v>
      </c>
      <c r="S33" s="45"/>
      <c r="T33" s="45"/>
      <c r="U33" s="46"/>
    </row>
    <row r="34" spans="1:21" ht="144" customHeight="1" x14ac:dyDescent="0.25">
      <c r="A34" s="11" t="s">
        <v>0</v>
      </c>
      <c r="B34" s="44"/>
      <c r="C34" s="45"/>
      <c r="D34" s="45"/>
      <c r="E34" s="45"/>
      <c r="F34" s="45"/>
      <c r="G34" s="45"/>
      <c r="H34" s="45"/>
      <c r="I34" s="45"/>
      <c r="J34" s="45"/>
      <c r="K34" s="45"/>
      <c r="L34" s="45"/>
      <c r="M34" s="45"/>
      <c r="N34" s="46"/>
      <c r="O34" s="44"/>
      <c r="P34" s="45"/>
      <c r="Q34" s="45"/>
      <c r="R34" s="45"/>
      <c r="S34" s="45"/>
      <c r="T34" s="45"/>
      <c r="U34" s="46"/>
    </row>
    <row r="35" spans="1:21" x14ac:dyDescent="0.25">
      <c r="A35" s="12" t="s">
        <v>0</v>
      </c>
      <c r="B35" s="47" t="s">
        <v>74</v>
      </c>
      <c r="C35" s="45"/>
      <c r="D35" s="45"/>
      <c r="E35" s="45"/>
      <c r="F35" s="45"/>
      <c r="G35" s="45"/>
      <c r="H35" s="45"/>
      <c r="I35" s="45"/>
      <c r="J35" s="45"/>
      <c r="K35" s="45"/>
      <c r="L35" s="45"/>
      <c r="M35" s="45"/>
      <c r="N35" s="46"/>
      <c r="O35" s="47" t="s">
        <v>74</v>
      </c>
      <c r="P35" s="45"/>
      <c r="Q35" s="45"/>
      <c r="R35" s="45"/>
      <c r="S35" s="45"/>
      <c r="T35" s="45"/>
      <c r="U35" s="46"/>
    </row>
    <row r="36" spans="1:21" x14ac:dyDescent="0.25">
      <c r="A36" s="10" t="s">
        <v>0</v>
      </c>
      <c r="B36" s="49" t="s">
        <v>0</v>
      </c>
      <c r="C36" s="45"/>
      <c r="D36" s="46"/>
      <c r="E36" s="50" t="s">
        <v>75</v>
      </c>
      <c r="F36" s="18"/>
      <c r="G36" s="18"/>
      <c r="H36" s="18"/>
      <c r="I36" s="18"/>
      <c r="J36" s="18"/>
      <c r="K36" s="18"/>
      <c r="L36" s="18"/>
      <c r="M36" s="18"/>
      <c r="N36" s="18"/>
      <c r="O36" s="50" t="s">
        <v>0</v>
      </c>
      <c r="P36" s="18"/>
      <c r="Q36" s="18"/>
      <c r="R36" s="50" t="s">
        <v>0</v>
      </c>
      <c r="S36" s="18"/>
      <c r="T36" s="18"/>
      <c r="U36" s="18"/>
    </row>
    <row r="37" spans="1:21" ht="190.9" customHeight="1" x14ac:dyDescent="0.25">
      <c r="A37" s="11" t="s">
        <v>0</v>
      </c>
      <c r="B37" s="44"/>
      <c r="C37" s="45"/>
      <c r="D37" s="45"/>
      <c r="E37" s="45"/>
      <c r="F37" s="45"/>
      <c r="G37" s="45"/>
      <c r="H37" s="45"/>
      <c r="I37" s="45"/>
      <c r="J37" s="45"/>
      <c r="K37" s="45"/>
      <c r="L37" s="45"/>
      <c r="M37" s="45"/>
      <c r="N37" s="46"/>
      <c r="O37" s="44"/>
      <c r="P37" s="45"/>
      <c r="Q37" s="45"/>
      <c r="R37" s="45"/>
      <c r="S37" s="45"/>
      <c r="T37" s="45"/>
      <c r="U37" s="46"/>
    </row>
    <row r="38" spans="1:21" x14ac:dyDescent="0.25">
      <c r="A38" s="12" t="s">
        <v>0</v>
      </c>
      <c r="B38" s="47" t="s">
        <v>76</v>
      </c>
      <c r="C38" s="45"/>
      <c r="D38" s="45"/>
      <c r="E38" s="45"/>
      <c r="F38" s="45"/>
      <c r="G38" s="45"/>
      <c r="H38" s="45"/>
      <c r="I38" s="45"/>
      <c r="J38" s="45"/>
      <c r="K38" s="45"/>
      <c r="L38" s="45"/>
      <c r="M38" s="45"/>
      <c r="N38" s="46"/>
      <c r="O38" s="47" t="s">
        <v>76</v>
      </c>
      <c r="P38" s="45"/>
      <c r="Q38" s="45"/>
      <c r="R38" s="45"/>
      <c r="S38" s="45"/>
      <c r="T38" s="45"/>
      <c r="U38" s="46"/>
    </row>
    <row r="39" spans="1:21" x14ac:dyDescent="0.25">
      <c r="A39" s="13" t="s">
        <v>0</v>
      </c>
      <c r="B39" s="48" t="s">
        <v>0</v>
      </c>
      <c r="C39" s="45"/>
      <c r="D39" s="46"/>
      <c r="E39" s="48" t="s">
        <v>0</v>
      </c>
      <c r="F39" s="46"/>
      <c r="G39" s="48" t="s">
        <v>0</v>
      </c>
      <c r="H39" s="45"/>
      <c r="I39" s="45"/>
      <c r="J39" s="45"/>
      <c r="K39" s="45"/>
      <c r="L39" s="45"/>
      <c r="M39" s="46"/>
      <c r="N39" s="13" t="s">
        <v>0</v>
      </c>
      <c r="O39" s="48" t="s">
        <v>0</v>
      </c>
      <c r="P39" s="45"/>
      <c r="Q39" s="46"/>
      <c r="R39" s="48" t="s">
        <v>0</v>
      </c>
      <c r="S39" s="45"/>
      <c r="T39" s="45"/>
      <c r="U39" s="46"/>
    </row>
    <row r="40" spans="1:21" ht="144" customHeight="1" x14ac:dyDescent="0.25">
      <c r="A40" s="11" t="s">
        <v>0</v>
      </c>
      <c r="B40" s="44"/>
      <c r="C40" s="45"/>
      <c r="D40" s="45"/>
      <c r="E40" s="45"/>
      <c r="F40" s="45"/>
      <c r="G40" s="45"/>
      <c r="H40" s="45"/>
      <c r="I40" s="45"/>
      <c r="J40" s="45"/>
      <c r="K40" s="45"/>
      <c r="L40" s="45"/>
      <c r="M40" s="45"/>
      <c r="N40" s="46"/>
      <c r="O40" s="44"/>
      <c r="P40" s="45"/>
      <c r="Q40" s="45"/>
      <c r="R40" s="45"/>
      <c r="S40" s="45"/>
      <c r="T40" s="45"/>
      <c r="U40" s="46"/>
    </row>
    <row r="41" spans="1:21" x14ac:dyDescent="0.25">
      <c r="A41" s="12" t="s">
        <v>0</v>
      </c>
      <c r="B41" s="47" t="s">
        <v>76</v>
      </c>
      <c r="C41" s="45"/>
      <c r="D41" s="45"/>
      <c r="E41" s="45"/>
      <c r="F41" s="45"/>
      <c r="G41" s="45"/>
      <c r="H41" s="45"/>
      <c r="I41" s="45"/>
      <c r="J41" s="45"/>
      <c r="K41" s="45"/>
      <c r="L41" s="45"/>
      <c r="M41" s="45"/>
      <c r="N41" s="46"/>
      <c r="O41" s="47" t="s">
        <v>76</v>
      </c>
      <c r="P41" s="45"/>
      <c r="Q41" s="45"/>
      <c r="R41" s="45"/>
      <c r="S41" s="45"/>
      <c r="T41" s="45"/>
      <c r="U41" s="46"/>
    </row>
    <row r="42" spans="1:21" ht="18" customHeight="1" x14ac:dyDescent="0.25"/>
  </sheetData>
  <mergeCells count="93">
    <mergeCell ref="A1:T1"/>
    <mergeCell ref="D3:E4"/>
    <mergeCell ref="H4:K5"/>
    <mergeCell ref="M4:R5"/>
    <mergeCell ref="C8:H8"/>
    <mergeCell ref="K8:L8"/>
    <mergeCell ref="M8:O8"/>
    <mergeCell ref="Q8:R8"/>
    <mergeCell ref="B12:D12"/>
    <mergeCell ref="E12:N12"/>
    <mergeCell ref="O12:Q12"/>
    <mergeCell ref="R12:U12"/>
    <mergeCell ref="B13:N13"/>
    <mergeCell ref="O13:U13"/>
    <mergeCell ref="B14:N14"/>
    <mergeCell ref="O14:U14"/>
    <mergeCell ref="B15:D15"/>
    <mergeCell ref="E15:F15"/>
    <mergeCell ref="G15:M15"/>
    <mergeCell ref="O15:Q15"/>
    <mergeCell ref="R15:U15"/>
    <mergeCell ref="B16:N16"/>
    <mergeCell ref="O16:U16"/>
    <mergeCell ref="B17:N17"/>
    <mergeCell ref="O17:U17"/>
    <mergeCell ref="B18:D18"/>
    <mergeCell ref="E18:N18"/>
    <mergeCell ref="O18:Q18"/>
    <mergeCell ref="R18:U18"/>
    <mergeCell ref="B19:N19"/>
    <mergeCell ref="O19:U19"/>
    <mergeCell ref="B20:N20"/>
    <mergeCell ref="O20:U20"/>
    <mergeCell ref="B21:D21"/>
    <mergeCell ref="E21:F21"/>
    <mergeCell ref="G21:M21"/>
    <mergeCell ref="O21:Q21"/>
    <mergeCell ref="R21:U21"/>
    <mergeCell ref="B22:N22"/>
    <mergeCell ref="O22:U22"/>
    <mergeCell ref="B23:N23"/>
    <mergeCell ref="O23:U23"/>
    <mergeCell ref="B24:D24"/>
    <mergeCell ref="E24:N24"/>
    <mergeCell ref="O24:Q24"/>
    <mergeCell ref="R24:U24"/>
    <mergeCell ref="B25:N25"/>
    <mergeCell ref="O25:U25"/>
    <mergeCell ref="B26:N26"/>
    <mergeCell ref="O26:U26"/>
    <mergeCell ref="B27:D27"/>
    <mergeCell ref="E27:F27"/>
    <mergeCell ref="G27:M27"/>
    <mergeCell ref="O27:Q27"/>
    <mergeCell ref="R27:U27"/>
    <mergeCell ref="B28:N28"/>
    <mergeCell ref="O28:U28"/>
    <mergeCell ref="B29:N29"/>
    <mergeCell ref="O29:U29"/>
    <mergeCell ref="B30:D30"/>
    <mergeCell ref="E30:N30"/>
    <mergeCell ref="O30:Q30"/>
    <mergeCell ref="R30:U30"/>
    <mergeCell ref="B31:N31"/>
    <mergeCell ref="O31:U31"/>
    <mergeCell ref="B32:N32"/>
    <mergeCell ref="O32:U32"/>
    <mergeCell ref="B33:D33"/>
    <mergeCell ref="E33:F33"/>
    <mergeCell ref="G33:M33"/>
    <mergeCell ref="O33:Q33"/>
    <mergeCell ref="R33:U33"/>
    <mergeCell ref="B34:N34"/>
    <mergeCell ref="O34:U34"/>
    <mergeCell ref="B35:N35"/>
    <mergeCell ref="O35:U35"/>
    <mergeCell ref="B36:D36"/>
    <mergeCell ref="E36:N36"/>
    <mergeCell ref="O36:Q36"/>
    <mergeCell ref="R36:U36"/>
    <mergeCell ref="B40:N40"/>
    <mergeCell ref="O40:U40"/>
    <mergeCell ref="B41:N41"/>
    <mergeCell ref="O41:U41"/>
    <mergeCell ref="B37:N37"/>
    <mergeCell ref="O37:U37"/>
    <mergeCell ref="B38:N38"/>
    <mergeCell ref="O38:U38"/>
    <mergeCell ref="B39:D39"/>
    <mergeCell ref="E39:F39"/>
    <mergeCell ref="G39:M39"/>
    <mergeCell ref="O39:Q39"/>
    <mergeCell ref="R39:U39"/>
  </mergeCells>
  <pageMargins left="1" right="1" top="1" bottom="1.45" header="1" footer="1"/>
  <pageSetup orientation="portrait" horizontalDpi="300" verticalDpi="300"/>
  <headerFooter alignWithMargins="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U43"/>
  <sheetViews>
    <sheetView showGridLines="0" workbookViewId="0">
      <pane ySplit="10" topLeftCell="A11" activePane="bottomLeft" state="frozen"/>
      <selection pane="bottomLeft"/>
    </sheetView>
  </sheetViews>
  <sheetFormatPr defaultRowHeight="15" x14ac:dyDescent="0.25"/>
  <cols>
    <col min="1" max="1" width="2.7109375" customWidth="1"/>
    <col min="2" max="2" width="0" hidden="1" customWidth="1"/>
    <col min="3" max="3" width="0.42578125" customWidth="1"/>
    <col min="4" max="4" width="39" customWidth="1"/>
    <col min="5" max="5" width="9.7109375" customWidth="1"/>
    <col min="6" max="6" width="0.28515625" customWidth="1"/>
    <col min="7" max="7" width="0" hidden="1" customWidth="1"/>
    <col min="8" max="8" width="13.7109375" customWidth="1"/>
    <col min="9" max="9" width="0" hidden="1" customWidth="1"/>
    <col min="10" max="10" width="5.42578125" customWidth="1"/>
    <col min="11" max="11" width="15.7109375" customWidth="1"/>
    <col min="12" max="12" width="0" hidden="1" customWidth="1"/>
    <col min="13" max="13" width="10" customWidth="1"/>
    <col min="14" max="14" width="5.140625" customWidth="1"/>
    <col min="15" max="15" width="0" hidden="1" customWidth="1"/>
    <col min="16" max="16" width="15.140625" customWidth="1"/>
    <col min="17" max="17" width="0" hidden="1" customWidth="1"/>
    <col min="18" max="19" width="15.140625" customWidth="1"/>
    <col min="20" max="20" width="3.42578125" customWidth="1"/>
    <col min="21" max="21" width="78.140625" customWidth="1"/>
    <col min="22" max="22" width="8.85546875" customWidth="1"/>
  </cols>
  <sheetData>
    <row r="1" spans="1:21" ht="14.45" customHeight="1" x14ac:dyDescent="0.25">
      <c r="A1" s="39" t="s">
        <v>0</v>
      </c>
      <c r="B1" s="18"/>
      <c r="C1" s="18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  <c r="O1" s="18"/>
      <c r="P1" s="18"/>
      <c r="Q1" s="18"/>
      <c r="R1" s="18"/>
      <c r="S1" s="18"/>
      <c r="T1" s="18"/>
      <c r="U1" s="18"/>
    </row>
    <row r="2" spans="1:21" ht="3.95" customHeight="1" x14ac:dyDescent="0.25"/>
    <row r="3" spans="1:21" ht="20.45" customHeight="1" x14ac:dyDescent="0.25">
      <c r="D3" s="18"/>
    </row>
    <row r="4" spans="1:21" ht="15.6" customHeight="1" x14ac:dyDescent="0.25">
      <c r="D4" s="18"/>
      <c r="F4" s="40" t="s">
        <v>1</v>
      </c>
      <c r="G4" s="18"/>
      <c r="H4" s="18"/>
      <c r="I4" s="18"/>
      <c r="J4" s="18"/>
      <c r="K4" s="18"/>
      <c r="L4" s="18"/>
      <c r="M4" s="18"/>
      <c r="O4" s="41" t="s">
        <v>2</v>
      </c>
      <c r="P4" s="18"/>
      <c r="Q4" s="18"/>
      <c r="R4" s="18"/>
      <c r="S4" s="18"/>
    </row>
    <row r="5" spans="1:21" x14ac:dyDescent="0.25">
      <c r="F5" s="18"/>
      <c r="G5" s="18"/>
      <c r="H5" s="18"/>
      <c r="I5" s="18"/>
      <c r="J5" s="18"/>
      <c r="K5" s="18"/>
      <c r="L5" s="18"/>
      <c r="M5" s="18"/>
      <c r="O5" s="18"/>
      <c r="P5" s="18"/>
      <c r="Q5" s="18"/>
      <c r="R5" s="18"/>
      <c r="S5" s="18"/>
    </row>
    <row r="6" spans="1:21" ht="3.4" customHeight="1" x14ac:dyDescent="0.25"/>
    <row r="7" spans="1:21" ht="1.35" customHeight="1" x14ac:dyDescent="0.25"/>
    <row r="8" spans="1:21" ht="41.85" customHeight="1" x14ac:dyDescent="0.25">
      <c r="B8" s="42" t="s">
        <v>3</v>
      </c>
      <c r="C8" s="18"/>
      <c r="D8" s="18"/>
      <c r="E8" s="18"/>
      <c r="F8" s="18"/>
      <c r="G8" s="42" t="s">
        <v>0</v>
      </c>
      <c r="H8" s="18"/>
      <c r="I8" s="43" t="s">
        <v>77</v>
      </c>
      <c r="J8" s="18"/>
      <c r="K8" s="18"/>
      <c r="L8" s="43" t="s">
        <v>78</v>
      </c>
      <c r="M8" s="18"/>
      <c r="N8" s="18"/>
      <c r="O8" s="43" t="s">
        <v>79</v>
      </c>
      <c r="P8" s="18"/>
      <c r="Q8" s="43" t="s">
        <v>80</v>
      </c>
      <c r="R8" s="18"/>
      <c r="S8" s="2" t="s">
        <v>81</v>
      </c>
    </row>
    <row r="9" spans="1:21" ht="0" hidden="1" customHeight="1" x14ac:dyDescent="0.25"/>
    <row r="10" spans="1:21" ht="2.4500000000000002" customHeight="1" x14ac:dyDescent="0.25"/>
    <row r="11" spans="1:21" ht="6.4" customHeight="1" x14ac:dyDescent="0.25"/>
    <row r="12" spans="1:21" x14ac:dyDescent="0.25">
      <c r="A12" s="19" t="s">
        <v>0</v>
      </c>
      <c r="B12" s="31"/>
      <c r="C12" s="56" t="s">
        <v>10</v>
      </c>
      <c r="D12" s="53"/>
      <c r="E12" s="53"/>
      <c r="F12" s="53"/>
      <c r="G12" s="53"/>
      <c r="H12" s="57" t="s">
        <v>0</v>
      </c>
      <c r="I12" s="31"/>
      <c r="J12" s="55">
        <v>167</v>
      </c>
      <c r="K12" s="31"/>
      <c r="M12" s="55">
        <v>17</v>
      </c>
      <c r="N12" s="31"/>
      <c r="P12" s="15">
        <v>4012</v>
      </c>
      <c r="R12" s="15">
        <v>17638</v>
      </c>
      <c r="S12" s="16">
        <v>0.227463</v>
      </c>
    </row>
    <row r="13" spans="1:21" x14ac:dyDescent="0.25">
      <c r="A13" s="19" t="s">
        <v>0</v>
      </c>
      <c r="B13" s="31"/>
      <c r="C13" s="56" t="s">
        <v>15</v>
      </c>
      <c r="D13" s="53"/>
      <c r="E13" s="53"/>
      <c r="F13" s="53"/>
      <c r="G13" s="53"/>
      <c r="H13" s="57" t="s">
        <v>0</v>
      </c>
      <c r="I13" s="31"/>
      <c r="J13" s="55">
        <v>167</v>
      </c>
      <c r="K13" s="31"/>
      <c r="M13" s="55">
        <v>17</v>
      </c>
      <c r="N13" s="31"/>
      <c r="P13" s="15">
        <v>6164</v>
      </c>
      <c r="R13" s="15">
        <v>33739</v>
      </c>
      <c r="S13" s="16">
        <v>0.182697</v>
      </c>
    </row>
    <row r="14" spans="1:21" x14ac:dyDescent="0.25">
      <c r="A14" s="19" t="s">
        <v>0</v>
      </c>
      <c r="B14" s="31"/>
      <c r="C14" s="52" t="s">
        <v>16</v>
      </c>
      <c r="D14" s="53"/>
      <c r="E14" s="53"/>
      <c r="F14" s="53"/>
      <c r="G14" s="53"/>
      <c r="H14" s="54" t="s">
        <v>0</v>
      </c>
      <c r="I14" s="31"/>
      <c r="J14" s="55">
        <v>76</v>
      </c>
      <c r="K14" s="31"/>
      <c r="M14" s="55">
        <v>8</v>
      </c>
      <c r="N14" s="31"/>
      <c r="P14" s="15">
        <v>341</v>
      </c>
      <c r="R14" s="15">
        <v>1155</v>
      </c>
      <c r="S14" s="16">
        <v>0.295238</v>
      </c>
    </row>
    <row r="15" spans="1:21" x14ac:dyDescent="0.25">
      <c r="A15" s="19" t="s">
        <v>0</v>
      </c>
      <c r="B15" s="31"/>
      <c r="C15" s="56" t="s">
        <v>17</v>
      </c>
      <c r="D15" s="53"/>
      <c r="E15" s="53"/>
      <c r="F15" s="53"/>
      <c r="G15" s="53"/>
      <c r="H15" s="57" t="s">
        <v>0</v>
      </c>
      <c r="I15" s="31"/>
      <c r="J15" s="55">
        <v>130</v>
      </c>
      <c r="K15" s="31"/>
      <c r="M15" s="55">
        <v>13</v>
      </c>
      <c r="N15" s="31"/>
      <c r="P15" s="15">
        <v>796</v>
      </c>
      <c r="R15" s="15">
        <v>3620</v>
      </c>
      <c r="S15" s="16">
        <v>0.21989</v>
      </c>
    </row>
    <row r="16" spans="1:21" x14ac:dyDescent="0.25">
      <c r="A16" s="19" t="s">
        <v>0</v>
      </c>
      <c r="B16" s="31"/>
      <c r="C16" s="56" t="s">
        <v>18</v>
      </c>
      <c r="D16" s="53"/>
      <c r="E16" s="53"/>
      <c r="F16" s="53"/>
      <c r="G16" s="53"/>
      <c r="H16" s="57" t="s">
        <v>0</v>
      </c>
      <c r="I16" s="31"/>
      <c r="J16" s="55">
        <v>130</v>
      </c>
      <c r="K16" s="31"/>
      <c r="M16" s="55">
        <v>13</v>
      </c>
      <c r="N16" s="31"/>
      <c r="P16" s="15">
        <v>4223</v>
      </c>
      <c r="R16" s="15">
        <v>26955</v>
      </c>
      <c r="S16" s="16">
        <v>0.156669</v>
      </c>
    </row>
    <row r="17" spans="1:19" x14ac:dyDescent="0.25">
      <c r="A17" s="19" t="s">
        <v>0</v>
      </c>
      <c r="B17" s="31"/>
      <c r="C17" s="52" t="s">
        <v>19</v>
      </c>
      <c r="D17" s="53"/>
      <c r="E17" s="53"/>
      <c r="F17" s="53"/>
      <c r="G17" s="53"/>
      <c r="H17" s="54" t="s">
        <v>0</v>
      </c>
      <c r="I17" s="31"/>
      <c r="J17" s="55">
        <v>269</v>
      </c>
      <c r="K17" s="31"/>
      <c r="M17" s="55">
        <v>27</v>
      </c>
      <c r="N17" s="31"/>
      <c r="P17" s="15">
        <v>5047</v>
      </c>
      <c r="R17" s="15">
        <v>21708</v>
      </c>
      <c r="S17" s="16">
        <v>0.23249500000000001</v>
      </c>
    </row>
    <row r="18" spans="1:19" x14ac:dyDescent="0.25">
      <c r="A18" s="19" t="s">
        <v>0</v>
      </c>
      <c r="B18" s="31"/>
      <c r="C18" s="52" t="s">
        <v>20</v>
      </c>
      <c r="D18" s="53"/>
      <c r="E18" s="53"/>
      <c r="F18" s="53"/>
      <c r="G18" s="53"/>
      <c r="H18" s="54" t="s">
        <v>0</v>
      </c>
      <c r="I18" s="31"/>
      <c r="J18" s="55">
        <v>671</v>
      </c>
      <c r="K18" s="31"/>
      <c r="M18" s="55">
        <v>67</v>
      </c>
      <c r="N18" s="31"/>
      <c r="P18" s="15">
        <v>14578</v>
      </c>
      <c r="R18" s="15">
        <v>50535</v>
      </c>
      <c r="S18" s="16">
        <v>0.28847299999999998</v>
      </c>
    </row>
    <row r="19" spans="1:19" x14ac:dyDescent="0.25">
      <c r="A19" s="19" t="s">
        <v>0</v>
      </c>
      <c r="B19" s="31"/>
      <c r="C19" s="56" t="s">
        <v>21</v>
      </c>
      <c r="D19" s="53"/>
      <c r="E19" s="53"/>
      <c r="F19" s="53"/>
      <c r="G19" s="53"/>
      <c r="H19" s="57" t="s">
        <v>0</v>
      </c>
      <c r="I19" s="31"/>
      <c r="J19" s="55">
        <v>585</v>
      </c>
      <c r="K19" s="31"/>
      <c r="M19" s="55">
        <v>59</v>
      </c>
      <c r="N19" s="31"/>
      <c r="P19" s="15">
        <v>24803</v>
      </c>
      <c r="R19" s="15">
        <v>76616</v>
      </c>
      <c r="S19" s="16">
        <v>0.32373099999999999</v>
      </c>
    </row>
    <row r="20" spans="1:19" x14ac:dyDescent="0.25">
      <c r="A20" s="19" t="s">
        <v>0</v>
      </c>
      <c r="B20" s="31"/>
      <c r="C20" s="56" t="s">
        <v>22</v>
      </c>
      <c r="D20" s="53"/>
      <c r="E20" s="53"/>
      <c r="F20" s="53"/>
      <c r="G20" s="53"/>
      <c r="H20" s="57" t="s">
        <v>0</v>
      </c>
      <c r="I20" s="31"/>
      <c r="J20" s="55">
        <v>586</v>
      </c>
      <c r="K20" s="31"/>
      <c r="M20" s="55">
        <v>59</v>
      </c>
      <c r="N20" s="31"/>
      <c r="P20" s="15">
        <v>75737</v>
      </c>
      <c r="R20" s="15">
        <v>279289</v>
      </c>
      <c r="S20" s="16">
        <v>0.27117799999999997</v>
      </c>
    </row>
    <row r="21" spans="1:19" x14ac:dyDescent="0.25">
      <c r="A21" s="19" t="s">
        <v>0</v>
      </c>
      <c r="B21" s="31"/>
      <c r="C21" s="52" t="s">
        <v>23</v>
      </c>
      <c r="D21" s="53"/>
      <c r="E21" s="53"/>
      <c r="F21" s="53"/>
      <c r="G21" s="53"/>
      <c r="H21" s="54" t="s">
        <v>0</v>
      </c>
      <c r="I21" s="31"/>
      <c r="J21" s="55">
        <v>12</v>
      </c>
      <c r="K21" s="31"/>
      <c r="M21" s="55">
        <v>1</v>
      </c>
      <c r="N21" s="31"/>
      <c r="P21" s="15">
        <v>63</v>
      </c>
      <c r="R21" s="15">
        <v>458</v>
      </c>
      <c r="S21" s="16">
        <v>0.13755500000000001</v>
      </c>
    </row>
    <row r="22" spans="1:19" x14ac:dyDescent="0.25">
      <c r="A22" s="19" t="s">
        <v>0</v>
      </c>
      <c r="B22" s="31"/>
      <c r="C22" s="56" t="s">
        <v>24</v>
      </c>
      <c r="D22" s="53"/>
      <c r="E22" s="53"/>
      <c r="F22" s="53"/>
      <c r="G22" s="53"/>
      <c r="H22" s="57" t="s">
        <v>0</v>
      </c>
      <c r="I22" s="31"/>
      <c r="J22" s="55">
        <v>92</v>
      </c>
      <c r="K22" s="31"/>
      <c r="M22" s="55">
        <v>9</v>
      </c>
      <c r="N22" s="31"/>
      <c r="P22" s="15">
        <v>385</v>
      </c>
      <c r="R22" s="15">
        <v>1559</v>
      </c>
      <c r="S22" s="16">
        <v>0.24695300000000001</v>
      </c>
    </row>
    <row r="23" spans="1:19" x14ac:dyDescent="0.25">
      <c r="A23" s="19" t="s">
        <v>0</v>
      </c>
      <c r="B23" s="31"/>
      <c r="C23" s="56" t="s">
        <v>25</v>
      </c>
      <c r="D23" s="53"/>
      <c r="E23" s="53"/>
      <c r="F23" s="53"/>
      <c r="G23" s="53"/>
      <c r="H23" s="57" t="s">
        <v>0</v>
      </c>
      <c r="I23" s="31"/>
      <c r="J23" s="55">
        <v>92</v>
      </c>
      <c r="K23" s="31"/>
      <c r="M23" s="55">
        <v>9</v>
      </c>
      <c r="N23" s="31"/>
      <c r="P23" s="15">
        <v>251</v>
      </c>
      <c r="R23" s="15">
        <v>1238</v>
      </c>
      <c r="S23" s="16">
        <v>0.20274600000000001</v>
      </c>
    </row>
    <row r="24" spans="1:19" x14ac:dyDescent="0.25">
      <c r="A24" s="19" t="s">
        <v>0</v>
      </c>
      <c r="B24" s="31"/>
      <c r="C24" s="52" t="s">
        <v>26</v>
      </c>
      <c r="D24" s="53"/>
      <c r="E24" s="53"/>
      <c r="F24" s="53"/>
      <c r="G24" s="53"/>
      <c r="H24" s="54" t="s">
        <v>0</v>
      </c>
      <c r="I24" s="31"/>
      <c r="J24" s="55">
        <v>6</v>
      </c>
      <c r="K24" s="31"/>
      <c r="M24" s="55">
        <v>1</v>
      </c>
      <c r="N24" s="31"/>
      <c r="P24" s="15">
        <v>17</v>
      </c>
      <c r="R24" s="15">
        <v>57</v>
      </c>
      <c r="S24" s="16">
        <v>0.29824600000000001</v>
      </c>
    </row>
    <row r="25" spans="1:19" x14ac:dyDescent="0.25">
      <c r="A25" s="19" t="s">
        <v>0</v>
      </c>
      <c r="B25" s="31"/>
      <c r="C25" s="52" t="s">
        <v>28</v>
      </c>
      <c r="D25" s="53"/>
      <c r="E25" s="53"/>
      <c r="F25" s="53"/>
      <c r="G25" s="53"/>
      <c r="H25" s="54" t="s">
        <v>0</v>
      </c>
      <c r="I25" s="31"/>
      <c r="J25" s="55">
        <v>116</v>
      </c>
      <c r="K25" s="31"/>
      <c r="M25" s="55">
        <v>12</v>
      </c>
      <c r="N25" s="31"/>
      <c r="P25" s="15">
        <v>2312</v>
      </c>
      <c r="R25" s="15">
        <v>13832</v>
      </c>
      <c r="S25" s="16">
        <v>0.16714899999999999</v>
      </c>
    </row>
    <row r="26" spans="1:19" x14ac:dyDescent="0.25">
      <c r="A26" s="19" t="s">
        <v>0</v>
      </c>
      <c r="B26" s="31"/>
      <c r="C26" s="52" t="s">
        <v>29</v>
      </c>
      <c r="D26" s="53"/>
      <c r="E26" s="53"/>
      <c r="F26" s="53"/>
      <c r="G26" s="53"/>
      <c r="H26" s="54" t="s">
        <v>0</v>
      </c>
      <c r="I26" s="31"/>
      <c r="J26" s="55">
        <v>162</v>
      </c>
      <c r="K26" s="31"/>
      <c r="M26" s="55">
        <v>16</v>
      </c>
      <c r="N26" s="31"/>
      <c r="P26" s="15">
        <v>3715</v>
      </c>
      <c r="R26" s="15">
        <v>18382</v>
      </c>
      <c r="S26" s="16">
        <v>0.2021</v>
      </c>
    </row>
    <row r="27" spans="1:19" x14ac:dyDescent="0.25">
      <c r="A27" s="19" t="s">
        <v>0</v>
      </c>
      <c r="B27" s="31"/>
      <c r="C27" s="52" t="s">
        <v>30</v>
      </c>
      <c r="D27" s="53"/>
      <c r="E27" s="53"/>
      <c r="F27" s="53"/>
      <c r="G27" s="53"/>
      <c r="H27" s="54" t="s">
        <v>0</v>
      </c>
      <c r="I27" s="31"/>
      <c r="J27" s="55">
        <v>187</v>
      </c>
      <c r="K27" s="31"/>
      <c r="M27" s="55">
        <v>19</v>
      </c>
      <c r="N27" s="31"/>
      <c r="P27" s="15">
        <v>8434</v>
      </c>
      <c r="R27" s="15">
        <v>50445</v>
      </c>
      <c r="S27" s="16">
        <v>0.16719200000000001</v>
      </c>
    </row>
    <row r="28" spans="1:19" x14ac:dyDescent="0.25">
      <c r="A28" s="19" t="s">
        <v>0</v>
      </c>
      <c r="B28" s="31"/>
      <c r="C28" s="52" t="s">
        <v>31</v>
      </c>
      <c r="D28" s="53"/>
      <c r="E28" s="53"/>
      <c r="F28" s="53"/>
      <c r="G28" s="53"/>
      <c r="H28" s="54" t="s">
        <v>0</v>
      </c>
      <c r="I28" s="31"/>
      <c r="J28" s="55">
        <v>122</v>
      </c>
      <c r="K28" s="31"/>
      <c r="M28" s="55">
        <v>12</v>
      </c>
      <c r="N28" s="31"/>
      <c r="P28" s="15">
        <v>2500</v>
      </c>
      <c r="R28" s="15">
        <v>14152</v>
      </c>
      <c r="S28" s="16">
        <v>0.176653</v>
      </c>
    </row>
    <row r="29" spans="1:19" x14ac:dyDescent="0.25">
      <c r="A29" s="19" t="s">
        <v>0</v>
      </c>
      <c r="B29" s="31"/>
      <c r="C29" s="52" t="s">
        <v>32</v>
      </c>
      <c r="D29" s="53"/>
      <c r="E29" s="53"/>
      <c r="F29" s="53"/>
      <c r="G29" s="53"/>
      <c r="H29" s="54" t="s">
        <v>0</v>
      </c>
      <c r="I29" s="31"/>
      <c r="J29" s="55">
        <v>129</v>
      </c>
      <c r="K29" s="31"/>
      <c r="M29" s="55">
        <v>13</v>
      </c>
      <c r="N29" s="31"/>
      <c r="P29" s="15">
        <v>1344</v>
      </c>
      <c r="R29" s="15">
        <v>6555</v>
      </c>
      <c r="S29" s="16">
        <v>0.20503399999999999</v>
      </c>
    </row>
    <row r="30" spans="1:19" x14ac:dyDescent="0.25">
      <c r="A30" s="19" t="s">
        <v>0</v>
      </c>
      <c r="B30" s="31"/>
      <c r="C30" s="52" t="s">
        <v>33</v>
      </c>
      <c r="D30" s="53"/>
      <c r="E30" s="53"/>
      <c r="F30" s="53"/>
      <c r="G30" s="53"/>
      <c r="H30" s="54" t="s">
        <v>0</v>
      </c>
      <c r="I30" s="31"/>
      <c r="J30" s="55">
        <v>200</v>
      </c>
      <c r="K30" s="31"/>
      <c r="M30" s="55">
        <v>20</v>
      </c>
      <c r="N30" s="31"/>
      <c r="P30" s="15">
        <v>6231</v>
      </c>
      <c r="R30" s="15">
        <v>24372</v>
      </c>
      <c r="S30" s="16">
        <v>0.255662</v>
      </c>
    </row>
    <row r="31" spans="1:19" x14ac:dyDescent="0.25">
      <c r="A31" s="19" t="s">
        <v>0</v>
      </c>
      <c r="B31" s="31"/>
      <c r="C31" s="52" t="s">
        <v>34</v>
      </c>
      <c r="D31" s="53"/>
      <c r="E31" s="53"/>
      <c r="F31" s="53"/>
      <c r="G31" s="53"/>
      <c r="H31" s="54" t="s">
        <v>0</v>
      </c>
      <c r="I31" s="31"/>
      <c r="J31" s="55">
        <v>104</v>
      </c>
      <c r="K31" s="31"/>
      <c r="M31" s="55">
        <v>10</v>
      </c>
      <c r="N31" s="31"/>
      <c r="P31" s="15">
        <v>1561</v>
      </c>
      <c r="R31" s="15">
        <v>8077</v>
      </c>
      <c r="S31" s="16">
        <v>0.19326499999999999</v>
      </c>
    </row>
    <row r="32" spans="1:19" x14ac:dyDescent="0.25">
      <c r="A32" s="19" t="s">
        <v>0</v>
      </c>
      <c r="B32" s="31"/>
      <c r="C32" s="52" t="s">
        <v>35</v>
      </c>
      <c r="D32" s="53"/>
      <c r="E32" s="53"/>
      <c r="F32" s="53"/>
      <c r="G32" s="53"/>
      <c r="H32" s="54" t="s">
        <v>0</v>
      </c>
      <c r="I32" s="31"/>
      <c r="J32" s="55">
        <v>287</v>
      </c>
      <c r="K32" s="31"/>
      <c r="M32" s="55">
        <v>29</v>
      </c>
      <c r="N32" s="31"/>
      <c r="P32" s="15">
        <v>8976</v>
      </c>
      <c r="R32" s="15">
        <v>37937</v>
      </c>
      <c r="S32" s="16">
        <v>0.23660300000000001</v>
      </c>
    </row>
    <row r="33" spans="1:19" x14ac:dyDescent="0.25">
      <c r="A33" s="19" t="s">
        <v>0</v>
      </c>
      <c r="B33" s="31"/>
      <c r="C33" s="52" t="s">
        <v>36</v>
      </c>
      <c r="D33" s="53"/>
      <c r="E33" s="53"/>
      <c r="F33" s="53"/>
      <c r="G33" s="53"/>
      <c r="H33" s="54" t="s">
        <v>0</v>
      </c>
      <c r="I33" s="31"/>
      <c r="J33" s="55">
        <v>26</v>
      </c>
      <c r="K33" s="31"/>
      <c r="M33" s="55">
        <v>3</v>
      </c>
      <c r="N33" s="31"/>
      <c r="P33" s="15">
        <v>77</v>
      </c>
      <c r="R33" s="15">
        <v>400</v>
      </c>
      <c r="S33" s="16">
        <v>0.1925</v>
      </c>
    </row>
    <row r="34" spans="1:19" x14ac:dyDescent="0.25">
      <c r="A34" s="19" t="s">
        <v>0</v>
      </c>
      <c r="B34" s="31"/>
      <c r="C34" s="52" t="s">
        <v>37</v>
      </c>
      <c r="D34" s="53"/>
      <c r="E34" s="53"/>
      <c r="F34" s="53"/>
      <c r="G34" s="53"/>
      <c r="H34" s="54" t="s">
        <v>0</v>
      </c>
      <c r="I34" s="31"/>
      <c r="J34" s="55">
        <v>75</v>
      </c>
      <c r="K34" s="31"/>
      <c r="M34" s="55">
        <v>8</v>
      </c>
      <c r="N34" s="31"/>
      <c r="P34" s="15">
        <v>305</v>
      </c>
      <c r="R34" s="15">
        <v>1166</v>
      </c>
      <c r="S34" s="16">
        <v>0.26157799999999998</v>
      </c>
    </row>
    <row r="35" spans="1:19" x14ac:dyDescent="0.25">
      <c r="A35" s="19" t="s">
        <v>0</v>
      </c>
      <c r="B35" s="31"/>
      <c r="C35" s="56" t="s">
        <v>38</v>
      </c>
      <c r="D35" s="53"/>
      <c r="E35" s="53"/>
      <c r="F35" s="53"/>
      <c r="G35" s="53"/>
      <c r="H35" s="57" t="s">
        <v>0</v>
      </c>
      <c r="I35" s="31"/>
      <c r="J35" s="55">
        <v>182</v>
      </c>
      <c r="K35" s="31"/>
      <c r="M35" s="55">
        <v>18</v>
      </c>
      <c r="N35" s="31"/>
      <c r="P35" s="15">
        <v>2424</v>
      </c>
      <c r="R35" s="15">
        <v>10603</v>
      </c>
      <c r="S35" s="16">
        <v>0.22861500000000001</v>
      </c>
    </row>
    <row r="36" spans="1:19" x14ac:dyDescent="0.25">
      <c r="A36" s="19" t="s">
        <v>0</v>
      </c>
      <c r="B36" s="31"/>
      <c r="C36" s="56" t="s">
        <v>39</v>
      </c>
      <c r="D36" s="53"/>
      <c r="E36" s="53"/>
      <c r="F36" s="53"/>
      <c r="G36" s="53"/>
      <c r="H36" s="57" t="s">
        <v>0</v>
      </c>
      <c r="I36" s="31"/>
      <c r="J36" s="55">
        <v>182</v>
      </c>
      <c r="K36" s="31"/>
      <c r="M36" s="55">
        <v>18</v>
      </c>
      <c r="N36" s="31"/>
      <c r="P36" s="15">
        <v>2052</v>
      </c>
      <c r="R36" s="15">
        <v>10398</v>
      </c>
      <c r="S36" s="16">
        <v>0.19734599999999999</v>
      </c>
    </row>
    <row r="37" spans="1:19" x14ac:dyDescent="0.25">
      <c r="A37" s="19" t="s">
        <v>0</v>
      </c>
      <c r="B37" s="31"/>
      <c r="C37" s="52" t="s">
        <v>40</v>
      </c>
      <c r="D37" s="53"/>
      <c r="E37" s="53"/>
      <c r="F37" s="53"/>
      <c r="G37" s="53"/>
      <c r="H37" s="54" t="s">
        <v>0</v>
      </c>
      <c r="I37" s="31"/>
      <c r="J37" s="55">
        <v>306</v>
      </c>
      <c r="K37" s="31"/>
      <c r="M37" s="55">
        <v>31</v>
      </c>
      <c r="N37" s="31"/>
      <c r="P37" s="15">
        <v>17265</v>
      </c>
      <c r="R37" s="15">
        <v>71223</v>
      </c>
      <c r="S37" s="16">
        <v>0.24240800000000001</v>
      </c>
    </row>
    <row r="38" spans="1:19" x14ac:dyDescent="0.25">
      <c r="A38" s="19" t="s">
        <v>0</v>
      </c>
      <c r="B38" s="31"/>
      <c r="C38" s="52" t="s">
        <v>41</v>
      </c>
      <c r="D38" s="53"/>
      <c r="E38" s="53"/>
      <c r="F38" s="53"/>
      <c r="G38" s="53"/>
      <c r="H38" s="54" t="s">
        <v>0</v>
      </c>
      <c r="I38" s="31"/>
      <c r="J38" s="55">
        <v>29</v>
      </c>
      <c r="K38" s="31"/>
      <c r="M38" s="55">
        <v>3</v>
      </c>
      <c r="N38" s="31"/>
      <c r="P38" s="15">
        <v>132</v>
      </c>
      <c r="R38" s="15">
        <v>622</v>
      </c>
      <c r="S38" s="16">
        <v>0.21221899999999999</v>
      </c>
    </row>
    <row r="39" spans="1:19" x14ac:dyDescent="0.25">
      <c r="A39" s="19" t="s">
        <v>0</v>
      </c>
      <c r="B39" s="31"/>
      <c r="C39" s="52" t="s">
        <v>42</v>
      </c>
      <c r="D39" s="53"/>
      <c r="E39" s="53"/>
      <c r="F39" s="53"/>
      <c r="G39" s="53"/>
      <c r="H39" s="54" t="s">
        <v>0</v>
      </c>
      <c r="I39" s="31"/>
      <c r="J39" s="55">
        <v>135</v>
      </c>
      <c r="K39" s="31"/>
      <c r="M39" s="55">
        <v>14</v>
      </c>
      <c r="N39" s="31"/>
      <c r="P39" s="15">
        <v>12492</v>
      </c>
      <c r="R39" s="15">
        <v>56735</v>
      </c>
      <c r="S39" s="16">
        <v>0.22018199999999999</v>
      </c>
    </row>
    <row r="40" spans="1:19" ht="2.1" customHeight="1" x14ac:dyDescent="0.25"/>
    <row r="41" spans="1:19" ht="15.75" customHeight="1" x14ac:dyDescent="0.25">
      <c r="B41" s="17" t="s">
        <v>43</v>
      </c>
      <c r="C41" s="18"/>
      <c r="D41" s="18"/>
      <c r="E41" s="18"/>
      <c r="F41" s="18"/>
      <c r="G41" s="18"/>
      <c r="H41" s="18"/>
      <c r="I41" s="18"/>
      <c r="J41" s="18"/>
    </row>
    <row r="42" spans="1:19" ht="2.25" customHeight="1" x14ac:dyDescent="0.25"/>
    <row r="43" spans="1:19" ht="18.75" customHeight="1" x14ac:dyDescent="0.25"/>
  </sheetData>
  <mergeCells count="151">
    <mergeCell ref="A1:U1"/>
    <mergeCell ref="D3:D4"/>
    <mergeCell ref="F4:M5"/>
    <mergeCell ref="O4:S5"/>
    <mergeCell ref="B8:F8"/>
    <mergeCell ref="G8:H8"/>
    <mergeCell ref="I8:K8"/>
    <mergeCell ref="L8:N8"/>
    <mergeCell ref="O8:P8"/>
    <mergeCell ref="Q8:R8"/>
    <mergeCell ref="A13:B13"/>
    <mergeCell ref="C13:G13"/>
    <mergeCell ref="H13:I13"/>
    <mergeCell ref="J13:K13"/>
    <mergeCell ref="M13:N13"/>
    <mergeCell ref="A12:B12"/>
    <mergeCell ref="C12:G12"/>
    <mergeCell ref="H12:I12"/>
    <mergeCell ref="J12:K12"/>
    <mergeCell ref="M12:N12"/>
    <mergeCell ref="A15:B15"/>
    <mergeCell ref="C15:G15"/>
    <mergeCell ref="H15:I15"/>
    <mergeCell ref="J15:K15"/>
    <mergeCell ref="M15:N15"/>
    <mergeCell ref="A14:B14"/>
    <mergeCell ref="C14:G14"/>
    <mergeCell ref="H14:I14"/>
    <mergeCell ref="J14:K14"/>
    <mergeCell ref="M14:N14"/>
    <mergeCell ref="A17:B17"/>
    <mergeCell ref="C17:G17"/>
    <mergeCell ref="H17:I17"/>
    <mergeCell ref="J17:K17"/>
    <mergeCell ref="M17:N17"/>
    <mergeCell ref="A16:B16"/>
    <mergeCell ref="C16:G16"/>
    <mergeCell ref="H16:I16"/>
    <mergeCell ref="J16:K16"/>
    <mergeCell ref="M16:N16"/>
    <mergeCell ref="A19:B19"/>
    <mergeCell ref="C19:G19"/>
    <mergeCell ref="H19:I19"/>
    <mergeCell ref="J19:K19"/>
    <mergeCell ref="M19:N19"/>
    <mergeCell ref="A18:B18"/>
    <mergeCell ref="C18:G18"/>
    <mergeCell ref="H18:I18"/>
    <mergeCell ref="J18:K18"/>
    <mergeCell ref="M18:N18"/>
    <mergeCell ref="A21:B21"/>
    <mergeCell ref="C21:G21"/>
    <mergeCell ref="H21:I21"/>
    <mergeCell ref="J21:K21"/>
    <mergeCell ref="M21:N21"/>
    <mergeCell ref="A20:B20"/>
    <mergeCell ref="C20:G20"/>
    <mergeCell ref="H20:I20"/>
    <mergeCell ref="J20:K20"/>
    <mergeCell ref="M20:N20"/>
    <mergeCell ref="A23:B23"/>
    <mergeCell ref="C23:G23"/>
    <mergeCell ref="H23:I23"/>
    <mergeCell ref="J23:K23"/>
    <mergeCell ref="M23:N23"/>
    <mergeCell ref="A22:B22"/>
    <mergeCell ref="C22:G22"/>
    <mergeCell ref="H22:I22"/>
    <mergeCell ref="J22:K22"/>
    <mergeCell ref="M22:N22"/>
    <mergeCell ref="A25:B25"/>
    <mergeCell ref="C25:G25"/>
    <mergeCell ref="H25:I25"/>
    <mergeCell ref="J25:K25"/>
    <mergeCell ref="M25:N25"/>
    <mergeCell ref="A24:B24"/>
    <mergeCell ref="C24:G24"/>
    <mergeCell ref="H24:I24"/>
    <mergeCell ref="J24:K24"/>
    <mergeCell ref="M24:N24"/>
    <mergeCell ref="A27:B27"/>
    <mergeCell ref="C27:G27"/>
    <mergeCell ref="H27:I27"/>
    <mergeCell ref="J27:K27"/>
    <mergeCell ref="M27:N27"/>
    <mergeCell ref="A26:B26"/>
    <mergeCell ref="C26:G26"/>
    <mergeCell ref="H26:I26"/>
    <mergeCell ref="J26:K26"/>
    <mergeCell ref="M26:N26"/>
    <mergeCell ref="A29:B29"/>
    <mergeCell ref="C29:G29"/>
    <mergeCell ref="H29:I29"/>
    <mergeCell ref="J29:K29"/>
    <mergeCell ref="M29:N29"/>
    <mergeCell ref="A28:B28"/>
    <mergeCell ref="C28:G28"/>
    <mergeCell ref="H28:I28"/>
    <mergeCell ref="J28:K28"/>
    <mergeCell ref="M28:N28"/>
    <mergeCell ref="A31:B31"/>
    <mergeCell ref="C31:G31"/>
    <mergeCell ref="H31:I31"/>
    <mergeCell ref="J31:K31"/>
    <mergeCell ref="M31:N31"/>
    <mergeCell ref="A30:B30"/>
    <mergeCell ref="C30:G30"/>
    <mergeCell ref="H30:I30"/>
    <mergeCell ref="J30:K30"/>
    <mergeCell ref="M30:N30"/>
    <mergeCell ref="A33:B33"/>
    <mergeCell ref="C33:G33"/>
    <mergeCell ref="H33:I33"/>
    <mergeCell ref="J33:K33"/>
    <mergeCell ref="M33:N33"/>
    <mergeCell ref="A32:B32"/>
    <mergeCell ref="C32:G32"/>
    <mergeCell ref="H32:I32"/>
    <mergeCell ref="J32:K32"/>
    <mergeCell ref="M32:N32"/>
    <mergeCell ref="A35:B35"/>
    <mergeCell ref="C35:G35"/>
    <mergeCell ref="H35:I35"/>
    <mergeCell ref="J35:K35"/>
    <mergeCell ref="M35:N35"/>
    <mergeCell ref="A34:B34"/>
    <mergeCell ref="C34:G34"/>
    <mergeCell ref="H34:I34"/>
    <mergeCell ref="J34:K34"/>
    <mergeCell ref="M34:N34"/>
    <mergeCell ref="A37:B37"/>
    <mergeCell ref="C37:G37"/>
    <mergeCell ref="H37:I37"/>
    <mergeCell ref="J37:K37"/>
    <mergeCell ref="M37:N37"/>
    <mergeCell ref="A36:B36"/>
    <mergeCell ref="C36:G36"/>
    <mergeCell ref="H36:I36"/>
    <mergeCell ref="J36:K36"/>
    <mergeCell ref="M36:N36"/>
    <mergeCell ref="B41:J41"/>
    <mergeCell ref="A39:B39"/>
    <mergeCell ref="C39:G39"/>
    <mergeCell ref="H39:I39"/>
    <mergeCell ref="J39:K39"/>
    <mergeCell ref="M39:N39"/>
    <mergeCell ref="A38:B38"/>
    <mergeCell ref="C38:G38"/>
    <mergeCell ref="H38:I38"/>
    <mergeCell ref="J38:K38"/>
    <mergeCell ref="M38:N38"/>
  </mergeCells>
  <pageMargins left="1" right="1" top="1" bottom="1.45" header="1" footer="1"/>
  <pageSetup orientation="portrait" horizontalDpi="300" verticalDpi="300"/>
  <headerFooter alignWithMargins="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lcf76f155ced4ddcb4097134ff3c332f xmlns="c53de4bd-2bf9-48e2-8a04-d1e4f20dc86e">
      <Terms xmlns="http://schemas.microsoft.com/office/infopath/2007/PartnerControls"/>
    </lcf76f155ced4ddcb4097134ff3c332f>
    <_ip_UnifiedCompliancePolicyProperties xmlns="http://schemas.microsoft.com/sharepoint/v3" xsi:nil="true"/>
    <Note_x002f_Other xmlns="c53de4bd-2bf9-48e2-8a04-d1e4f20dc86e" xsi:nil="true"/>
    <TaxCatchAll xmlns="81ca80e8-7e82-497f-a57f-14a1a27c7198" xsi:nil="true"/>
    <LoginInformation xmlns="c53de4bd-2bf9-48e2-8a04-d1e4f20dc86e" xsi:nil="true"/>
    <_Flow_SignoffStatus xmlns="c53de4bd-2bf9-48e2-8a04-d1e4f20dc86e" xsi:nil="true"/>
    <_dlc_DocId xmlns="81ca80e8-7e82-497f-a57f-14a1a27c7198">TQ32YHM4J7VE-1507329340-162788</_dlc_DocId>
    <_dlc_DocIdUrl xmlns="81ca80e8-7e82-497f-a57f-14a1a27c7198">
      <Url>https://aamc1.sharepoint.com/sites/OCOMM/_layouts/15/DocIdRedir.aspx?ID=TQ32YHM4J7VE-1507329340-162788</Url>
      <Description>TQ32YHM4J7VE-1507329340-162788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44FB879CB7A949818AD7EDACBE9793" ma:contentTypeVersion="24" ma:contentTypeDescription="Create a new document." ma:contentTypeScope="" ma:versionID="a05c7f27ee8f94ed4525ed163cf1acc2">
  <xsd:schema xmlns:xsd="http://www.w3.org/2001/XMLSchema" xmlns:xs="http://www.w3.org/2001/XMLSchema" xmlns:p="http://schemas.microsoft.com/office/2006/metadata/properties" xmlns:ns1="http://schemas.microsoft.com/sharepoint/v3" xmlns:ns2="c53de4bd-2bf9-48e2-8a04-d1e4f20dc86e" xmlns:ns3="81ca80e8-7e82-497f-a57f-14a1a27c7198" targetNamespace="http://schemas.microsoft.com/office/2006/metadata/properties" ma:root="true" ma:fieldsID="f10e0d58e8e554592ae0b49b800d99ea" ns1:_="" ns2:_="" ns3:_="">
    <xsd:import namespace="http://schemas.microsoft.com/sharepoint/v3"/>
    <xsd:import namespace="c53de4bd-2bf9-48e2-8a04-d1e4f20dc86e"/>
    <xsd:import namespace="81ca80e8-7e82-497f-a57f-14a1a27c719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_dlc_DocId" minOccurs="0"/>
                <xsd:element ref="ns3:_dlc_DocIdUrl" minOccurs="0"/>
                <xsd:element ref="ns3:_dlc_DocIdPersistId" minOccurs="0"/>
                <xsd:element ref="ns2:Note_x002f_Other" minOccurs="0"/>
                <xsd:element ref="ns2:LoginInform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1:_ip_UnifiedCompliancePolicyProperties" minOccurs="0"/>
                <xsd:element ref="ns1:_ip_UnifiedCompliancePolicyUIAction" minOccurs="0"/>
                <xsd:element ref="ns2:MediaServiceObjectDetectorVersions" minOccurs="0"/>
                <xsd:element ref="ns2:MediaServiceSearchProperties" minOccurs="0"/>
                <xsd:element ref="ns2:_Flow_SignoffStatu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9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30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53de4bd-2bf9-48e2-8a04-d1e4f20dc86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Note_x002f_Other" ma:index="22" nillable="true" ma:displayName="Comments" ma:format="Dropdown" ma:internalName="Note_x002f_Other">
      <xsd:simpleType>
        <xsd:restriction base="dms:Note">
          <xsd:maxLength value="255"/>
        </xsd:restriction>
      </xsd:simpleType>
    </xsd:element>
    <xsd:element name="LoginInformation" ma:index="23" nillable="true" ma:displayName="Login Info" ma:format="Dropdown" ma:internalName="LoginInformation">
      <xsd:simpleType>
        <xsd:restriction base="dms:Text">
          <xsd:maxLength value="255"/>
        </xsd:restriction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cda1ba52-7d3b-4811-9808-5c9985ea513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8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3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Flow_SignoffStatus" ma:index="33" nillable="true" ma:displayName="Sign-off status" ma:internalName="_x0024_Resources_x003a_core_x002c_Signoff_Status">
      <xsd:simpleType>
        <xsd:restriction base="dms:Text"/>
      </xsd:simpleType>
    </xsd:element>
    <xsd:element name="MediaServiceBillingMetadata" ma:index="3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ca80e8-7e82-497f-a57f-14a1a27c719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7" nillable="true" ma:displayName="Taxonomy Catch All Column" ma:hidden="true" ma:list="{600666e9-c8ef-4d1a-a758-93e1024dc2cb}" ma:internalName="TaxCatchAll" ma:showField="CatchAllData" ma:web="81ca80e8-7e82-497f-a57f-14a1a27c719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C500E69-C066-48AD-9A3E-70FAAE3DE8C0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5CBEE2B4-CB82-4AF9-929F-F4D0B18341C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55E8416-B5A7-4F00-A064-93A9837A97F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c53de4bd-2bf9-48e2-8a04-d1e4f20dc86e"/>
    <ds:schemaRef ds:uri="81ca80e8-7e82-497f-a57f-14a1a27c7198"/>
  </ds:schemaRefs>
</ds:datastoreItem>
</file>

<file path=customXml/itemProps4.xml><?xml version="1.0" encoding="utf-8"?>
<ds:datastoreItem xmlns:ds="http://schemas.openxmlformats.org/officeDocument/2006/customXml" ds:itemID="{5B914FC9-903C-4010-9FE2-A1F443E8A4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c53de4bd-2bf9-48e2-8a04-d1e4f20dc86e"/>
    <ds:schemaRef ds:uri="81ca80e8-7e82-497f-a57f-14a1a27c719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5</vt:i4>
      </vt:variant>
      <vt:variant>
        <vt:lpstr>Named Ranges</vt:lpstr>
      </vt:variant>
      <vt:variant>
        <vt:i4>5</vt:i4>
      </vt:variant>
    </vt:vector>
  </HeadingPairs>
  <TitlesOfParts>
    <vt:vector size="10" baseType="lpstr">
      <vt:lpstr>Specialty - Received Psig</vt:lpstr>
      <vt:lpstr>Applicants - Sent Psig</vt:lpstr>
      <vt:lpstr>Psig Distribution - 1-Tier</vt:lpstr>
      <vt:lpstr>Psig Distribution - 2-Tier</vt:lpstr>
      <vt:lpstr>Specialty - 10% Signal Rate</vt:lpstr>
      <vt:lpstr>'Applicants - Sent Psig'!Print_Titles</vt:lpstr>
      <vt:lpstr>'Psig Distribution - 1-Tier'!Print_Titles</vt:lpstr>
      <vt:lpstr>'Psig Distribution - 2-Tier'!Print_Titles</vt:lpstr>
      <vt:lpstr>'Specialty - 10% Signal Rate'!Print_Titles</vt:lpstr>
      <vt:lpstr>'Specialty - Received Psig'!Print_Titles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Jena Wimsatt</dc:creator>
  <cp:keywords/>
  <dc:description/>
  <cp:lastModifiedBy>Jena Wimsatt</cp:lastModifiedBy>
  <cp:revision/>
  <dcterms:created xsi:type="dcterms:W3CDTF">2025-12-04T20:56:11Z</dcterms:created>
  <dcterms:modified xsi:type="dcterms:W3CDTF">2025-12-04T20:56:32Z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0x0101009744FB879CB7A949818AD7EDACBE9793</vt:lpwstr>
  </property>
  <property fmtid="{D5CDD505-2E9C-101B-9397-08002B2CF9AE}" pid="3" name="_dlc_DocIdItemGuid">
    <vt:lpwstr>6f26bfbb-caf4-45b3-9488-73f08224bf5e</vt:lpwstr>
  </property>
  <property fmtid="{D5CDD505-2E9C-101B-9397-08002B2CF9AE}" pid="4" name="MediaServiceImageTags">
    <vt:lpwstr/>
  </property>
</Properties>
</file>