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21" r:id="rId3"/>
    <p:sldId id="288" r:id="rId4"/>
    <p:sldId id="290" r:id="rId5"/>
    <p:sldId id="299" r:id="rId6"/>
    <p:sldId id="271" r:id="rId7"/>
    <p:sldId id="311" r:id="rId8"/>
    <p:sldId id="322" r:id="rId9"/>
    <p:sldId id="324" r:id="rId10"/>
    <p:sldId id="326" r:id="rId11"/>
    <p:sldId id="327" r:id="rId12"/>
    <p:sldId id="331" r:id="rId13"/>
    <p:sldId id="329"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661A6-D202-4348-B77B-B9DEA2899208}" v="5" dt="2025-02-15T02:24:36.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44" autoAdjust="0"/>
  </p:normalViewPr>
  <p:slideViewPr>
    <p:cSldViewPr snapToGrid="0">
      <p:cViewPr varScale="1">
        <p:scale>
          <a:sx n="43" d="100"/>
          <a:sy n="43" d="100"/>
        </p:scale>
        <p:origin x="1902" y="2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ley, Patrick" userId="856a8473-a595-46e1-b9d1-c4b6886e27b8" providerId="ADAL" clId="{CD54FFCF-0726-441C-A507-059DBF1E4F2B}"/>
    <pc:docChg chg="undo redo custSel addSld delSld modSld sldOrd">
      <pc:chgData name="Buckley, Patrick" userId="856a8473-a595-46e1-b9d1-c4b6886e27b8" providerId="ADAL" clId="{CD54FFCF-0726-441C-A507-059DBF1E4F2B}" dt="2024-10-01T22:08:59.059" v="1110" actId="20577"/>
      <pc:docMkLst>
        <pc:docMk/>
      </pc:docMkLst>
      <pc:sldChg chg="modSp mod">
        <pc:chgData name="Buckley, Patrick" userId="856a8473-a595-46e1-b9d1-c4b6886e27b8" providerId="ADAL" clId="{CD54FFCF-0726-441C-A507-059DBF1E4F2B}" dt="2024-10-01T21:25:11.988" v="96" actId="14100"/>
        <pc:sldMkLst>
          <pc:docMk/>
          <pc:sldMk cId="3434728579" sldId="256"/>
        </pc:sldMkLst>
      </pc:sldChg>
      <pc:sldChg chg="modSp mod ord">
        <pc:chgData name="Buckley, Patrick" userId="856a8473-a595-46e1-b9d1-c4b6886e27b8" providerId="ADAL" clId="{CD54FFCF-0726-441C-A507-059DBF1E4F2B}" dt="2024-10-01T21:42:47.213" v="470"/>
        <pc:sldMkLst>
          <pc:docMk/>
          <pc:sldMk cId="3637485559" sldId="264"/>
        </pc:sldMkLst>
      </pc:sldChg>
      <pc:sldChg chg="addSp delSp modSp mod ord modAnim">
        <pc:chgData name="Buckley, Patrick" userId="856a8473-a595-46e1-b9d1-c4b6886e27b8" providerId="ADAL" clId="{CD54FFCF-0726-441C-A507-059DBF1E4F2B}" dt="2024-10-01T22:08:59.059" v="1110" actId="20577"/>
        <pc:sldMkLst>
          <pc:docMk/>
          <pc:sldMk cId="2390259770" sldId="265"/>
        </pc:sldMkLst>
      </pc:sldChg>
      <pc:sldChg chg="modSp add mod setBg">
        <pc:chgData name="Buckley, Patrick" userId="856a8473-a595-46e1-b9d1-c4b6886e27b8" providerId="ADAL" clId="{CD54FFCF-0726-441C-A507-059DBF1E4F2B}" dt="2024-10-01T22:08:52.529" v="1096" actId="20577"/>
        <pc:sldMkLst>
          <pc:docMk/>
          <pc:sldMk cId="2995426942" sldId="271"/>
        </pc:sldMkLst>
      </pc:sldChg>
      <pc:sldChg chg="add del">
        <pc:chgData name="Buckley, Patrick" userId="856a8473-a595-46e1-b9d1-c4b6886e27b8" providerId="ADAL" clId="{CD54FFCF-0726-441C-A507-059DBF1E4F2B}" dt="2024-10-01T22:04:23.745" v="922" actId="47"/>
        <pc:sldMkLst>
          <pc:docMk/>
          <pc:sldMk cId="1570789286" sldId="273"/>
        </pc:sldMkLst>
      </pc:sldChg>
      <pc:sldChg chg="addSp delSp modSp add mod delAnim">
        <pc:chgData name="Buckley, Patrick" userId="856a8473-a595-46e1-b9d1-c4b6886e27b8" providerId="ADAL" clId="{CD54FFCF-0726-441C-A507-059DBF1E4F2B}" dt="2024-10-01T21:46:16.413" v="612" actId="14100"/>
        <pc:sldMkLst>
          <pc:docMk/>
          <pc:sldMk cId="896854799" sldId="281"/>
        </pc:sldMkLst>
      </pc:sldChg>
      <pc:sldChg chg="delSp add del setBg delDesignElem">
        <pc:chgData name="Buckley, Patrick" userId="856a8473-a595-46e1-b9d1-c4b6886e27b8" providerId="ADAL" clId="{CD54FFCF-0726-441C-A507-059DBF1E4F2B}" dt="2024-10-01T21:48:44.689" v="615" actId="47"/>
        <pc:sldMkLst>
          <pc:docMk/>
          <pc:sldMk cId="2837296432" sldId="282"/>
        </pc:sldMkLst>
      </pc:sldChg>
      <pc:sldChg chg="addSp delSp modSp new mod setBg">
        <pc:chgData name="Buckley, Patrick" userId="856a8473-a595-46e1-b9d1-c4b6886e27b8" providerId="ADAL" clId="{CD54FFCF-0726-441C-A507-059DBF1E4F2B}" dt="2024-10-01T22:08:20.401" v="1075" actId="20577"/>
        <pc:sldMkLst>
          <pc:docMk/>
          <pc:sldMk cId="3840618090" sldId="282"/>
        </pc:sldMkLst>
      </pc:sldChg>
      <pc:sldChg chg="modSp add del mod">
        <pc:chgData name="Buckley, Patrick" userId="856a8473-a595-46e1-b9d1-c4b6886e27b8" providerId="ADAL" clId="{CD54FFCF-0726-441C-A507-059DBF1E4F2B}" dt="2024-10-01T21:59:23.216" v="870" actId="47"/>
        <pc:sldMkLst>
          <pc:docMk/>
          <pc:sldMk cId="521500964" sldId="283"/>
        </pc:sldMkLst>
      </pc:sldChg>
      <pc:sldChg chg="addSp delSp add del setBg delDesignElem">
        <pc:chgData name="Buckley, Patrick" userId="856a8473-a595-46e1-b9d1-c4b6886e27b8" providerId="ADAL" clId="{CD54FFCF-0726-441C-A507-059DBF1E4F2B}" dt="2024-10-01T22:04:22.006" v="920"/>
        <pc:sldMkLst>
          <pc:docMk/>
          <pc:sldMk cId="989999642" sldId="283"/>
        </pc:sldMkLst>
      </pc:sldChg>
      <pc:sldChg chg="addSp delSp modSp add mod ord">
        <pc:chgData name="Buckley, Patrick" userId="856a8473-a595-46e1-b9d1-c4b6886e27b8" providerId="ADAL" clId="{CD54FFCF-0726-441C-A507-059DBF1E4F2B}" dt="2024-10-01T22:05:12.400" v="975" actId="20577"/>
        <pc:sldMkLst>
          <pc:docMk/>
          <pc:sldMk cId="2589250435" sldId="283"/>
        </pc:sldMkLst>
      </pc:sldChg>
      <pc:sldChg chg="add del setBg">
        <pc:chgData name="Buckley, Patrick" userId="856a8473-a595-46e1-b9d1-c4b6886e27b8" providerId="ADAL" clId="{CD54FFCF-0726-441C-A507-059DBF1E4F2B}" dt="2024-10-01T22:06:04.292" v="1043" actId="47"/>
        <pc:sldMkLst>
          <pc:docMk/>
          <pc:sldMk cId="1143927399" sldId="284"/>
        </pc:sldMkLst>
      </pc:sldChg>
      <pc:sldChg chg="modSp add del mod modTransition">
        <pc:chgData name="Buckley, Patrick" userId="856a8473-a595-46e1-b9d1-c4b6886e27b8" providerId="ADAL" clId="{CD54FFCF-0726-441C-A507-059DBF1E4F2B}" dt="2024-10-01T22:07:06.171" v="1050" actId="47"/>
        <pc:sldMkLst>
          <pc:docMk/>
          <pc:sldMk cId="1314508792" sldId="284"/>
        </pc:sldMkLst>
      </pc:sldChg>
    </pc:docChg>
  </pc:docChgLst>
  <pc:docChgLst>
    <pc:chgData name="Buckley, Patrick" userId="856a8473-a595-46e1-b9d1-c4b6886e27b8" providerId="ADAL" clId="{D9EC5300-0D25-4203-9737-305D49EDC239}"/>
    <pc:docChg chg="custSel addSld modSld">
      <pc:chgData name="Buckley, Patrick" userId="856a8473-a595-46e1-b9d1-c4b6886e27b8" providerId="ADAL" clId="{D9EC5300-0D25-4203-9737-305D49EDC239}" dt="2023-09-08T14:11:09.553" v="34"/>
      <pc:docMkLst>
        <pc:docMk/>
      </pc:docMkLst>
      <pc:sldChg chg="modAnim">
        <pc:chgData name="Buckley, Patrick" userId="856a8473-a595-46e1-b9d1-c4b6886e27b8" providerId="ADAL" clId="{D9EC5300-0D25-4203-9737-305D49EDC239}" dt="2023-09-08T14:11:09.553" v="34"/>
        <pc:sldMkLst>
          <pc:docMk/>
          <pc:sldMk cId="2475964774" sldId="261"/>
        </pc:sldMkLst>
      </pc:sldChg>
      <pc:sldChg chg="addSp delSp modSp mod delDesignElem">
        <pc:chgData name="Buckley, Patrick" userId="856a8473-a595-46e1-b9d1-c4b6886e27b8" providerId="ADAL" clId="{D9EC5300-0D25-4203-9737-305D49EDC239}" dt="2023-09-08T14:09:19.446" v="31" actId="692"/>
        <pc:sldMkLst>
          <pc:docMk/>
          <pc:sldMk cId="2067984054" sldId="262"/>
        </pc:sldMkLst>
      </pc:sldChg>
      <pc:sldChg chg="addSp delSp modSp mod setBg modAnim">
        <pc:chgData name="Buckley, Patrick" userId="856a8473-a595-46e1-b9d1-c4b6886e27b8" providerId="ADAL" clId="{D9EC5300-0D25-4203-9737-305D49EDC239}" dt="2023-09-08T14:11:00.553" v="32"/>
        <pc:sldMkLst>
          <pc:docMk/>
          <pc:sldMk cId="4254000232" sldId="269"/>
        </pc:sldMkLst>
      </pc:sldChg>
      <pc:sldChg chg="addSp delSp modSp add mod setBg delAnim modNotesTx">
        <pc:chgData name="Buckley, Patrick" userId="856a8473-a595-46e1-b9d1-c4b6886e27b8" providerId="ADAL" clId="{D9EC5300-0D25-4203-9737-305D49EDC239}" dt="2023-09-08T13:59:13.508" v="19" actId="6549"/>
        <pc:sldMkLst>
          <pc:docMk/>
          <pc:sldMk cId="1035840264" sldId="272"/>
        </pc:sldMkLst>
      </pc:sldChg>
    </pc:docChg>
  </pc:docChgLst>
  <pc:docChgLst>
    <pc:chgData name="Buckley, Patrick" userId="856a8473-a595-46e1-b9d1-c4b6886e27b8" providerId="ADAL" clId="{2ED867C2-158C-47EB-A06A-230D0E9C7612}"/>
    <pc:docChg chg="undo redo custSel addSld delSld modSld sldOrd">
      <pc:chgData name="Buckley, Patrick" userId="856a8473-a595-46e1-b9d1-c4b6886e27b8" providerId="ADAL" clId="{2ED867C2-158C-47EB-A06A-230D0E9C7612}" dt="2024-11-11T02:02:42.968" v="3044" actId="20577"/>
      <pc:docMkLst>
        <pc:docMk/>
      </pc:docMkLst>
      <pc:sldChg chg="addSp modSp mod modTransition">
        <pc:chgData name="Buckley, Patrick" userId="856a8473-a595-46e1-b9d1-c4b6886e27b8" providerId="ADAL" clId="{2ED867C2-158C-47EB-A06A-230D0E9C7612}" dt="2024-11-11T01:11:59.689" v="2059"/>
        <pc:sldMkLst>
          <pc:docMk/>
          <pc:sldMk cId="3434728579" sldId="256"/>
        </pc:sldMkLst>
      </pc:sldChg>
      <pc:sldChg chg="del">
        <pc:chgData name="Buckley, Patrick" userId="856a8473-a595-46e1-b9d1-c4b6886e27b8" providerId="ADAL" clId="{2ED867C2-158C-47EB-A06A-230D0E9C7612}" dt="2024-11-10T23:06:29.336" v="1018" actId="47"/>
        <pc:sldMkLst>
          <pc:docMk/>
          <pc:sldMk cId="2475964774" sldId="261"/>
        </pc:sldMkLst>
      </pc:sldChg>
      <pc:sldChg chg="del">
        <pc:chgData name="Buckley, Patrick" userId="856a8473-a595-46e1-b9d1-c4b6886e27b8" providerId="ADAL" clId="{2ED867C2-158C-47EB-A06A-230D0E9C7612}" dt="2024-11-10T23:06:19.800" v="1012" actId="47"/>
        <pc:sldMkLst>
          <pc:docMk/>
          <pc:sldMk cId="2067984054" sldId="262"/>
        </pc:sldMkLst>
      </pc:sldChg>
      <pc:sldChg chg="addSp delSp modSp add del mod ord">
        <pc:chgData name="Buckley, Patrick" userId="856a8473-a595-46e1-b9d1-c4b6886e27b8" providerId="ADAL" clId="{2ED867C2-158C-47EB-A06A-230D0E9C7612}" dt="2024-11-11T00:58:48.894" v="1803" actId="1076"/>
        <pc:sldMkLst>
          <pc:docMk/>
          <pc:sldMk cId="3637485559" sldId="264"/>
        </pc:sldMkLst>
      </pc:sldChg>
      <pc:sldChg chg="addSp delSp modSp mod ord">
        <pc:chgData name="Buckley, Patrick" userId="856a8473-a595-46e1-b9d1-c4b6886e27b8" providerId="ADAL" clId="{2ED867C2-158C-47EB-A06A-230D0E9C7612}" dt="2024-11-11T00:11:44.587" v="1538" actId="20577"/>
        <pc:sldMkLst>
          <pc:docMk/>
          <pc:sldMk cId="2390259770" sldId="265"/>
        </pc:sldMkLst>
      </pc:sldChg>
      <pc:sldChg chg="addSp modSp mod">
        <pc:chgData name="Buckley, Patrick" userId="856a8473-a595-46e1-b9d1-c4b6886e27b8" providerId="ADAL" clId="{2ED867C2-158C-47EB-A06A-230D0E9C7612}" dt="2024-11-10T22:45:11.599" v="412" actId="1076"/>
        <pc:sldMkLst>
          <pc:docMk/>
          <pc:sldMk cId="2995426942" sldId="271"/>
        </pc:sldMkLst>
      </pc:sldChg>
      <pc:sldChg chg="del">
        <pc:chgData name="Buckley, Patrick" userId="856a8473-a595-46e1-b9d1-c4b6886e27b8" providerId="ADAL" clId="{2ED867C2-158C-47EB-A06A-230D0E9C7612}" dt="2024-11-10T23:06:26.101" v="1015" actId="47"/>
        <pc:sldMkLst>
          <pc:docMk/>
          <pc:sldMk cId="397811939" sldId="275"/>
        </pc:sldMkLst>
      </pc:sldChg>
      <pc:sldChg chg="del">
        <pc:chgData name="Buckley, Patrick" userId="856a8473-a595-46e1-b9d1-c4b6886e27b8" providerId="ADAL" clId="{2ED867C2-158C-47EB-A06A-230D0E9C7612}" dt="2024-11-10T23:06:23.865" v="1013" actId="47"/>
        <pc:sldMkLst>
          <pc:docMk/>
          <pc:sldMk cId="2266680093" sldId="276"/>
        </pc:sldMkLst>
      </pc:sldChg>
      <pc:sldChg chg="del">
        <pc:chgData name="Buckley, Patrick" userId="856a8473-a595-46e1-b9d1-c4b6886e27b8" providerId="ADAL" clId="{2ED867C2-158C-47EB-A06A-230D0E9C7612}" dt="2024-11-10T23:06:25.218" v="1014" actId="47"/>
        <pc:sldMkLst>
          <pc:docMk/>
          <pc:sldMk cId="2423215323" sldId="278"/>
        </pc:sldMkLst>
      </pc:sldChg>
      <pc:sldChg chg="del">
        <pc:chgData name="Buckley, Patrick" userId="856a8473-a595-46e1-b9d1-c4b6886e27b8" providerId="ADAL" clId="{2ED867C2-158C-47EB-A06A-230D0E9C7612}" dt="2024-11-10T23:06:28.389" v="1017" actId="47"/>
        <pc:sldMkLst>
          <pc:docMk/>
          <pc:sldMk cId="3697502453" sldId="279"/>
        </pc:sldMkLst>
      </pc:sldChg>
      <pc:sldChg chg="del">
        <pc:chgData name="Buckley, Patrick" userId="856a8473-a595-46e1-b9d1-c4b6886e27b8" providerId="ADAL" clId="{2ED867C2-158C-47EB-A06A-230D0E9C7612}" dt="2024-11-10T23:06:27.175" v="1016" actId="47"/>
        <pc:sldMkLst>
          <pc:docMk/>
          <pc:sldMk cId="3107786386" sldId="280"/>
        </pc:sldMkLst>
      </pc:sldChg>
      <pc:sldChg chg="del">
        <pc:chgData name="Buckley, Patrick" userId="856a8473-a595-46e1-b9d1-c4b6886e27b8" providerId="ADAL" clId="{2ED867C2-158C-47EB-A06A-230D0E9C7612}" dt="2024-11-10T22:13:44.889" v="198" actId="47"/>
        <pc:sldMkLst>
          <pc:docMk/>
          <pc:sldMk cId="896854799" sldId="281"/>
        </pc:sldMkLst>
      </pc:sldChg>
      <pc:sldChg chg="modSp modTransition modAnim">
        <pc:chgData name="Buckley, Patrick" userId="856a8473-a595-46e1-b9d1-c4b6886e27b8" providerId="ADAL" clId="{2ED867C2-158C-47EB-A06A-230D0E9C7612}" dt="2024-11-11T00:18:20.488" v="1612"/>
        <pc:sldMkLst>
          <pc:docMk/>
          <pc:sldMk cId="3840618090" sldId="282"/>
        </pc:sldMkLst>
      </pc:sldChg>
      <pc:sldChg chg="delSp add del setBg delDesignElem">
        <pc:chgData name="Buckley, Patrick" userId="856a8473-a595-46e1-b9d1-c4b6886e27b8" providerId="ADAL" clId="{2ED867C2-158C-47EB-A06A-230D0E9C7612}" dt="2024-11-10T21:57:08.039" v="6" actId="47"/>
        <pc:sldMkLst>
          <pc:docMk/>
          <pc:sldMk cId="2907517791" sldId="284"/>
        </pc:sldMkLst>
      </pc:sldChg>
      <pc:sldChg chg="delSp add del setBg delDesignElem">
        <pc:chgData name="Buckley, Patrick" userId="856a8473-a595-46e1-b9d1-c4b6886e27b8" providerId="ADAL" clId="{2ED867C2-158C-47EB-A06A-230D0E9C7612}" dt="2024-11-10T21:56:55.739" v="2" actId="47"/>
        <pc:sldMkLst>
          <pc:docMk/>
          <pc:sldMk cId="3675161141" sldId="284"/>
        </pc:sldMkLst>
      </pc:sldChg>
      <pc:sldChg chg="modSp add mod ord">
        <pc:chgData name="Buckley, Patrick" userId="856a8473-a595-46e1-b9d1-c4b6886e27b8" providerId="ADAL" clId="{2ED867C2-158C-47EB-A06A-230D0E9C7612}" dt="2024-11-10T21:57:13.479" v="21" actId="20577"/>
        <pc:sldMkLst>
          <pc:docMk/>
          <pc:sldMk cId="832195182" sldId="285"/>
        </pc:sldMkLst>
      </pc:sldChg>
      <pc:sldChg chg="add del setBg">
        <pc:chgData name="Buckley, Patrick" userId="856a8473-a595-46e1-b9d1-c4b6886e27b8" providerId="ADAL" clId="{2ED867C2-158C-47EB-A06A-230D0E9C7612}" dt="2024-11-10T21:59:02.121" v="28" actId="47"/>
        <pc:sldMkLst>
          <pc:docMk/>
          <pc:sldMk cId="710498374" sldId="286"/>
        </pc:sldMkLst>
      </pc:sldChg>
      <pc:sldChg chg="addSp delSp modSp add del mod ord delAnim">
        <pc:chgData name="Buckley, Patrick" userId="856a8473-a595-46e1-b9d1-c4b6886e27b8" providerId="ADAL" clId="{2ED867C2-158C-47EB-A06A-230D0E9C7612}" dt="2024-11-10T22:02:13.716" v="63" actId="47"/>
        <pc:sldMkLst>
          <pc:docMk/>
          <pc:sldMk cId="3470733408" sldId="287"/>
        </pc:sldMkLst>
      </pc:sldChg>
      <pc:sldChg chg="addSp delSp modSp add mod ord modTransition delAnim">
        <pc:chgData name="Buckley, Patrick" userId="856a8473-a595-46e1-b9d1-c4b6886e27b8" providerId="ADAL" clId="{2ED867C2-158C-47EB-A06A-230D0E9C7612}" dt="2024-11-11T00:19:54.333" v="1622"/>
        <pc:sldMkLst>
          <pc:docMk/>
          <pc:sldMk cId="248498829" sldId="288"/>
        </pc:sldMkLst>
      </pc:sldChg>
      <pc:sldChg chg="add del setBg">
        <pc:chgData name="Buckley, Patrick" userId="856a8473-a595-46e1-b9d1-c4b6886e27b8" providerId="ADAL" clId="{2ED867C2-158C-47EB-A06A-230D0E9C7612}" dt="2024-11-10T22:11:14.393" v="115" actId="47"/>
        <pc:sldMkLst>
          <pc:docMk/>
          <pc:sldMk cId="2557784528" sldId="289"/>
        </pc:sldMkLst>
      </pc:sldChg>
      <pc:sldChg chg="addSp modSp add mod modAnim">
        <pc:chgData name="Buckley, Patrick" userId="856a8473-a595-46e1-b9d1-c4b6886e27b8" providerId="ADAL" clId="{2ED867C2-158C-47EB-A06A-230D0E9C7612}" dt="2024-11-10T22:47:20.853" v="431" actId="2711"/>
        <pc:sldMkLst>
          <pc:docMk/>
          <pc:sldMk cId="2781607847" sldId="290"/>
        </pc:sldMkLst>
      </pc:sldChg>
      <pc:sldChg chg="addSp delSp modSp add mod modTransition modAnim">
        <pc:chgData name="Buckley, Patrick" userId="856a8473-a595-46e1-b9d1-c4b6886e27b8" providerId="ADAL" clId="{2ED867C2-158C-47EB-A06A-230D0E9C7612}" dt="2024-11-11T00:55:32.742" v="1737"/>
        <pc:sldMkLst>
          <pc:docMk/>
          <pc:sldMk cId="257866475" sldId="291"/>
        </pc:sldMkLst>
      </pc:sldChg>
      <pc:sldChg chg="add del ord modAnim">
        <pc:chgData name="Buckley, Patrick" userId="856a8473-a595-46e1-b9d1-c4b6886e27b8" providerId="ADAL" clId="{2ED867C2-158C-47EB-A06A-230D0E9C7612}" dt="2024-11-10T22:36:02.485" v="382" actId="47"/>
        <pc:sldMkLst>
          <pc:docMk/>
          <pc:sldMk cId="1865843013" sldId="292"/>
        </pc:sldMkLst>
      </pc:sldChg>
      <pc:sldChg chg="add del setBg">
        <pc:chgData name="Buckley, Patrick" userId="856a8473-a595-46e1-b9d1-c4b6886e27b8" providerId="ADAL" clId="{2ED867C2-158C-47EB-A06A-230D0E9C7612}" dt="2024-11-10T22:17:37.830" v="239" actId="47"/>
        <pc:sldMkLst>
          <pc:docMk/>
          <pc:sldMk cId="3309900331" sldId="292"/>
        </pc:sldMkLst>
      </pc:sldChg>
      <pc:sldChg chg="new del">
        <pc:chgData name="Buckley, Patrick" userId="856a8473-a595-46e1-b9d1-c4b6886e27b8" providerId="ADAL" clId="{2ED867C2-158C-47EB-A06A-230D0E9C7612}" dt="2024-11-10T22:20:14.302" v="247" actId="47"/>
        <pc:sldMkLst>
          <pc:docMk/>
          <pc:sldMk cId="481750957" sldId="293"/>
        </pc:sldMkLst>
      </pc:sldChg>
      <pc:sldChg chg="addSp delSp modSp add mod ord delAnim modAnim">
        <pc:chgData name="Buckley, Patrick" userId="856a8473-a595-46e1-b9d1-c4b6886e27b8" providerId="ADAL" clId="{2ED867C2-158C-47EB-A06A-230D0E9C7612}" dt="2024-11-10T22:28:59.781" v="331"/>
        <pc:sldMkLst>
          <pc:docMk/>
          <pc:sldMk cId="508527325" sldId="294"/>
        </pc:sldMkLst>
      </pc:sldChg>
      <pc:sldChg chg="addSp delSp modSp add mod ord delAnim">
        <pc:chgData name="Buckley, Patrick" userId="856a8473-a595-46e1-b9d1-c4b6886e27b8" providerId="ADAL" clId="{2ED867C2-158C-47EB-A06A-230D0E9C7612}" dt="2024-11-10T22:34:13.277" v="371" actId="478"/>
        <pc:sldMkLst>
          <pc:docMk/>
          <pc:sldMk cId="783819643" sldId="295"/>
        </pc:sldMkLst>
      </pc:sldChg>
      <pc:sldChg chg="addSp delSp modSp add del mod ord">
        <pc:chgData name="Buckley, Patrick" userId="856a8473-a595-46e1-b9d1-c4b6886e27b8" providerId="ADAL" clId="{2ED867C2-158C-47EB-A06A-230D0E9C7612}" dt="2024-11-10T22:27:30.960" v="307" actId="47"/>
        <pc:sldMkLst>
          <pc:docMk/>
          <pc:sldMk cId="2444433882" sldId="295"/>
        </pc:sldMkLst>
      </pc:sldChg>
      <pc:sldChg chg="modSp add ord modAnim">
        <pc:chgData name="Buckley, Patrick" userId="856a8473-a595-46e1-b9d1-c4b6886e27b8" providerId="ADAL" clId="{2ED867C2-158C-47EB-A06A-230D0E9C7612}" dt="2024-11-11T00:22:43.983" v="1637" actId="207"/>
        <pc:sldMkLst>
          <pc:docMk/>
          <pc:sldMk cId="2865678270" sldId="296"/>
        </pc:sldMkLst>
      </pc:sldChg>
      <pc:sldChg chg="addSp delSp modSp add del mod ord">
        <pc:chgData name="Buckley, Patrick" userId="856a8473-a595-46e1-b9d1-c4b6886e27b8" providerId="ADAL" clId="{2ED867C2-158C-47EB-A06A-230D0E9C7612}" dt="2024-11-10T22:28:53.794" v="330" actId="47"/>
        <pc:sldMkLst>
          <pc:docMk/>
          <pc:sldMk cId="3751103064" sldId="296"/>
        </pc:sldMkLst>
      </pc:sldChg>
      <pc:sldChg chg="add del setBg">
        <pc:chgData name="Buckley, Patrick" userId="856a8473-a595-46e1-b9d1-c4b6886e27b8" providerId="ADAL" clId="{2ED867C2-158C-47EB-A06A-230D0E9C7612}" dt="2024-11-10T22:37:09.194" v="389" actId="47"/>
        <pc:sldMkLst>
          <pc:docMk/>
          <pc:sldMk cId="2480294553" sldId="297"/>
        </pc:sldMkLst>
      </pc:sldChg>
      <pc:sldChg chg="new del">
        <pc:chgData name="Buckley, Patrick" userId="856a8473-a595-46e1-b9d1-c4b6886e27b8" providerId="ADAL" clId="{2ED867C2-158C-47EB-A06A-230D0E9C7612}" dt="2024-11-11T00:20:42.996" v="1623" actId="47"/>
        <pc:sldMkLst>
          <pc:docMk/>
          <pc:sldMk cId="3831190423" sldId="297"/>
        </pc:sldMkLst>
      </pc:sldChg>
      <pc:sldChg chg="addSp delSp modSp add mod modTransition modAnim">
        <pc:chgData name="Buckley, Patrick" userId="856a8473-a595-46e1-b9d1-c4b6886e27b8" providerId="ADAL" clId="{2ED867C2-158C-47EB-A06A-230D0E9C7612}" dt="2024-11-11T00:16:54.157" v="1606"/>
        <pc:sldMkLst>
          <pc:docMk/>
          <pc:sldMk cId="2155337792" sldId="298"/>
        </pc:sldMkLst>
      </pc:sldChg>
      <pc:sldChg chg="addSp delSp modSp new mod setBg">
        <pc:chgData name="Buckley, Patrick" userId="856a8473-a595-46e1-b9d1-c4b6886e27b8" providerId="ADAL" clId="{2ED867C2-158C-47EB-A06A-230D0E9C7612}" dt="2024-11-11T00:03:17.211" v="1417" actId="2711"/>
        <pc:sldMkLst>
          <pc:docMk/>
          <pc:sldMk cId="1359429160" sldId="299"/>
        </pc:sldMkLst>
      </pc:sldChg>
      <pc:sldChg chg="modSp add del mod">
        <pc:chgData name="Buckley, Patrick" userId="856a8473-a595-46e1-b9d1-c4b6886e27b8" providerId="ADAL" clId="{2ED867C2-158C-47EB-A06A-230D0E9C7612}" dt="2024-11-10T23:27:54.111" v="1280" actId="47"/>
        <pc:sldMkLst>
          <pc:docMk/>
          <pc:sldMk cId="1819145329" sldId="300"/>
        </pc:sldMkLst>
      </pc:sldChg>
      <pc:sldChg chg="addSp delSp modSp add mod modTransition modAnim">
        <pc:chgData name="Buckley, Patrick" userId="856a8473-a595-46e1-b9d1-c4b6886e27b8" providerId="ADAL" clId="{2ED867C2-158C-47EB-A06A-230D0E9C7612}" dt="2024-11-11T00:56:20.863" v="1741"/>
        <pc:sldMkLst>
          <pc:docMk/>
          <pc:sldMk cId="2629981636" sldId="301"/>
        </pc:sldMkLst>
      </pc:sldChg>
      <pc:sldChg chg="addSp delSp modSp add mod modTransition delAnim modAnim">
        <pc:chgData name="Buckley, Patrick" userId="856a8473-a595-46e1-b9d1-c4b6886e27b8" providerId="ADAL" clId="{2ED867C2-158C-47EB-A06A-230D0E9C7612}" dt="2024-11-11T00:16:21.397" v="1601" actId="1076"/>
        <pc:sldMkLst>
          <pc:docMk/>
          <pc:sldMk cId="263289743" sldId="302"/>
        </pc:sldMkLst>
      </pc:sldChg>
      <pc:sldChg chg="addSp delSp modSp add mod">
        <pc:chgData name="Buckley, Patrick" userId="856a8473-a595-46e1-b9d1-c4b6886e27b8" providerId="ADAL" clId="{2ED867C2-158C-47EB-A06A-230D0E9C7612}" dt="2024-11-10T23:49:10.267" v="1335" actId="962"/>
        <pc:sldMkLst>
          <pc:docMk/>
          <pc:sldMk cId="663864208" sldId="303"/>
        </pc:sldMkLst>
      </pc:sldChg>
      <pc:sldChg chg="add del ord">
        <pc:chgData name="Buckley, Patrick" userId="856a8473-a595-46e1-b9d1-c4b6886e27b8" providerId="ADAL" clId="{2ED867C2-158C-47EB-A06A-230D0E9C7612}" dt="2024-11-10T23:44:56.396" v="1323" actId="47"/>
        <pc:sldMkLst>
          <pc:docMk/>
          <pc:sldMk cId="1429377290" sldId="303"/>
        </pc:sldMkLst>
      </pc:sldChg>
      <pc:sldChg chg="delSp add mod ord modAnim">
        <pc:chgData name="Buckley, Patrick" userId="856a8473-a595-46e1-b9d1-c4b6886e27b8" providerId="ADAL" clId="{2ED867C2-158C-47EB-A06A-230D0E9C7612}" dt="2024-11-10T23:49:56.187" v="1340"/>
        <pc:sldMkLst>
          <pc:docMk/>
          <pc:sldMk cId="260012531" sldId="304"/>
        </pc:sldMkLst>
      </pc:sldChg>
      <pc:sldChg chg="modSp add mod modTransition">
        <pc:chgData name="Buckley, Patrick" userId="856a8473-a595-46e1-b9d1-c4b6886e27b8" providerId="ADAL" clId="{2ED867C2-158C-47EB-A06A-230D0E9C7612}" dt="2024-11-10T23:51:26.914" v="1346"/>
        <pc:sldMkLst>
          <pc:docMk/>
          <pc:sldMk cId="3308754914" sldId="305"/>
        </pc:sldMkLst>
      </pc:sldChg>
      <pc:sldChg chg="addSp delSp modSp add mod ord modAnim">
        <pc:chgData name="Buckley, Patrick" userId="856a8473-a595-46e1-b9d1-c4b6886e27b8" providerId="ADAL" clId="{2ED867C2-158C-47EB-A06A-230D0E9C7612}" dt="2024-11-10T23:58:38.731" v="1379" actId="1076"/>
        <pc:sldMkLst>
          <pc:docMk/>
          <pc:sldMk cId="475495653" sldId="306"/>
        </pc:sldMkLst>
      </pc:sldChg>
      <pc:sldChg chg="add del setBg">
        <pc:chgData name="Buckley, Patrick" userId="856a8473-a595-46e1-b9d1-c4b6886e27b8" providerId="ADAL" clId="{2ED867C2-158C-47EB-A06A-230D0E9C7612}" dt="2024-11-10T23:52:47.216" v="1348" actId="47"/>
        <pc:sldMkLst>
          <pc:docMk/>
          <pc:sldMk cId="1407159235" sldId="306"/>
        </pc:sldMkLst>
      </pc:sldChg>
      <pc:sldChg chg="addSp delSp modSp new mod modAnim">
        <pc:chgData name="Buckley, Patrick" userId="856a8473-a595-46e1-b9d1-c4b6886e27b8" providerId="ADAL" clId="{2ED867C2-158C-47EB-A06A-230D0E9C7612}" dt="2024-11-10T23:59:44.953" v="1383"/>
        <pc:sldMkLst>
          <pc:docMk/>
          <pc:sldMk cId="2642219712" sldId="307"/>
        </pc:sldMkLst>
      </pc:sldChg>
      <pc:sldChg chg="addSp delSp modSp add mod delAnim modAnim">
        <pc:chgData name="Buckley, Patrick" userId="856a8473-a595-46e1-b9d1-c4b6886e27b8" providerId="ADAL" clId="{2ED867C2-158C-47EB-A06A-230D0E9C7612}" dt="2024-11-11T01:07:05.053" v="2043"/>
        <pc:sldMkLst>
          <pc:docMk/>
          <pc:sldMk cId="753083201" sldId="308"/>
        </pc:sldMkLst>
      </pc:sldChg>
      <pc:sldChg chg="addSp delSp modSp add mod delAnim modAnim">
        <pc:chgData name="Buckley, Patrick" userId="856a8473-a595-46e1-b9d1-c4b6886e27b8" providerId="ADAL" clId="{2ED867C2-158C-47EB-A06A-230D0E9C7612}" dt="2024-11-11T01:14:15.140" v="2061"/>
        <pc:sldMkLst>
          <pc:docMk/>
          <pc:sldMk cId="2276267079" sldId="309"/>
        </pc:sldMkLst>
      </pc:sldChg>
      <pc:sldChg chg="modSp add ord modAnim">
        <pc:chgData name="Buckley, Patrick" userId="856a8473-a595-46e1-b9d1-c4b6886e27b8" providerId="ADAL" clId="{2ED867C2-158C-47EB-A06A-230D0E9C7612}" dt="2024-11-11T00:23:00.092" v="1639" actId="207"/>
        <pc:sldMkLst>
          <pc:docMk/>
          <pc:sldMk cId="3533633718" sldId="310"/>
        </pc:sldMkLst>
      </pc:sldChg>
      <pc:sldChg chg="addSp delSp modSp add mod ord modTransition delAnim">
        <pc:chgData name="Buckley, Patrick" userId="856a8473-a595-46e1-b9d1-c4b6886e27b8" providerId="ADAL" clId="{2ED867C2-158C-47EB-A06A-230D0E9C7612}" dt="2024-11-11T00:56:37.657" v="1742"/>
        <pc:sldMkLst>
          <pc:docMk/>
          <pc:sldMk cId="4098624976" sldId="311"/>
        </pc:sldMkLst>
      </pc:sldChg>
      <pc:sldChg chg="addSp delSp modSp add mod ord modTransition">
        <pc:chgData name="Buckley, Patrick" userId="856a8473-a595-46e1-b9d1-c4b6886e27b8" providerId="ADAL" clId="{2ED867C2-158C-47EB-A06A-230D0E9C7612}" dt="2024-11-11T01:29:37.062" v="2185"/>
        <pc:sldMkLst>
          <pc:docMk/>
          <pc:sldMk cId="525860519" sldId="312"/>
        </pc:sldMkLst>
      </pc:sldChg>
      <pc:sldChg chg="addSp delSp modSp add mod ord delAnim modAnim">
        <pc:chgData name="Buckley, Patrick" userId="856a8473-a595-46e1-b9d1-c4b6886e27b8" providerId="ADAL" clId="{2ED867C2-158C-47EB-A06A-230D0E9C7612}" dt="2024-11-11T01:36:50.152" v="2195" actId="1076"/>
        <pc:sldMkLst>
          <pc:docMk/>
          <pc:sldMk cId="2295346318" sldId="313"/>
        </pc:sldMkLst>
      </pc:sldChg>
      <pc:sldChg chg="new del">
        <pc:chgData name="Buckley, Patrick" userId="856a8473-a595-46e1-b9d1-c4b6886e27b8" providerId="ADAL" clId="{2ED867C2-158C-47EB-A06A-230D0E9C7612}" dt="2024-11-11T02:02:25.945" v="3034" actId="47"/>
        <pc:sldMkLst>
          <pc:docMk/>
          <pc:sldMk cId="566597379" sldId="314"/>
        </pc:sldMkLst>
      </pc:sldChg>
      <pc:sldChg chg="delSp modSp add del mod ord">
        <pc:chgData name="Buckley, Patrick" userId="856a8473-a595-46e1-b9d1-c4b6886e27b8" providerId="ADAL" clId="{2ED867C2-158C-47EB-A06A-230D0E9C7612}" dt="2024-11-11T01:41:43.501" v="2567" actId="47"/>
        <pc:sldMkLst>
          <pc:docMk/>
          <pc:sldMk cId="3578374313" sldId="315"/>
        </pc:sldMkLst>
      </pc:sldChg>
      <pc:sldChg chg="addSp delSp modSp add mod ord delAnim">
        <pc:chgData name="Buckley, Patrick" userId="856a8473-a595-46e1-b9d1-c4b6886e27b8" providerId="ADAL" clId="{2ED867C2-158C-47EB-A06A-230D0E9C7612}" dt="2024-11-11T01:54:15.872" v="2920" actId="113"/>
        <pc:sldMkLst>
          <pc:docMk/>
          <pc:sldMk cId="1771286714" sldId="316"/>
        </pc:sldMkLst>
      </pc:sldChg>
      <pc:sldChg chg="addSp delSp modSp add mod ord setBg modClrScheme chgLayout">
        <pc:chgData name="Buckley, Patrick" userId="856a8473-a595-46e1-b9d1-c4b6886e27b8" providerId="ADAL" clId="{2ED867C2-158C-47EB-A06A-230D0E9C7612}" dt="2024-11-11T01:55:23.121" v="2968" actId="20577"/>
        <pc:sldMkLst>
          <pc:docMk/>
          <pc:sldMk cId="2651577962" sldId="317"/>
        </pc:sldMkLst>
      </pc:sldChg>
      <pc:sldChg chg="addSp modSp add mod">
        <pc:chgData name="Buckley, Patrick" userId="856a8473-a595-46e1-b9d1-c4b6886e27b8" providerId="ADAL" clId="{2ED867C2-158C-47EB-A06A-230D0E9C7612}" dt="2024-11-11T02:02:10.360" v="3033" actId="14100"/>
        <pc:sldMkLst>
          <pc:docMk/>
          <pc:sldMk cId="2627817574" sldId="318"/>
        </pc:sldMkLst>
      </pc:sldChg>
      <pc:sldChg chg="modSp add mod">
        <pc:chgData name="Buckley, Patrick" userId="856a8473-a595-46e1-b9d1-c4b6886e27b8" providerId="ADAL" clId="{2ED867C2-158C-47EB-A06A-230D0E9C7612}" dt="2024-11-11T02:02:42.968" v="3044" actId="20577"/>
        <pc:sldMkLst>
          <pc:docMk/>
          <pc:sldMk cId="265911948" sldId="319"/>
        </pc:sldMkLst>
      </pc:sldChg>
    </pc:docChg>
  </pc:docChgLst>
  <pc:docChgLst>
    <pc:chgData name="Buckley, Patrick" userId="S::buckleypj@upmc.edu::856a8473-a595-46e1-b9d1-c4b6886e27b8" providerId="AD" clId="Web-{C338B653-BA47-7FFE-ED3A-0ECED23730CE}"/>
    <pc:docChg chg="addSld delSld modSld">
      <pc:chgData name="Buckley, Patrick" userId="S::buckleypj@upmc.edu::856a8473-a595-46e1-b9d1-c4b6886e27b8" providerId="AD" clId="Web-{C338B653-BA47-7FFE-ED3A-0ECED23730CE}" dt="2024-02-03T00:47:33.942" v="55"/>
      <pc:docMkLst>
        <pc:docMk/>
      </pc:docMkLst>
      <pc:sldChg chg="modSp">
        <pc:chgData name="Buckley, Patrick" userId="S::buckleypj@upmc.edu::856a8473-a595-46e1-b9d1-c4b6886e27b8" providerId="AD" clId="Web-{C338B653-BA47-7FFE-ED3A-0ECED23730CE}" dt="2024-02-03T00:47:09.848" v="53" actId="20577"/>
        <pc:sldMkLst>
          <pc:docMk/>
          <pc:sldMk cId="3434728579" sldId="256"/>
        </pc:sldMkLst>
      </pc:sldChg>
      <pc:sldChg chg="add del">
        <pc:chgData name="Buckley, Patrick" userId="S::buckleypj@upmc.edu::856a8473-a595-46e1-b9d1-c4b6886e27b8" providerId="AD" clId="Web-{C338B653-BA47-7FFE-ED3A-0ECED23730CE}" dt="2024-02-03T00:30:39.953" v="13"/>
        <pc:sldMkLst>
          <pc:docMk/>
          <pc:sldMk cId="1167874770" sldId="260"/>
        </pc:sldMkLst>
      </pc:sldChg>
      <pc:sldChg chg="del">
        <pc:chgData name="Buckley, Patrick" userId="S::buckleypj@upmc.edu::856a8473-a595-46e1-b9d1-c4b6886e27b8" providerId="AD" clId="Web-{C338B653-BA47-7FFE-ED3A-0ECED23730CE}" dt="2024-02-03T00:16:22.112" v="0"/>
        <pc:sldMkLst>
          <pc:docMk/>
          <pc:sldMk cId="1801579997" sldId="266"/>
        </pc:sldMkLst>
      </pc:sldChg>
      <pc:sldChg chg="del">
        <pc:chgData name="Buckley, Patrick" userId="S::buckleypj@upmc.edu::856a8473-a595-46e1-b9d1-c4b6886e27b8" providerId="AD" clId="Web-{C338B653-BA47-7FFE-ED3A-0ECED23730CE}" dt="2024-02-03T00:16:23.081" v="1"/>
        <pc:sldMkLst>
          <pc:docMk/>
          <pc:sldMk cId="1847624551" sldId="267"/>
        </pc:sldMkLst>
      </pc:sldChg>
      <pc:sldChg chg="del">
        <pc:chgData name="Buckley, Patrick" userId="S::buckleypj@upmc.edu::856a8473-a595-46e1-b9d1-c4b6886e27b8" providerId="AD" clId="Web-{C338B653-BA47-7FFE-ED3A-0ECED23730CE}" dt="2024-02-03T00:16:23.659" v="2"/>
        <pc:sldMkLst>
          <pc:docMk/>
          <pc:sldMk cId="2834402199" sldId="268"/>
        </pc:sldMkLst>
      </pc:sldChg>
      <pc:sldChg chg="del">
        <pc:chgData name="Buckley, Patrick" userId="S::buckleypj@upmc.edu::856a8473-a595-46e1-b9d1-c4b6886e27b8" providerId="AD" clId="Web-{C338B653-BA47-7FFE-ED3A-0ECED23730CE}" dt="2024-02-03T00:16:24.315" v="3"/>
        <pc:sldMkLst>
          <pc:docMk/>
          <pc:sldMk cId="4254000232" sldId="269"/>
        </pc:sldMkLst>
      </pc:sldChg>
      <pc:sldChg chg="modSp add del">
        <pc:chgData name="Buckley, Patrick" userId="S::buckleypj@upmc.edu::856a8473-a595-46e1-b9d1-c4b6886e27b8" providerId="AD" clId="Web-{C338B653-BA47-7FFE-ED3A-0ECED23730CE}" dt="2024-02-03T00:30:30.656" v="11" actId="1076"/>
        <pc:sldMkLst>
          <pc:docMk/>
          <pc:sldMk cId="2180199094" sldId="270"/>
        </pc:sldMkLst>
      </pc:sldChg>
      <pc:sldChg chg="del">
        <pc:chgData name="Buckley, Patrick" userId="S::buckleypj@upmc.edu::856a8473-a595-46e1-b9d1-c4b6886e27b8" providerId="AD" clId="Web-{C338B653-BA47-7FFE-ED3A-0ECED23730CE}" dt="2024-02-03T00:16:35.238" v="4"/>
        <pc:sldMkLst>
          <pc:docMk/>
          <pc:sldMk cId="2995426942" sldId="271"/>
        </pc:sldMkLst>
      </pc:sldChg>
      <pc:sldChg chg="del">
        <pc:chgData name="Buckley, Patrick" userId="S::buckleypj@upmc.edu::856a8473-a595-46e1-b9d1-c4b6886e27b8" providerId="AD" clId="Web-{C338B653-BA47-7FFE-ED3A-0ECED23730CE}" dt="2024-02-03T00:46:02.424" v="19"/>
        <pc:sldMkLst>
          <pc:docMk/>
          <pc:sldMk cId="1035840264" sldId="272"/>
        </pc:sldMkLst>
      </pc:sldChg>
      <pc:sldChg chg="addSp delSp new">
        <pc:chgData name="Buckley, Patrick" userId="S::buckleypj@upmc.edu::856a8473-a595-46e1-b9d1-c4b6886e27b8" providerId="AD" clId="Web-{C338B653-BA47-7FFE-ED3A-0ECED23730CE}" dt="2024-02-03T00:45:29.767" v="18"/>
        <pc:sldMkLst>
          <pc:docMk/>
          <pc:sldMk cId="1570789286" sldId="273"/>
        </pc:sldMkLst>
      </pc:sldChg>
      <pc:sldChg chg="addSp new">
        <pc:chgData name="Buckley, Patrick" userId="S::buckleypj@upmc.edu::856a8473-a595-46e1-b9d1-c4b6886e27b8" providerId="AD" clId="Web-{C338B653-BA47-7FFE-ED3A-0ECED23730CE}" dt="2024-02-03T00:47:33.942" v="55"/>
        <pc:sldMkLst>
          <pc:docMk/>
          <pc:sldMk cId="4121871374" sldId="274"/>
        </pc:sldMkLst>
      </pc:sldChg>
    </pc:docChg>
  </pc:docChgLst>
  <pc:docChgLst>
    <pc:chgData name="Buckley, Patrick" userId="856a8473-a595-46e1-b9d1-c4b6886e27b8" providerId="ADAL" clId="{7E1B5A92-5483-4B6A-BEDE-65B427A0D71B}"/>
    <pc:docChg chg="undo custSel addSld delSld modSld sldOrd">
      <pc:chgData name="Buckley, Patrick" userId="856a8473-a595-46e1-b9d1-c4b6886e27b8" providerId="ADAL" clId="{7E1B5A92-5483-4B6A-BEDE-65B427A0D71B}" dt="2024-02-07T19:02:04.781" v="6251" actId="20577"/>
      <pc:docMkLst>
        <pc:docMk/>
      </pc:docMkLst>
      <pc:sldChg chg="modSp mod modNotesTx">
        <pc:chgData name="Buckley, Patrick" userId="856a8473-a595-46e1-b9d1-c4b6886e27b8" providerId="ADAL" clId="{7E1B5A92-5483-4B6A-BEDE-65B427A0D71B}" dt="2024-02-07T18:55:52.272" v="5376" actId="20577"/>
        <pc:sldMkLst>
          <pc:docMk/>
          <pc:sldMk cId="3434728579" sldId="256"/>
        </pc:sldMkLst>
      </pc:sldChg>
      <pc:sldChg chg="addSp delSp modSp mod ord modAnim modNotesTx">
        <pc:chgData name="Buckley, Patrick" userId="856a8473-a595-46e1-b9d1-c4b6886e27b8" providerId="ADAL" clId="{7E1B5A92-5483-4B6A-BEDE-65B427A0D71B}" dt="2024-02-07T18:40:43.122" v="2510" actId="20577"/>
        <pc:sldMkLst>
          <pc:docMk/>
          <pc:sldMk cId="2475964774" sldId="261"/>
        </pc:sldMkLst>
      </pc:sldChg>
      <pc:sldChg chg="ord modNotesTx">
        <pc:chgData name="Buckley, Patrick" userId="856a8473-a595-46e1-b9d1-c4b6886e27b8" providerId="ADAL" clId="{7E1B5A92-5483-4B6A-BEDE-65B427A0D71B}" dt="2024-02-07T19:00:56.141" v="5992" actId="20577"/>
        <pc:sldMkLst>
          <pc:docMk/>
          <pc:sldMk cId="2067984054" sldId="262"/>
        </pc:sldMkLst>
      </pc:sldChg>
      <pc:sldChg chg="modSp modNotesTx">
        <pc:chgData name="Buckley, Patrick" userId="856a8473-a595-46e1-b9d1-c4b6886e27b8" providerId="ADAL" clId="{7E1B5A92-5483-4B6A-BEDE-65B427A0D71B}" dt="2024-02-07T18:59:24.895" v="5687"/>
        <pc:sldMkLst>
          <pc:docMk/>
          <pc:sldMk cId="3637485559" sldId="264"/>
        </pc:sldMkLst>
      </pc:sldChg>
      <pc:sldChg chg="modSp mod modAnim modNotesTx">
        <pc:chgData name="Buckley, Patrick" userId="856a8473-a595-46e1-b9d1-c4b6886e27b8" providerId="ADAL" clId="{7E1B5A92-5483-4B6A-BEDE-65B427A0D71B}" dt="2024-02-07T18:45:35.911" v="3029" actId="6549"/>
        <pc:sldMkLst>
          <pc:docMk/>
          <pc:sldMk cId="2390259770" sldId="265"/>
        </pc:sldMkLst>
      </pc:sldChg>
      <pc:sldChg chg="delSp modSp mod delAnim modAnim">
        <pc:chgData name="Buckley, Patrick" userId="856a8473-a595-46e1-b9d1-c4b6886e27b8" providerId="ADAL" clId="{7E1B5A92-5483-4B6A-BEDE-65B427A0D71B}" dt="2024-02-07T16:47:15.955" v="528"/>
        <pc:sldMkLst>
          <pc:docMk/>
          <pc:sldMk cId="2180199094" sldId="270"/>
        </pc:sldMkLst>
      </pc:sldChg>
      <pc:sldChg chg="addSp delSp modSp mod modAnim modNotesTx">
        <pc:chgData name="Buckley, Patrick" userId="856a8473-a595-46e1-b9d1-c4b6886e27b8" providerId="ADAL" clId="{7E1B5A92-5483-4B6A-BEDE-65B427A0D71B}" dt="2024-02-07T18:41:17.219" v="2576" actId="20577"/>
        <pc:sldMkLst>
          <pc:docMk/>
          <pc:sldMk cId="1570789286" sldId="273"/>
        </pc:sldMkLst>
      </pc:sldChg>
      <pc:sldChg chg="delSp del mod">
        <pc:chgData name="Buckley, Patrick" userId="856a8473-a595-46e1-b9d1-c4b6886e27b8" providerId="ADAL" clId="{7E1B5A92-5483-4B6A-BEDE-65B427A0D71B}" dt="2024-02-07T16:57:32.778" v="662" actId="47"/>
        <pc:sldMkLst>
          <pc:docMk/>
          <pc:sldMk cId="4121871374" sldId="274"/>
        </pc:sldMkLst>
      </pc:sldChg>
      <pc:sldChg chg="addSp delSp modSp add mod modAnim modNotesTx">
        <pc:chgData name="Buckley, Patrick" userId="856a8473-a595-46e1-b9d1-c4b6886e27b8" providerId="ADAL" clId="{7E1B5A92-5483-4B6A-BEDE-65B427A0D71B}" dt="2024-02-07T18:47:47.937" v="3581" actId="20577"/>
        <pc:sldMkLst>
          <pc:docMk/>
          <pc:sldMk cId="397811939" sldId="275"/>
        </pc:sldMkLst>
      </pc:sldChg>
      <pc:sldChg chg="addSp delSp modSp add mod setBg delAnim modNotesTx">
        <pc:chgData name="Buckley, Patrick" userId="856a8473-a595-46e1-b9d1-c4b6886e27b8" providerId="ADAL" clId="{7E1B5A92-5483-4B6A-BEDE-65B427A0D71B}" dt="2024-02-07T19:01:51.237" v="6219" actId="20577"/>
        <pc:sldMkLst>
          <pc:docMk/>
          <pc:sldMk cId="2266680093" sldId="276"/>
        </pc:sldMkLst>
      </pc:sldChg>
      <pc:sldChg chg="modSp add del mod">
        <pc:chgData name="Buckley, Patrick" userId="856a8473-a595-46e1-b9d1-c4b6886e27b8" providerId="ADAL" clId="{7E1B5A92-5483-4B6A-BEDE-65B427A0D71B}" dt="2024-02-07T16:40:29.557" v="421"/>
        <pc:sldMkLst>
          <pc:docMk/>
          <pc:sldMk cId="3772770903" sldId="276"/>
        </pc:sldMkLst>
      </pc:sldChg>
      <pc:sldChg chg="addSp delSp modSp add del mod setBg">
        <pc:chgData name="Buckley, Patrick" userId="856a8473-a595-46e1-b9d1-c4b6886e27b8" providerId="ADAL" clId="{7E1B5A92-5483-4B6A-BEDE-65B427A0D71B}" dt="2024-02-07T17:14:08.490" v="780" actId="47"/>
        <pc:sldMkLst>
          <pc:docMk/>
          <pc:sldMk cId="2997843833" sldId="277"/>
        </pc:sldMkLst>
      </pc:sldChg>
      <pc:sldChg chg="addSp delSp modSp add mod delAnim modAnim modNotesTx">
        <pc:chgData name="Buckley, Patrick" userId="856a8473-a595-46e1-b9d1-c4b6886e27b8" providerId="ADAL" clId="{7E1B5A92-5483-4B6A-BEDE-65B427A0D71B}" dt="2024-02-07T19:02:04.781" v="6251" actId="20577"/>
        <pc:sldMkLst>
          <pc:docMk/>
          <pc:sldMk cId="2423215323" sldId="278"/>
        </pc:sldMkLst>
      </pc:sldChg>
      <pc:sldChg chg="addSp delSp modSp new mod modAnim modNotesTx">
        <pc:chgData name="Buckley, Patrick" userId="856a8473-a595-46e1-b9d1-c4b6886e27b8" providerId="ADAL" clId="{7E1B5A92-5483-4B6A-BEDE-65B427A0D71B}" dt="2024-02-07T18:54:49.545" v="5097" actId="20577"/>
        <pc:sldMkLst>
          <pc:docMk/>
          <pc:sldMk cId="3697502453" sldId="279"/>
        </pc:sldMkLst>
      </pc:sldChg>
      <pc:sldChg chg="addSp delSp modSp add mod delAnim modAnim modNotesTx">
        <pc:chgData name="Buckley, Patrick" userId="856a8473-a595-46e1-b9d1-c4b6886e27b8" providerId="ADAL" clId="{7E1B5A92-5483-4B6A-BEDE-65B427A0D71B}" dt="2024-02-07T18:52:23.742" v="4549" actId="20577"/>
        <pc:sldMkLst>
          <pc:docMk/>
          <pc:sldMk cId="3107786386" sldId="280"/>
        </pc:sldMkLst>
      </pc:sldChg>
    </pc:docChg>
  </pc:docChgLst>
  <pc:docChgLst>
    <pc:chgData name="Buckley, Patrick" userId="856a8473-a595-46e1-b9d1-c4b6886e27b8" providerId="ADAL" clId="{3159AF3E-6D1B-40F0-918A-96E28128364C}"/>
    <pc:docChg chg="custSel modSld sldOrd">
      <pc:chgData name="Buckley, Patrick" userId="856a8473-a595-46e1-b9d1-c4b6886e27b8" providerId="ADAL" clId="{3159AF3E-6D1B-40F0-918A-96E28128364C}" dt="2025-02-05T16:15:58.022" v="119" actId="20577"/>
      <pc:docMkLst>
        <pc:docMk/>
      </pc:docMkLst>
      <pc:sldChg chg="modSp mod">
        <pc:chgData name="Buckley, Patrick" userId="856a8473-a595-46e1-b9d1-c4b6886e27b8" providerId="ADAL" clId="{3159AF3E-6D1B-40F0-918A-96E28128364C}" dt="2025-02-05T16:13:39.902" v="40" actId="20577"/>
        <pc:sldMkLst>
          <pc:docMk/>
          <pc:sldMk cId="3434728579" sldId="256"/>
        </pc:sldMkLst>
        <pc:spChg chg="mod">
          <ac:chgData name="Buckley, Patrick" userId="856a8473-a595-46e1-b9d1-c4b6886e27b8" providerId="ADAL" clId="{3159AF3E-6D1B-40F0-918A-96E28128364C}" dt="2025-02-05T16:13:39.902" v="40" actId="20577"/>
          <ac:spMkLst>
            <pc:docMk/>
            <pc:sldMk cId="3434728579" sldId="256"/>
            <ac:spMk id="3" creationId="{D6DFCDAC-43DE-7650-9C20-B02C134BA632}"/>
          </ac:spMkLst>
        </pc:spChg>
        <pc:spChg chg="mod">
          <ac:chgData name="Buckley, Patrick" userId="856a8473-a595-46e1-b9d1-c4b6886e27b8" providerId="ADAL" clId="{3159AF3E-6D1B-40F0-918A-96E28128364C}" dt="2025-02-05T16:13:25.043" v="20" actId="20577"/>
          <ac:spMkLst>
            <pc:docMk/>
            <pc:sldMk cId="3434728579" sldId="256"/>
            <ac:spMk id="6" creationId="{A2DFF8CC-33AB-1CD4-3F59-D90A546850A8}"/>
          </ac:spMkLst>
        </pc:spChg>
      </pc:sldChg>
      <pc:sldChg chg="ord">
        <pc:chgData name="Buckley, Patrick" userId="856a8473-a595-46e1-b9d1-c4b6886e27b8" providerId="ADAL" clId="{3159AF3E-6D1B-40F0-918A-96E28128364C}" dt="2025-02-05T16:11:22.764" v="1"/>
        <pc:sldMkLst>
          <pc:docMk/>
          <pc:sldMk cId="2995426942" sldId="271"/>
        </pc:sldMkLst>
      </pc:sldChg>
      <pc:sldChg chg="modTransition">
        <pc:chgData name="Buckley, Patrick" userId="856a8473-a595-46e1-b9d1-c4b6886e27b8" providerId="ADAL" clId="{3159AF3E-6D1B-40F0-918A-96E28128364C}" dt="2025-02-05T16:13:55.413" v="41"/>
        <pc:sldMkLst>
          <pc:docMk/>
          <pc:sldMk cId="4098624976" sldId="311"/>
        </pc:sldMkLst>
      </pc:sldChg>
      <pc:sldChg chg="modAnim modNotesTx">
        <pc:chgData name="Buckley, Patrick" userId="856a8473-a595-46e1-b9d1-c4b6886e27b8" providerId="ADAL" clId="{3159AF3E-6D1B-40F0-918A-96E28128364C}" dt="2025-02-05T16:15:58.022" v="119" actId="20577"/>
        <pc:sldMkLst>
          <pc:docMk/>
          <pc:sldMk cId="2040800067" sldId="324"/>
        </pc:sldMkLst>
      </pc:sldChg>
      <pc:sldChg chg="modSp mod">
        <pc:chgData name="Buckley, Patrick" userId="856a8473-a595-46e1-b9d1-c4b6886e27b8" providerId="ADAL" clId="{3159AF3E-6D1B-40F0-918A-96E28128364C}" dt="2025-02-05T16:13:02.553" v="8" actId="20577"/>
        <pc:sldMkLst>
          <pc:docMk/>
          <pc:sldMk cId="3497666029" sldId="330"/>
        </pc:sldMkLst>
      </pc:sldChg>
    </pc:docChg>
  </pc:docChgLst>
  <pc:docChgLst>
    <pc:chgData name="Buckley, Patrick" userId="856a8473-a595-46e1-b9d1-c4b6886e27b8" providerId="ADAL" clId="{78EA0F2B-5234-4425-BF3E-A8F1CE537256}"/>
    <pc:docChg chg="modSld">
      <pc:chgData name="Buckley, Patrick" userId="856a8473-a595-46e1-b9d1-c4b6886e27b8" providerId="ADAL" clId="{78EA0F2B-5234-4425-BF3E-A8F1CE537256}" dt="2024-02-23T20:21:42.707" v="20" actId="1076"/>
      <pc:docMkLst>
        <pc:docMk/>
      </pc:docMkLst>
      <pc:sldChg chg="modNotesTx">
        <pc:chgData name="Buckley, Patrick" userId="856a8473-a595-46e1-b9d1-c4b6886e27b8" providerId="ADAL" clId="{78EA0F2B-5234-4425-BF3E-A8F1CE537256}" dt="2024-02-23T20:17:53.097" v="0" actId="6549"/>
        <pc:sldMkLst>
          <pc:docMk/>
          <pc:sldMk cId="3434728579" sldId="256"/>
        </pc:sldMkLst>
      </pc:sldChg>
      <pc:sldChg chg="modNotesTx">
        <pc:chgData name="Buckley, Patrick" userId="856a8473-a595-46e1-b9d1-c4b6886e27b8" providerId="ADAL" clId="{78EA0F2B-5234-4425-BF3E-A8F1CE537256}" dt="2024-02-23T20:18:31.802" v="8" actId="6549"/>
        <pc:sldMkLst>
          <pc:docMk/>
          <pc:sldMk cId="2475964774" sldId="261"/>
        </pc:sldMkLst>
      </pc:sldChg>
      <pc:sldChg chg="modNotesTx">
        <pc:chgData name="Buckley, Patrick" userId="856a8473-a595-46e1-b9d1-c4b6886e27b8" providerId="ADAL" clId="{78EA0F2B-5234-4425-BF3E-A8F1CE537256}" dt="2024-02-23T20:17:58.740" v="2" actId="6549"/>
        <pc:sldMkLst>
          <pc:docMk/>
          <pc:sldMk cId="2067984054" sldId="262"/>
        </pc:sldMkLst>
      </pc:sldChg>
      <pc:sldChg chg="modNotesTx">
        <pc:chgData name="Buckley, Patrick" userId="856a8473-a595-46e1-b9d1-c4b6886e27b8" providerId="ADAL" clId="{78EA0F2B-5234-4425-BF3E-A8F1CE537256}" dt="2024-02-23T20:17:55.085" v="1" actId="6549"/>
        <pc:sldMkLst>
          <pc:docMk/>
          <pc:sldMk cId="3637485559" sldId="264"/>
        </pc:sldMkLst>
      </pc:sldChg>
      <pc:sldChg chg="modNotesTx">
        <pc:chgData name="Buckley, Patrick" userId="856a8473-a595-46e1-b9d1-c4b6886e27b8" providerId="ADAL" clId="{78EA0F2B-5234-4425-BF3E-A8F1CE537256}" dt="2024-02-23T20:18:27.830" v="7" actId="6549"/>
        <pc:sldMkLst>
          <pc:docMk/>
          <pc:sldMk cId="2390259770" sldId="265"/>
        </pc:sldMkLst>
      </pc:sldChg>
      <pc:sldChg chg="modNotesTx">
        <pc:chgData name="Buckley, Patrick" userId="856a8473-a595-46e1-b9d1-c4b6886e27b8" providerId="ADAL" clId="{78EA0F2B-5234-4425-BF3E-A8F1CE537256}" dt="2024-02-23T20:18:34.700" v="9" actId="6549"/>
        <pc:sldMkLst>
          <pc:docMk/>
          <pc:sldMk cId="1570789286" sldId="273"/>
        </pc:sldMkLst>
      </pc:sldChg>
      <pc:sldChg chg="modNotesTx">
        <pc:chgData name="Buckley, Patrick" userId="856a8473-a595-46e1-b9d1-c4b6886e27b8" providerId="ADAL" clId="{78EA0F2B-5234-4425-BF3E-A8F1CE537256}" dt="2024-02-23T20:18:17.667" v="4" actId="6549"/>
        <pc:sldMkLst>
          <pc:docMk/>
          <pc:sldMk cId="397811939" sldId="275"/>
        </pc:sldMkLst>
      </pc:sldChg>
      <pc:sldChg chg="modNotesTx">
        <pc:chgData name="Buckley, Patrick" userId="856a8473-a595-46e1-b9d1-c4b6886e27b8" providerId="ADAL" clId="{78EA0F2B-5234-4425-BF3E-A8F1CE537256}" dt="2024-02-23T20:18:01.637" v="3" actId="6549"/>
        <pc:sldMkLst>
          <pc:docMk/>
          <pc:sldMk cId="2266680093" sldId="276"/>
        </pc:sldMkLst>
      </pc:sldChg>
      <pc:sldChg chg="modSp mod">
        <pc:chgData name="Buckley, Patrick" userId="856a8473-a595-46e1-b9d1-c4b6886e27b8" providerId="ADAL" clId="{78EA0F2B-5234-4425-BF3E-A8F1CE537256}" dt="2024-02-23T20:21:42.707" v="20" actId="1076"/>
        <pc:sldMkLst>
          <pc:docMk/>
          <pc:sldMk cId="2423215323" sldId="278"/>
        </pc:sldMkLst>
      </pc:sldChg>
      <pc:sldChg chg="modNotesTx">
        <pc:chgData name="Buckley, Patrick" userId="856a8473-a595-46e1-b9d1-c4b6886e27b8" providerId="ADAL" clId="{78EA0F2B-5234-4425-BF3E-A8F1CE537256}" dt="2024-02-23T20:18:24.435" v="6" actId="6549"/>
        <pc:sldMkLst>
          <pc:docMk/>
          <pc:sldMk cId="3697502453" sldId="279"/>
        </pc:sldMkLst>
      </pc:sldChg>
      <pc:sldChg chg="modNotesTx">
        <pc:chgData name="Buckley, Patrick" userId="856a8473-a595-46e1-b9d1-c4b6886e27b8" providerId="ADAL" clId="{78EA0F2B-5234-4425-BF3E-A8F1CE537256}" dt="2024-02-23T20:18:20.853" v="5" actId="6549"/>
        <pc:sldMkLst>
          <pc:docMk/>
          <pc:sldMk cId="3107786386" sldId="280"/>
        </pc:sldMkLst>
      </pc:sldChg>
    </pc:docChg>
  </pc:docChgLst>
  <pc:docChgLst>
    <pc:chgData name="Patrick Buckley" userId="ed8690927eefe0d4" providerId="LiveId" clId="{4C7661A6-D202-4348-B77B-B9DEA2899208}"/>
    <pc:docChg chg="custSel modSld">
      <pc:chgData name="Patrick Buckley" userId="ed8690927eefe0d4" providerId="LiveId" clId="{4C7661A6-D202-4348-B77B-B9DEA2899208}" dt="2025-02-15T04:13:40.589" v="8" actId="20577"/>
      <pc:docMkLst>
        <pc:docMk/>
      </pc:docMkLst>
      <pc:sldChg chg="modSp mod">
        <pc:chgData name="Patrick Buckley" userId="ed8690927eefe0d4" providerId="LiveId" clId="{4C7661A6-D202-4348-B77B-B9DEA2899208}" dt="2025-02-15T04:13:40.589" v="8" actId="20577"/>
        <pc:sldMkLst>
          <pc:docMk/>
          <pc:sldMk cId="3434728579" sldId="256"/>
        </pc:sldMkLst>
        <pc:spChg chg="mod">
          <ac:chgData name="Patrick Buckley" userId="ed8690927eefe0d4" providerId="LiveId" clId="{4C7661A6-D202-4348-B77B-B9DEA2899208}" dt="2025-02-15T04:13:40.589" v="8" actId="20577"/>
          <ac:spMkLst>
            <pc:docMk/>
            <pc:sldMk cId="3434728579" sldId="256"/>
            <ac:spMk id="2" creationId="{FA122885-45DE-6DB8-BA64-9BA77CCC08B4}"/>
          </ac:spMkLst>
        </pc:spChg>
      </pc:sldChg>
      <pc:sldChg chg="modSp mod">
        <pc:chgData name="Patrick Buckley" userId="ed8690927eefe0d4" providerId="LiveId" clId="{4C7661A6-D202-4348-B77B-B9DEA2899208}" dt="2025-02-15T02:23:23.593" v="5" actId="313"/>
        <pc:sldMkLst>
          <pc:docMk/>
          <pc:sldMk cId="2324223148" sldId="325"/>
        </pc:sldMkLst>
        <pc:spChg chg="mod">
          <ac:chgData name="Patrick Buckley" userId="ed8690927eefe0d4" providerId="LiveId" clId="{4C7661A6-D202-4348-B77B-B9DEA2899208}" dt="2025-02-15T02:23:23.593" v="5" actId="313"/>
          <ac:spMkLst>
            <pc:docMk/>
            <pc:sldMk cId="2324223148" sldId="325"/>
            <ac:spMk id="3" creationId="{F74CAF8D-9B51-E7DB-4A1C-EC0F25076C07}"/>
          </ac:spMkLst>
        </pc:spChg>
      </pc:sldChg>
      <pc:sldChg chg="modNotesTx">
        <pc:chgData name="Patrick Buckley" userId="ed8690927eefe0d4" providerId="LiveId" clId="{4C7661A6-D202-4348-B77B-B9DEA2899208}" dt="2025-02-15T02:23:05.783" v="3" actId="6549"/>
        <pc:sldMkLst>
          <pc:docMk/>
          <pc:sldMk cId="1136761924" sldId="326"/>
        </pc:sldMkLst>
      </pc:sldChg>
    </pc:docChg>
  </pc:docChgLst>
  <pc:docChgLst>
    <pc:chgData name="Buckley, Patrick" userId="856a8473-a595-46e1-b9d1-c4b6886e27b8" providerId="ADAL" clId="{7DE287DB-8F18-4D5C-B171-1B8F3BC1C3BC}"/>
    <pc:docChg chg="undo custSel delSld modSld">
      <pc:chgData name="Buckley, Patrick" userId="856a8473-a595-46e1-b9d1-c4b6886e27b8" providerId="ADAL" clId="{7DE287DB-8F18-4D5C-B171-1B8F3BC1C3BC}" dt="2024-03-13T15:05:29.730" v="917"/>
      <pc:docMkLst>
        <pc:docMk/>
      </pc:docMkLst>
      <pc:sldChg chg="addSp delSp modSp mod delAnim modAnim">
        <pc:chgData name="Buckley, Patrick" userId="856a8473-a595-46e1-b9d1-c4b6886e27b8" providerId="ADAL" clId="{7DE287DB-8F18-4D5C-B171-1B8F3BC1C3BC}" dt="2024-03-13T13:55:05.352" v="465" actId="207"/>
        <pc:sldMkLst>
          <pc:docMk/>
          <pc:sldMk cId="3637485559" sldId="264"/>
        </pc:sldMkLst>
      </pc:sldChg>
      <pc:sldChg chg="addSp modSp mod modAnim">
        <pc:chgData name="Buckley, Patrick" userId="856a8473-a595-46e1-b9d1-c4b6886e27b8" providerId="ADAL" clId="{7DE287DB-8F18-4D5C-B171-1B8F3BC1C3BC}" dt="2024-03-13T14:18:50.878" v="897" actId="20577"/>
        <pc:sldMkLst>
          <pc:docMk/>
          <pc:sldMk cId="2390259770" sldId="265"/>
        </pc:sldMkLst>
      </pc:sldChg>
      <pc:sldChg chg="del">
        <pc:chgData name="Buckley, Patrick" userId="856a8473-a595-46e1-b9d1-c4b6886e27b8" providerId="ADAL" clId="{7DE287DB-8F18-4D5C-B171-1B8F3BC1C3BC}" dt="2024-03-13T14:03:14.943" v="698" actId="47"/>
        <pc:sldMkLst>
          <pc:docMk/>
          <pc:sldMk cId="2180199094" sldId="270"/>
        </pc:sldMkLst>
      </pc:sldChg>
      <pc:sldChg chg="modSp mod">
        <pc:chgData name="Buckley, Patrick" userId="856a8473-a595-46e1-b9d1-c4b6886e27b8" providerId="ADAL" clId="{7DE287DB-8F18-4D5C-B171-1B8F3BC1C3BC}" dt="2024-03-13T14:02:04.261" v="691" actId="207"/>
        <pc:sldMkLst>
          <pc:docMk/>
          <pc:sldMk cId="1570789286" sldId="273"/>
        </pc:sldMkLst>
      </pc:sldChg>
      <pc:sldChg chg="addSp modSp mod">
        <pc:chgData name="Buckley, Patrick" userId="856a8473-a595-46e1-b9d1-c4b6886e27b8" providerId="ADAL" clId="{7DE287DB-8F18-4D5C-B171-1B8F3BC1C3BC}" dt="2024-03-13T15:05:29.730" v="917"/>
        <pc:sldMkLst>
          <pc:docMk/>
          <pc:sldMk cId="397811939" sldId="275"/>
        </pc:sldMkLst>
      </pc:sldChg>
      <pc:sldChg chg="addSp modSp mod">
        <pc:chgData name="Buckley, Patrick" userId="856a8473-a595-46e1-b9d1-c4b6886e27b8" providerId="ADAL" clId="{7DE287DB-8F18-4D5C-B171-1B8F3BC1C3BC}" dt="2024-03-13T15:03:02.957" v="916" actId="255"/>
        <pc:sldMkLst>
          <pc:docMk/>
          <pc:sldMk cId="2423215323" sldId="278"/>
        </pc:sldMkLst>
      </pc:sldChg>
      <pc:sldChg chg="addSp modSp mod">
        <pc:chgData name="Buckley, Patrick" userId="856a8473-a595-46e1-b9d1-c4b6886e27b8" providerId="ADAL" clId="{7DE287DB-8F18-4D5C-B171-1B8F3BC1C3BC}" dt="2024-03-04T20:53:02.999" v="240" actId="207"/>
        <pc:sldMkLst>
          <pc:docMk/>
          <pc:sldMk cId="3697502453" sldId="279"/>
        </pc:sldMkLst>
      </pc:sldChg>
      <pc:sldChg chg="modSp">
        <pc:chgData name="Buckley, Patrick" userId="856a8473-a595-46e1-b9d1-c4b6886e27b8" providerId="ADAL" clId="{7DE287DB-8F18-4D5C-B171-1B8F3BC1C3BC}" dt="2024-03-04T20:48:33.588" v="175" actId="207"/>
        <pc:sldMkLst>
          <pc:docMk/>
          <pc:sldMk cId="3107786386" sldId="280"/>
        </pc:sldMkLst>
      </pc:sldChg>
    </pc:docChg>
  </pc:docChgLst>
  <pc:docChgLst>
    <pc:chgData name="Buckley, Patrick" userId="856a8473-a595-46e1-b9d1-c4b6886e27b8" providerId="ADAL" clId="{98A99BB6-43F1-402D-AA8F-C07A086C38E5}"/>
    <pc:docChg chg="custSel delSld modSld sldOrd">
      <pc:chgData name="Buckley, Patrick" userId="856a8473-a595-46e1-b9d1-c4b6886e27b8" providerId="ADAL" clId="{98A99BB6-43F1-402D-AA8F-C07A086C38E5}" dt="2025-02-13T23:53:53.355" v="681" actId="20577"/>
      <pc:docMkLst>
        <pc:docMk/>
      </pc:docMkLst>
      <pc:sldChg chg="ord modNotesTx">
        <pc:chgData name="Buckley, Patrick" userId="856a8473-a595-46e1-b9d1-c4b6886e27b8" providerId="ADAL" clId="{98A99BB6-43F1-402D-AA8F-C07A086C38E5}" dt="2025-02-13T22:48:22.465" v="286" actId="20577"/>
        <pc:sldMkLst>
          <pc:docMk/>
          <pc:sldMk cId="2995426942" sldId="271"/>
        </pc:sldMkLst>
      </pc:sldChg>
      <pc:sldChg chg="modNotesTx">
        <pc:chgData name="Buckley, Patrick" userId="856a8473-a595-46e1-b9d1-c4b6886e27b8" providerId="ADAL" clId="{98A99BB6-43F1-402D-AA8F-C07A086C38E5}" dt="2025-02-13T22:43:22.700" v="118" actId="20577"/>
        <pc:sldMkLst>
          <pc:docMk/>
          <pc:sldMk cId="2781607847" sldId="290"/>
        </pc:sldMkLst>
      </pc:sldChg>
      <pc:sldChg chg="modNotesTx">
        <pc:chgData name="Buckley, Patrick" userId="856a8473-a595-46e1-b9d1-c4b6886e27b8" providerId="ADAL" clId="{98A99BB6-43F1-402D-AA8F-C07A086C38E5}" dt="2025-02-13T23:53:53.355" v="681" actId="20577"/>
        <pc:sldMkLst>
          <pc:docMk/>
          <pc:sldMk cId="1359429160" sldId="299"/>
        </pc:sldMkLst>
      </pc:sldChg>
      <pc:sldChg chg="modNotesTx">
        <pc:chgData name="Buckley, Patrick" userId="856a8473-a595-46e1-b9d1-c4b6886e27b8" providerId="ADAL" clId="{98A99BB6-43F1-402D-AA8F-C07A086C38E5}" dt="2025-02-13T22:49:07.494" v="313" actId="20577"/>
        <pc:sldMkLst>
          <pc:docMk/>
          <pc:sldMk cId="4098624976" sldId="311"/>
        </pc:sldMkLst>
      </pc:sldChg>
      <pc:sldChg chg="modNotesTx">
        <pc:chgData name="Buckley, Patrick" userId="856a8473-a595-46e1-b9d1-c4b6886e27b8" providerId="ADAL" clId="{98A99BB6-43F1-402D-AA8F-C07A086C38E5}" dt="2025-02-13T22:50:26.195" v="358" actId="6549"/>
        <pc:sldMkLst>
          <pc:docMk/>
          <pc:sldMk cId="2040800067" sldId="324"/>
        </pc:sldMkLst>
      </pc:sldChg>
      <pc:sldChg chg="modSp mod">
        <pc:chgData name="Buckley, Patrick" userId="856a8473-a595-46e1-b9d1-c4b6886e27b8" providerId="ADAL" clId="{98A99BB6-43F1-402D-AA8F-C07A086C38E5}" dt="2025-02-13T22:56:26.300" v="615" actId="20577"/>
        <pc:sldMkLst>
          <pc:docMk/>
          <pc:sldMk cId="2324223148" sldId="325"/>
        </pc:sldMkLst>
        <pc:spChg chg="mod">
          <ac:chgData name="Buckley, Patrick" userId="856a8473-a595-46e1-b9d1-c4b6886e27b8" providerId="ADAL" clId="{98A99BB6-43F1-402D-AA8F-C07A086C38E5}" dt="2025-02-13T22:56:26.300" v="615" actId="20577"/>
          <ac:spMkLst>
            <pc:docMk/>
            <pc:sldMk cId="2324223148" sldId="325"/>
            <ac:spMk id="3" creationId="{F74CAF8D-9B51-E7DB-4A1C-EC0F25076C07}"/>
          </ac:spMkLst>
        </pc:spChg>
      </pc:sldChg>
      <pc:sldChg chg="modNotesTx">
        <pc:chgData name="Buckley, Patrick" userId="856a8473-a595-46e1-b9d1-c4b6886e27b8" providerId="ADAL" clId="{98A99BB6-43F1-402D-AA8F-C07A086C38E5}" dt="2025-02-13T22:53:46.769" v="575" actId="20577"/>
        <pc:sldMkLst>
          <pc:docMk/>
          <pc:sldMk cId="1136761924" sldId="326"/>
        </pc:sldMkLst>
      </pc:sldChg>
      <pc:sldChg chg="modNotesTx">
        <pc:chgData name="Buckley, Patrick" userId="856a8473-a595-46e1-b9d1-c4b6886e27b8" providerId="ADAL" clId="{98A99BB6-43F1-402D-AA8F-C07A086C38E5}" dt="2025-02-13T22:54:02.684" v="576" actId="20577"/>
        <pc:sldMkLst>
          <pc:docMk/>
          <pc:sldMk cId="2267015510" sldId="329"/>
        </pc:sldMkLst>
      </pc:sldChg>
      <pc:sldChg chg="del">
        <pc:chgData name="Buckley, Patrick" userId="856a8473-a595-46e1-b9d1-c4b6886e27b8" providerId="ADAL" clId="{98A99BB6-43F1-402D-AA8F-C07A086C38E5}" dt="2025-02-13T22:54:12.820" v="577" actId="47"/>
        <pc:sldMkLst>
          <pc:docMk/>
          <pc:sldMk cId="3497666029" sldId="330"/>
        </pc:sldMkLst>
      </pc:sldChg>
      <pc:sldChg chg="modNotesTx">
        <pc:chgData name="Buckley, Patrick" userId="856a8473-a595-46e1-b9d1-c4b6886e27b8" providerId="ADAL" clId="{98A99BB6-43F1-402D-AA8F-C07A086C38E5}" dt="2025-02-13T22:56:09.539" v="605" actId="20577"/>
        <pc:sldMkLst>
          <pc:docMk/>
          <pc:sldMk cId="1215476198" sldId="331"/>
        </pc:sldMkLst>
      </pc:sldChg>
    </pc:docChg>
  </pc:docChgLst>
  <pc:docChgLst>
    <pc:chgData name="Buckley, Patrick" userId="856a8473-a595-46e1-b9d1-c4b6886e27b8" providerId="ADAL" clId="{846A69EF-DF0F-4B0B-974A-66268E6659F0}"/>
    <pc:docChg chg="undo custSel addSld delSld modSld sldOrd delMainMaster">
      <pc:chgData name="Buckley, Patrick" userId="856a8473-a595-46e1-b9d1-c4b6886e27b8" providerId="ADAL" clId="{846A69EF-DF0F-4B0B-974A-66268E6659F0}" dt="2024-12-21T23:43:54.256" v="5382" actId="1076"/>
      <pc:docMkLst>
        <pc:docMk/>
      </pc:docMkLst>
      <pc:sldChg chg="modSp mod">
        <pc:chgData name="Buckley, Patrick" userId="856a8473-a595-46e1-b9d1-c4b6886e27b8" providerId="ADAL" clId="{846A69EF-DF0F-4B0B-974A-66268E6659F0}" dt="2024-12-21T19:33:13.772" v="37" actId="20577"/>
        <pc:sldMkLst>
          <pc:docMk/>
          <pc:sldMk cId="3434728579" sldId="256"/>
        </pc:sldMkLst>
        <pc:spChg chg="mod">
          <ac:chgData name="Buckley, Patrick" userId="856a8473-a595-46e1-b9d1-c4b6886e27b8" providerId="ADAL" clId="{846A69EF-DF0F-4B0B-974A-66268E6659F0}" dt="2024-12-21T19:33:07.270" v="35" actId="20577"/>
          <ac:spMkLst>
            <pc:docMk/>
            <pc:sldMk cId="3434728579" sldId="256"/>
            <ac:spMk id="2" creationId="{FA122885-45DE-6DB8-BA64-9BA77CCC08B4}"/>
          </ac:spMkLst>
        </pc:spChg>
        <pc:spChg chg="mod">
          <ac:chgData name="Buckley, Patrick" userId="856a8473-a595-46e1-b9d1-c4b6886e27b8" providerId="ADAL" clId="{846A69EF-DF0F-4B0B-974A-66268E6659F0}" dt="2024-12-21T19:33:13.772" v="37" actId="20577"/>
          <ac:spMkLst>
            <pc:docMk/>
            <pc:sldMk cId="3434728579" sldId="256"/>
            <ac:spMk id="3" creationId="{D6DFCDAC-43DE-7650-9C20-B02C134BA632}"/>
          </ac:spMkLst>
        </pc:spChg>
        <pc:spChg chg="mod">
          <ac:chgData name="Buckley, Patrick" userId="856a8473-a595-46e1-b9d1-c4b6886e27b8" providerId="ADAL" clId="{846A69EF-DF0F-4B0B-974A-66268E6659F0}" dt="2024-12-21T19:32:40.063" v="33" actId="1076"/>
          <ac:spMkLst>
            <pc:docMk/>
            <pc:sldMk cId="3434728579" sldId="256"/>
            <ac:spMk id="6" creationId="{A2DFF8CC-33AB-1CD4-3F59-D90A546850A8}"/>
          </ac:spMkLst>
        </pc:spChg>
      </pc:sldChg>
      <pc:sldChg chg="del">
        <pc:chgData name="Buckley, Patrick" userId="856a8473-a595-46e1-b9d1-c4b6886e27b8" providerId="ADAL" clId="{846A69EF-DF0F-4B0B-974A-66268E6659F0}" dt="2024-12-21T21:27:34.150" v="3467" actId="47"/>
        <pc:sldMkLst>
          <pc:docMk/>
          <pc:sldMk cId="3637485559" sldId="264"/>
        </pc:sldMkLst>
      </pc:sldChg>
      <pc:sldChg chg="del">
        <pc:chgData name="Buckley, Patrick" userId="856a8473-a595-46e1-b9d1-c4b6886e27b8" providerId="ADAL" clId="{846A69EF-DF0F-4B0B-974A-66268E6659F0}" dt="2024-12-21T21:27:34.150" v="3467" actId="47"/>
        <pc:sldMkLst>
          <pc:docMk/>
          <pc:sldMk cId="2390259770" sldId="265"/>
        </pc:sldMkLst>
      </pc:sldChg>
      <pc:sldChg chg="ord">
        <pc:chgData name="Buckley, Patrick" userId="856a8473-a595-46e1-b9d1-c4b6886e27b8" providerId="ADAL" clId="{846A69EF-DF0F-4B0B-974A-66268E6659F0}" dt="2024-12-21T21:27:14.341" v="3466"/>
        <pc:sldMkLst>
          <pc:docMk/>
          <pc:sldMk cId="2995426942" sldId="271"/>
        </pc:sldMkLst>
      </pc:sldChg>
      <pc:sldChg chg="del">
        <pc:chgData name="Buckley, Patrick" userId="856a8473-a595-46e1-b9d1-c4b6886e27b8" providerId="ADAL" clId="{846A69EF-DF0F-4B0B-974A-66268E6659F0}" dt="2024-12-21T21:27:34.150" v="3467" actId="47"/>
        <pc:sldMkLst>
          <pc:docMk/>
          <pc:sldMk cId="3840618090" sldId="282"/>
        </pc:sldMkLst>
      </pc:sldChg>
      <pc:sldChg chg="del">
        <pc:chgData name="Buckley, Patrick" userId="856a8473-a595-46e1-b9d1-c4b6886e27b8" providerId="ADAL" clId="{846A69EF-DF0F-4B0B-974A-66268E6659F0}" dt="2024-12-21T21:27:34.150" v="3467" actId="47"/>
        <pc:sldMkLst>
          <pc:docMk/>
          <pc:sldMk cId="2589250435" sldId="283"/>
        </pc:sldMkLst>
      </pc:sldChg>
      <pc:sldChg chg="del">
        <pc:chgData name="Buckley, Patrick" userId="856a8473-a595-46e1-b9d1-c4b6886e27b8" providerId="ADAL" clId="{846A69EF-DF0F-4B0B-974A-66268E6659F0}" dt="2024-12-21T21:27:34.150" v="3467" actId="47"/>
        <pc:sldMkLst>
          <pc:docMk/>
          <pc:sldMk cId="832195182" sldId="285"/>
        </pc:sldMkLst>
      </pc:sldChg>
      <pc:sldChg chg="modNotesTx">
        <pc:chgData name="Buckley, Patrick" userId="856a8473-a595-46e1-b9d1-c4b6886e27b8" providerId="ADAL" clId="{846A69EF-DF0F-4B0B-974A-66268E6659F0}" dt="2024-12-21T19:37:08.894" v="272" actId="20577"/>
        <pc:sldMkLst>
          <pc:docMk/>
          <pc:sldMk cId="248498829" sldId="288"/>
        </pc:sldMkLst>
      </pc:sldChg>
      <pc:sldChg chg="modSp mod ord modNotesTx">
        <pc:chgData name="Buckley, Patrick" userId="856a8473-a595-46e1-b9d1-c4b6886e27b8" providerId="ADAL" clId="{846A69EF-DF0F-4B0B-974A-66268E6659F0}" dt="2024-12-21T21:05:02.097" v="2133" actId="1076"/>
        <pc:sldMkLst>
          <pc:docMk/>
          <pc:sldMk cId="2781607847" sldId="290"/>
        </pc:sldMkLst>
        <pc:spChg chg="mod">
          <ac:chgData name="Buckley, Patrick" userId="856a8473-a595-46e1-b9d1-c4b6886e27b8" providerId="ADAL" clId="{846A69EF-DF0F-4B0B-974A-66268E6659F0}" dt="2024-12-21T21:04:59.553" v="2132" actId="1076"/>
          <ac:spMkLst>
            <pc:docMk/>
            <pc:sldMk cId="2781607847" sldId="290"/>
            <ac:spMk id="3" creationId="{AA9BD161-814C-0E83-5D20-3794CB9BBEDC}"/>
          </ac:spMkLst>
        </pc:spChg>
        <pc:picChg chg="mod">
          <ac:chgData name="Buckley, Patrick" userId="856a8473-a595-46e1-b9d1-c4b6886e27b8" providerId="ADAL" clId="{846A69EF-DF0F-4B0B-974A-66268E6659F0}" dt="2024-12-21T21:05:02.097" v="2133" actId="1076"/>
          <ac:picMkLst>
            <pc:docMk/>
            <pc:sldMk cId="2781607847" sldId="290"/>
            <ac:picMk id="5" creationId="{DA8B1FBA-A10B-EAB9-7E25-9FC450B9CD97}"/>
          </ac:picMkLst>
        </pc:picChg>
        <pc:cxnChg chg="mod">
          <ac:chgData name="Buckley, Patrick" userId="856a8473-a595-46e1-b9d1-c4b6886e27b8" providerId="ADAL" clId="{846A69EF-DF0F-4B0B-974A-66268E6659F0}" dt="2024-12-21T21:04:35.474" v="2125" actId="1076"/>
          <ac:cxnSpMkLst>
            <pc:docMk/>
            <pc:sldMk cId="2781607847" sldId="290"/>
            <ac:cxnSpMk id="7" creationId="{3E1BA70D-897F-1ED9-C1F7-D61A174C832D}"/>
          </ac:cxnSpMkLst>
        </pc:cxnChg>
      </pc:sldChg>
      <pc:sldChg chg="del">
        <pc:chgData name="Buckley, Patrick" userId="856a8473-a595-46e1-b9d1-c4b6886e27b8" providerId="ADAL" clId="{846A69EF-DF0F-4B0B-974A-66268E6659F0}" dt="2024-12-21T21:27:34.150" v="3467" actId="47"/>
        <pc:sldMkLst>
          <pc:docMk/>
          <pc:sldMk cId="257866475" sldId="291"/>
        </pc:sldMkLst>
      </pc:sldChg>
      <pc:sldChg chg="del">
        <pc:chgData name="Buckley, Patrick" userId="856a8473-a595-46e1-b9d1-c4b6886e27b8" providerId="ADAL" clId="{846A69EF-DF0F-4B0B-974A-66268E6659F0}" dt="2024-12-21T21:27:34.150" v="3467" actId="47"/>
        <pc:sldMkLst>
          <pc:docMk/>
          <pc:sldMk cId="508527325" sldId="294"/>
        </pc:sldMkLst>
      </pc:sldChg>
      <pc:sldChg chg="del">
        <pc:chgData name="Buckley, Patrick" userId="856a8473-a595-46e1-b9d1-c4b6886e27b8" providerId="ADAL" clId="{846A69EF-DF0F-4B0B-974A-66268E6659F0}" dt="2024-12-21T21:27:34.150" v="3467" actId="47"/>
        <pc:sldMkLst>
          <pc:docMk/>
          <pc:sldMk cId="783819643" sldId="295"/>
        </pc:sldMkLst>
      </pc:sldChg>
      <pc:sldChg chg="del">
        <pc:chgData name="Buckley, Patrick" userId="856a8473-a595-46e1-b9d1-c4b6886e27b8" providerId="ADAL" clId="{846A69EF-DF0F-4B0B-974A-66268E6659F0}" dt="2024-12-21T21:27:34.150" v="3467" actId="47"/>
        <pc:sldMkLst>
          <pc:docMk/>
          <pc:sldMk cId="2865678270" sldId="296"/>
        </pc:sldMkLst>
      </pc:sldChg>
      <pc:sldChg chg="del">
        <pc:chgData name="Buckley, Patrick" userId="856a8473-a595-46e1-b9d1-c4b6886e27b8" providerId="ADAL" clId="{846A69EF-DF0F-4B0B-974A-66268E6659F0}" dt="2024-12-21T21:27:34.150" v="3467" actId="47"/>
        <pc:sldMkLst>
          <pc:docMk/>
          <pc:sldMk cId="2155337792" sldId="298"/>
        </pc:sldMkLst>
      </pc:sldChg>
      <pc:sldChg chg="ord modNotesTx">
        <pc:chgData name="Buckley, Patrick" userId="856a8473-a595-46e1-b9d1-c4b6886e27b8" providerId="ADAL" clId="{846A69EF-DF0F-4B0B-974A-66268E6659F0}" dt="2024-12-21T21:01:10.241" v="1922" actId="20577"/>
        <pc:sldMkLst>
          <pc:docMk/>
          <pc:sldMk cId="1359429160" sldId="299"/>
        </pc:sldMkLst>
      </pc:sldChg>
      <pc:sldChg chg="del">
        <pc:chgData name="Buckley, Patrick" userId="856a8473-a595-46e1-b9d1-c4b6886e27b8" providerId="ADAL" clId="{846A69EF-DF0F-4B0B-974A-66268E6659F0}" dt="2024-12-21T21:27:34.150" v="3467" actId="47"/>
        <pc:sldMkLst>
          <pc:docMk/>
          <pc:sldMk cId="2629981636" sldId="301"/>
        </pc:sldMkLst>
      </pc:sldChg>
      <pc:sldChg chg="del">
        <pc:chgData name="Buckley, Patrick" userId="856a8473-a595-46e1-b9d1-c4b6886e27b8" providerId="ADAL" clId="{846A69EF-DF0F-4B0B-974A-66268E6659F0}" dt="2024-12-21T21:27:34.150" v="3467" actId="47"/>
        <pc:sldMkLst>
          <pc:docMk/>
          <pc:sldMk cId="263289743" sldId="302"/>
        </pc:sldMkLst>
      </pc:sldChg>
      <pc:sldChg chg="del">
        <pc:chgData name="Buckley, Patrick" userId="856a8473-a595-46e1-b9d1-c4b6886e27b8" providerId="ADAL" clId="{846A69EF-DF0F-4B0B-974A-66268E6659F0}" dt="2024-12-21T21:27:34.150" v="3467" actId="47"/>
        <pc:sldMkLst>
          <pc:docMk/>
          <pc:sldMk cId="663864208" sldId="303"/>
        </pc:sldMkLst>
      </pc:sldChg>
      <pc:sldChg chg="del">
        <pc:chgData name="Buckley, Patrick" userId="856a8473-a595-46e1-b9d1-c4b6886e27b8" providerId="ADAL" clId="{846A69EF-DF0F-4B0B-974A-66268E6659F0}" dt="2024-12-21T21:27:34.150" v="3467" actId="47"/>
        <pc:sldMkLst>
          <pc:docMk/>
          <pc:sldMk cId="260012531" sldId="304"/>
        </pc:sldMkLst>
      </pc:sldChg>
      <pc:sldChg chg="del">
        <pc:chgData name="Buckley, Patrick" userId="856a8473-a595-46e1-b9d1-c4b6886e27b8" providerId="ADAL" clId="{846A69EF-DF0F-4B0B-974A-66268E6659F0}" dt="2024-12-21T21:27:34.150" v="3467" actId="47"/>
        <pc:sldMkLst>
          <pc:docMk/>
          <pc:sldMk cId="3308754914" sldId="305"/>
        </pc:sldMkLst>
      </pc:sldChg>
      <pc:sldChg chg="del">
        <pc:chgData name="Buckley, Patrick" userId="856a8473-a595-46e1-b9d1-c4b6886e27b8" providerId="ADAL" clId="{846A69EF-DF0F-4B0B-974A-66268E6659F0}" dt="2024-12-21T21:27:34.150" v="3467" actId="47"/>
        <pc:sldMkLst>
          <pc:docMk/>
          <pc:sldMk cId="475495653" sldId="306"/>
        </pc:sldMkLst>
      </pc:sldChg>
      <pc:sldChg chg="del">
        <pc:chgData name="Buckley, Patrick" userId="856a8473-a595-46e1-b9d1-c4b6886e27b8" providerId="ADAL" clId="{846A69EF-DF0F-4B0B-974A-66268E6659F0}" dt="2024-12-21T21:27:34.150" v="3467" actId="47"/>
        <pc:sldMkLst>
          <pc:docMk/>
          <pc:sldMk cId="2642219712" sldId="307"/>
        </pc:sldMkLst>
      </pc:sldChg>
      <pc:sldChg chg="del">
        <pc:chgData name="Buckley, Patrick" userId="856a8473-a595-46e1-b9d1-c4b6886e27b8" providerId="ADAL" clId="{846A69EF-DF0F-4B0B-974A-66268E6659F0}" dt="2024-12-21T21:27:34.150" v="3467" actId="47"/>
        <pc:sldMkLst>
          <pc:docMk/>
          <pc:sldMk cId="753083201" sldId="308"/>
        </pc:sldMkLst>
      </pc:sldChg>
      <pc:sldChg chg="del">
        <pc:chgData name="Buckley, Patrick" userId="856a8473-a595-46e1-b9d1-c4b6886e27b8" providerId="ADAL" clId="{846A69EF-DF0F-4B0B-974A-66268E6659F0}" dt="2024-12-21T21:27:34.150" v="3467" actId="47"/>
        <pc:sldMkLst>
          <pc:docMk/>
          <pc:sldMk cId="2276267079" sldId="309"/>
        </pc:sldMkLst>
      </pc:sldChg>
      <pc:sldChg chg="del">
        <pc:chgData name="Buckley, Patrick" userId="856a8473-a595-46e1-b9d1-c4b6886e27b8" providerId="ADAL" clId="{846A69EF-DF0F-4B0B-974A-66268E6659F0}" dt="2024-12-21T21:27:34.150" v="3467" actId="47"/>
        <pc:sldMkLst>
          <pc:docMk/>
          <pc:sldMk cId="3533633718" sldId="310"/>
        </pc:sldMkLst>
      </pc:sldChg>
      <pc:sldChg chg="addSp modSp mod ord modNotesTx">
        <pc:chgData name="Buckley, Patrick" userId="856a8473-a595-46e1-b9d1-c4b6886e27b8" providerId="ADAL" clId="{846A69EF-DF0F-4B0B-974A-66268E6659F0}" dt="2024-12-21T23:37:02.725" v="5347" actId="20577"/>
        <pc:sldMkLst>
          <pc:docMk/>
          <pc:sldMk cId="4098624976" sldId="311"/>
        </pc:sldMkLst>
        <pc:spChg chg="mod">
          <ac:chgData name="Buckley, Patrick" userId="856a8473-a595-46e1-b9d1-c4b6886e27b8" providerId="ADAL" clId="{846A69EF-DF0F-4B0B-974A-66268E6659F0}" dt="2024-12-21T21:38:29.512" v="3480" actId="20577"/>
          <ac:spMkLst>
            <pc:docMk/>
            <pc:sldMk cId="4098624976" sldId="311"/>
            <ac:spMk id="2" creationId="{C9BE0F36-3FAA-9E28-3365-663095CEABD7}"/>
          </ac:spMkLst>
        </pc:spChg>
        <pc:cxnChg chg="mod">
          <ac:chgData name="Buckley, Patrick" userId="856a8473-a595-46e1-b9d1-c4b6886e27b8" providerId="ADAL" clId="{846A69EF-DF0F-4B0B-974A-66268E6659F0}" dt="2024-12-21T19:39:31.134" v="299" actId="1036"/>
          <ac:cxnSpMkLst>
            <pc:docMk/>
            <pc:sldMk cId="4098624976" sldId="311"/>
            <ac:cxnSpMk id="3" creationId="{D55B37CF-4D6D-8C82-32F9-C6B02B9C84E5}"/>
          </ac:cxnSpMkLst>
        </pc:cxnChg>
        <pc:cxnChg chg="add mod">
          <ac:chgData name="Buckley, Patrick" userId="856a8473-a595-46e1-b9d1-c4b6886e27b8" providerId="ADAL" clId="{846A69EF-DF0F-4B0B-974A-66268E6659F0}" dt="2024-12-21T19:39:31.134" v="299" actId="1036"/>
          <ac:cxnSpMkLst>
            <pc:docMk/>
            <pc:sldMk cId="4098624976" sldId="311"/>
            <ac:cxnSpMk id="4" creationId="{C64012F7-2467-10D7-17A0-6AF345E849E5}"/>
          </ac:cxnSpMkLst>
        </pc:cxnChg>
      </pc:sldChg>
      <pc:sldChg chg="del">
        <pc:chgData name="Buckley, Patrick" userId="856a8473-a595-46e1-b9d1-c4b6886e27b8" providerId="ADAL" clId="{846A69EF-DF0F-4B0B-974A-66268E6659F0}" dt="2024-12-21T21:27:34.150" v="3467" actId="47"/>
        <pc:sldMkLst>
          <pc:docMk/>
          <pc:sldMk cId="525860519" sldId="312"/>
        </pc:sldMkLst>
      </pc:sldChg>
      <pc:sldChg chg="del">
        <pc:chgData name="Buckley, Patrick" userId="856a8473-a595-46e1-b9d1-c4b6886e27b8" providerId="ADAL" clId="{846A69EF-DF0F-4B0B-974A-66268E6659F0}" dt="2024-12-21T21:27:34.150" v="3467" actId="47"/>
        <pc:sldMkLst>
          <pc:docMk/>
          <pc:sldMk cId="2295346318" sldId="313"/>
        </pc:sldMkLst>
      </pc:sldChg>
      <pc:sldChg chg="del">
        <pc:chgData name="Buckley, Patrick" userId="856a8473-a595-46e1-b9d1-c4b6886e27b8" providerId="ADAL" clId="{846A69EF-DF0F-4B0B-974A-66268E6659F0}" dt="2024-12-21T21:27:34.150" v="3467" actId="47"/>
        <pc:sldMkLst>
          <pc:docMk/>
          <pc:sldMk cId="1771286714" sldId="316"/>
        </pc:sldMkLst>
      </pc:sldChg>
      <pc:sldChg chg="del">
        <pc:chgData name="Buckley, Patrick" userId="856a8473-a595-46e1-b9d1-c4b6886e27b8" providerId="ADAL" clId="{846A69EF-DF0F-4B0B-974A-66268E6659F0}" dt="2024-12-21T21:27:34.150" v="3467" actId="47"/>
        <pc:sldMkLst>
          <pc:docMk/>
          <pc:sldMk cId="2651577962" sldId="317"/>
        </pc:sldMkLst>
      </pc:sldChg>
      <pc:sldChg chg="del">
        <pc:chgData name="Buckley, Patrick" userId="856a8473-a595-46e1-b9d1-c4b6886e27b8" providerId="ADAL" clId="{846A69EF-DF0F-4B0B-974A-66268E6659F0}" dt="2024-12-21T21:27:34.150" v="3467" actId="47"/>
        <pc:sldMkLst>
          <pc:docMk/>
          <pc:sldMk cId="2627817574" sldId="318"/>
        </pc:sldMkLst>
      </pc:sldChg>
      <pc:sldChg chg="del">
        <pc:chgData name="Buckley, Patrick" userId="856a8473-a595-46e1-b9d1-c4b6886e27b8" providerId="ADAL" clId="{846A69EF-DF0F-4B0B-974A-66268E6659F0}" dt="2024-12-21T21:27:34.150" v="3467" actId="47"/>
        <pc:sldMkLst>
          <pc:docMk/>
          <pc:sldMk cId="265911948" sldId="319"/>
        </pc:sldMkLst>
      </pc:sldChg>
      <pc:sldChg chg="add del setBg">
        <pc:chgData name="Buckley, Patrick" userId="856a8473-a595-46e1-b9d1-c4b6886e27b8" providerId="ADAL" clId="{846A69EF-DF0F-4B0B-974A-66268E6659F0}" dt="2024-12-21T19:38:53.024" v="277" actId="47"/>
        <pc:sldMkLst>
          <pc:docMk/>
          <pc:sldMk cId="1461548731" sldId="320"/>
        </pc:sldMkLst>
      </pc:sldChg>
      <pc:sldChg chg="addSp delSp modSp add mod ord delAnim modAnim">
        <pc:chgData name="Buckley, Patrick" userId="856a8473-a595-46e1-b9d1-c4b6886e27b8" providerId="ADAL" clId="{846A69EF-DF0F-4B0B-974A-66268E6659F0}" dt="2024-12-21T22:04:34.403" v="4084" actId="255"/>
        <pc:sldMkLst>
          <pc:docMk/>
          <pc:sldMk cId="204028481" sldId="321"/>
        </pc:sldMkLst>
        <pc:spChg chg="mod">
          <ac:chgData name="Buckley, Patrick" userId="856a8473-a595-46e1-b9d1-c4b6886e27b8" providerId="ADAL" clId="{846A69EF-DF0F-4B0B-974A-66268E6659F0}" dt="2024-12-21T19:38:56.822" v="283" actId="20577"/>
          <ac:spMkLst>
            <pc:docMk/>
            <pc:sldMk cId="204028481" sldId="321"/>
            <ac:spMk id="2" creationId="{8E85A58A-6E83-BD0C-E446-3C06774844D6}"/>
          </ac:spMkLst>
        </pc:spChg>
        <pc:spChg chg="add mod">
          <ac:chgData name="Buckley, Patrick" userId="856a8473-a595-46e1-b9d1-c4b6886e27b8" providerId="ADAL" clId="{846A69EF-DF0F-4B0B-974A-66268E6659F0}" dt="2024-12-21T22:04:11.564" v="4080" actId="2711"/>
          <ac:spMkLst>
            <pc:docMk/>
            <pc:sldMk cId="204028481" sldId="321"/>
            <ac:spMk id="9" creationId="{82EA384A-7D98-C816-41A2-AA58A99CB759}"/>
          </ac:spMkLst>
        </pc:spChg>
        <pc:spChg chg="add mod">
          <ac:chgData name="Buckley, Patrick" userId="856a8473-a595-46e1-b9d1-c4b6886e27b8" providerId="ADAL" clId="{846A69EF-DF0F-4B0B-974A-66268E6659F0}" dt="2024-12-21T22:04:34.403" v="4084" actId="255"/>
          <ac:spMkLst>
            <pc:docMk/>
            <pc:sldMk cId="204028481" sldId="321"/>
            <ac:spMk id="10" creationId="{CDF2DF43-C7D1-D82B-A95A-5CC42B210CDB}"/>
          </ac:spMkLst>
        </pc:spChg>
        <pc:spChg chg="add mod">
          <ac:chgData name="Buckley, Patrick" userId="856a8473-a595-46e1-b9d1-c4b6886e27b8" providerId="ADAL" clId="{846A69EF-DF0F-4B0B-974A-66268E6659F0}" dt="2024-12-21T22:04:18.800" v="4082" actId="2711"/>
          <ac:spMkLst>
            <pc:docMk/>
            <pc:sldMk cId="204028481" sldId="321"/>
            <ac:spMk id="11" creationId="{21B32571-9FB0-B03C-C2F2-AD2ABD1DF774}"/>
          </ac:spMkLst>
        </pc:spChg>
        <pc:spChg chg="add mod">
          <ac:chgData name="Buckley, Patrick" userId="856a8473-a595-46e1-b9d1-c4b6886e27b8" providerId="ADAL" clId="{846A69EF-DF0F-4B0B-974A-66268E6659F0}" dt="2024-12-21T22:04:22.448" v="4083" actId="2711"/>
          <ac:spMkLst>
            <pc:docMk/>
            <pc:sldMk cId="204028481" sldId="321"/>
            <ac:spMk id="12" creationId="{F2F51083-7088-A813-383E-8EEECDF1C3BE}"/>
          </ac:spMkLst>
        </pc:spChg>
        <pc:spChg chg="add mod ord">
          <ac:chgData name="Buckley, Patrick" userId="856a8473-a595-46e1-b9d1-c4b6886e27b8" providerId="ADAL" clId="{846A69EF-DF0F-4B0B-974A-66268E6659F0}" dt="2024-12-21T22:01:43.950" v="4062" actId="1036"/>
          <ac:spMkLst>
            <pc:docMk/>
            <pc:sldMk cId="204028481" sldId="321"/>
            <ac:spMk id="13" creationId="{0C0A66F9-9A03-A926-3B55-9BF2FA9D2991}"/>
          </ac:spMkLst>
        </pc:spChg>
        <pc:picChg chg="add mod">
          <ac:chgData name="Buckley, Patrick" userId="856a8473-a595-46e1-b9d1-c4b6886e27b8" providerId="ADAL" clId="{846A69EF-DF0F-4B0B-974A-66268E6659F0}" dt="2024-12-21T22:01:43.950" v="4062" actId="1036"/>
          <ac:picMkLst>
            <pc:docMk/>
            <pc:sldMk cId="204028481" sldId="321"/>
            <ac:picMk id="15" creationId="{2C31FB1F-B68C-D683-1B37-02BC6B54DA2E}"/>
          </ac:picMkLst>
        </pc:picChg>
        <pc:picChg chg="add mod">
          <ac:chgData name="Buckley, Patrick" userId="856a8473-a595-46e1-b9d1-c4b6886e27b8" providerId="ADAL" clId="{846A69EF-DF0F-4B0B-974A-66268E6659F0}" dt="2024-12-21T22:01:43.950" v="4062" actId="1036"/>
          <ac:picMkLst>
            <pc:docMk/>
            <pc:sldMk cId="204028481" sldId="321"/>
            <ac:picMk id="19" creationId="{3ED526EE-26CA-3EA0-7316-594C95218453}"/>
          </ac:picMkLst>
        </pc:picChg>
        <pc:picChg chg="add mod">
          <ac:chgData name="Buckley, Patrick" userId="856a8473-a595-46e1-b9d1-c4b6886e27b8" providerId="ADAL" clId="{846A69EF-DF0F-4B0B-974A-66268E6659F0}" dt="2024-12-21T22:01:43.950" v="4062" actId="1036"/>
          <ac:picMkLst>
            <pc:docMk/>
            <pc:sldMk cId="204028481" sldId="321"/>
            <ac:picMk id="21" creationId="{CCCD9809-ADB5-295F-917D-E19341CEA05C}"/>
          </ac:picMkLst>
        </pc:picChg>
        <pc:picChg chg="add mod">
          <ac:chgData name="Buckley, Patrick" userId="856a8473-a595-46e1-b9d1-c4b6886e27b8" providerId="ADAL" clId="{846A69EF-DF0F-4B0B-974A-66268E6659F0}" dt="2024-12-21T22:01:43.950" v="4062" actId="1036"/>
          <ac:picMkLst>
            <pc:docMk/>
            <pc:sldMk cId="204028481" sldId="321"/>
            <ac:picMk id="23" creationId="{DFC0CAB0-A333-96EB-4A69-9EA83890ABD1}"/>
          </ac:picMkLst>
        </pc:picChg>
        <pc:cxnChg chg="mod">
          <ac:chgData name="Buckley, Patrick" userId="856a8473-a595-46e1-b9d1-c4b6886e27b8" providerId="ADAL" clId="{846A69EF-DF0F-4B0B-974A-66268E6659F0}" dt="2024-12-21T19:39:03.007" v="284" actId="1076"/>
          <ac:cxnSpMkLst>
            <pc:docMk/>
            <pc:sldMk cId="204028481" sldId="321"/>
            <ac:cxnSpMk id="7" creationId="{6FED8DF1-A934-8402-382F-777F5D551F84}"/>
          </ac:cxnSpMkLst>
        </pc:cxnChg>
      </pc:sldChg>
      <pc:sldChg chg="addSp delSp modSp add mod ord setBg modAnim">
        <pc:chgData name="Buckley, Patrick" userId="856a8473-a595-46e1-b9d1-c4b6886e27b8" providerId="ADAL" clId="{846A69EF-DF0F-4B0B-974A-66268E6659F0}" dt="2024-12-21T21:56:02.539" v="3989" actId="1076"/>
        <pc:sldMkLst>
          <pc:docMk/>
          <pc:sldMk cId="2503431696" sldId="322"/>
        </pc:sldMkLst>
        <pc:spChg chg="mod">
          <ac:chgData name="Buckley, Patrick" userId="856a8473-a595-46e1-b9d1-c4b6886e27b8" providerId="ADAL" clId="{846A69EF-DF0F-4B0B-974A-66268E6659F0}" dt="2024-12-21T21:44:02.976" v="3655" actId="20577"/>
          <ac:spMkLst>
            <pc:docMk/>
            <pc:sldMk cId="2503431696" sldId="322"/>
            <ac:spMk id="3" creationId="{026175FA-96F6-727A-12B4-3E5E42AAA16D}"/>
          </ac:spMkLst>
        </pc:spChg>
        <pc:spChg chg="add mod">
          <ac:chgData name="Buckley, Patrick" userId="856a8473-a595-46e1-b9d1-c4b6886e27b8" providerId="ADAL" clId="{846A69EF-DF0F-4B0B-974A-66268E6659F0}" dt="2024-12-21T20:46:02.773" v="804" actId="20577"/>
          <ac:spMkLst>
            <pc:docMk/>
            <pc:sldMk cId="2503431696" sldId="322"/>
            <ac:spMk id="8" creationId="{D6E81053-FB3F-9C5C-D79E-C9C1BF44AB37}"/>
          </ac:spMkLst>
        </pc:spChg>
        <pc:picChg chg="add mod ord">
          <ac:chgData name="Buckley, Patrick" userId="856a8473-a595-46e1-b9d1-c4b6886e27b8" providerId="ADAL" clId="{846A69EF-DF0F-4B0B-974A-66268E6659F0}" dt="2024-12-21T21:56:02.539" v="3989" actId="1076"/>
          <ac:picMkLst>
            <pc:docMk/>
            <pc:sldMk cId="2503431696" sldId="322"/>
            <ac:picMk id="3074" creationId="{AC5C6DC7-1017-0D3F-E17A-5415F397166E}"/>
          </ac:picMkLst>
        </pc:picChg>
        <pc:cxnChg chg="add mod">
          <ac:chgData name="Buckley, Patrick" userId="856a8473-a595-46e1-b9d1-c4b6886e27b8" providerId="ADAL" clId="{846A69EF-DF0F-4B0B-974A-66268E6659F0}" dt="2024-12-21T21:05:24.488" v="2135"/>
          <ac:cxnSpMkLst>
            <pc:docMk/>
            <pc:sldMk cId="2503431696" sldId="322"/>
            <ac:cxnSpMk id="10" creationId="{D26CBAA5-AAB2-1B6E-205A-7D88BED5EDB7}"/>
          </ac:cxnSpMkLst>
        </pc:cxnChg>
      </pc:sldChg>
      <pc:sldChg chg="add del setBg">
        <pc:chgData name="Buckley, Patrick" userId="856a8473-a595-46e1-b9d1-c4b6886e27b8" providerId="ADAL" clId="{846A69EF-DF0F-4B0B-974A-66268E6659F0}" dt="2024-12-21T19:45:49.661" v="338" actId="47"/>
        <pc:sldMkLst>
          <pc:docMk/>
          <pc:sldMk cId="3270918859" sldId="323"/>
        </pc:sldMkLst>
      </pc:sldChg>
      <pc:sldChg chg="addSp delSp modSp add mod modTransition delAnim modAnim">
        <pc:chgData name="Buckley, Patrick" userId="856a8473-a595-46e1-b9d1-c4b6886e27b8" providerId="ADAL" clId="{846A69EF-DF0F-4B0B-974A-66268E6659F0}" dt="2024-12-21T20:48:09.524" v="842" actId="14100"/>
        <pc:sldMkLst>
          <pc:docMk/>
          <pc:sldMk cId="2040800067" sldId="324"/>
        </pc:sldMkLst>
        <pc:spChg chg="mod">
          <ac:chgData name="Buckley, Patrick" userId="856a8473-a595-46e1-b9d1-c4b6886e27b8" providerId="ADAL" clId="{846A69EF-DF0F-4B0B-974A-66268E6659F0}" dt="2024-12-21T20:47:56.367" v="841" actId="6549"/>
          <ac:spMkLst>
            <pc:docMk/>
            <pc:sldMk cId="2040800067" sldId="324"/>
            <ac:spMk id="2" creationId="{A3D6DB25-CF93-706E-F0E8-D05A1C44ED6A}"/>
          </ac:spMkLst>
        </pc:spChg>
        <pc:picChg chg="add mod">
          <ac:chgData name="Buckley, Patrick" userId="856a8473-a595-46e1-b9d1-c4b6886e27b8" providerId="ADAL" clId="{846A69EF-DF0F-4B0B-974A-66268E6659F0}" dt="2024-12-21T20:36:19.207" v="748" actId="1076"/>
          <ac:picMkLst>
            <pc:docMk/>
            <pc:sldMk cId="2040800067" sldId="324"/>
            <ac:picMk id="1028" creationId="{C05FF257-B7A9-D086-B2B2-48F4040FCEFC}"/>
          </ac:picMkLst>
        </pc:picChg>
        <pc:cxnChg chg="add mod">
          <ac:chgData name="Buckley, Patrick" userId="856a8473-a595-46e1-b9d1-c4b6886e27b8" providerId="ADAL" clId="{846A69EF-DF0F-4B0B-974A-66268E6659F0}" dt="2024-12-21T20:48:09.524" v="842" actId="14100"/>
          <ac:cxnSpMkLst>
            <pc:docMk/>
            <pc:sldMk cId="2040800067" sldId="324"/>
            <ac:cxnSpMk id="14" creationId="{9703FAE6-89F3-291A-94C7-12D51D5ABFB0}"/>
          </ac:cxnSpMkLst>
        </pc:cxnChg>
      </pc:sldChg>
      <pc:sldChg chg="modSp add mod ord modAnim">
        <pc:chgData name="Buckley, Patrick" userId="856a8473-a595-46e1-b9d1-c4b6886e27b8" providerId="ADAL" clId="{846A69EF-DF0F-4B0B-974A-66268E6659F0}" dt="2024-12-21T21:08:46.813" v="2287"/>
        <pc:sldMkLst>
          <pc:docMk/>
          <pc:sldMk cId="2324223148" sldId="325"/>
        </pc:sldMkLst>
        <pc:spChg chg="mod">
          <ac:chgData name="Buckley, Patrick" userId="856a8473-a595-46e1-b9d1-c4b6886e27b8" providerId="ADAL" clId="{846A69EF-DF0F-4B0B-974A-66268E6659F0}" dt="2024-12-21T20:00:29.126" v="506" actId="20577"/>
          <ac:spMkLst>
            <pc:docMk/>
            <pc:sldMk cId="2324223148" sldId="325"/>
            <ac:spMk id="2" creationId="{1B218C74-5597-2036-B9F4-738A8E7624F7}"/>
          </ac:spMkLst>
        </pc:spChg>
        <pc:spChg chg="mod">
          <ac:chgData name="Buckley, Patrick" userId="856a8473-a595-46e1-b9d1-c4b6886e27b8" providerId="ADAL" clId="{846A69EF-DF0F-4B0B-974A-66268E6659F0}" dt="2024-12-21T20:22:07.309" v="707"/>
          <ac:spMkLst>
            <pc:docMk/>
            <pc:sldMk cId="2324223148" sldId="325"/>
            <ac:spMk id="3" creationId="{F74CAF8D-9B51-E7DB-4A1C-EC0F25076C07}"/>
          </ac:spMkLst>
        </pc:spChg>
      </pc:sldChg>
      <pc:sldChg chg="addSp delSp modSp add mod modAnim modNotesTx">
        <pc:chgData name="Buckley, Patrick" userId="856a8473-a595-46e1-b9d1-c4b6886e27b8" providerId="ADAL" clId="{846A69EF-DF0F-4B0B-974A-66268E6659F0}" dt="2024-12-21T21:18:56.384" v="3062" actId="207"/>
        <pc:sldMkLst>
          <pc:docMk/>
          <pc:sldMk cId="1136761924" sldId="326"/>
        </pc:sldMkLst>
        <pc:spChg chg="add mod">
          <ac:chgData name="Buckley, Patrick" userId="856a8473-a595-46e1-b9d1-c4b6886e27b8" providerId="ADAL" clId="{846A69EF-DF0F-4B0B-974A-66268E6659F0}" dt="2024-12-21T20:47:24.685" v="840" actId="207"/>
          <ac:spMkLst>
            <pc:docMk/>
            <pc:sldMk cId="1136761924" sldId="326"/>
            <ac:spMk id="6" creationId="{E1C50455-9F9A-6538-8640-C34656860B29}"/>
          </ac:spMkLst>
        </pc:spChg>
        <pc:spChg chg="add mod">
          <ac:chgData name="Buckley, Patrick" userId="856a8473-a595-46e1-b9d1-c4b6886e27b8" providerId="ADAL" clId="{846A69EF-DF0F-4B0B-974A-66268E6659F0}" dt="2024-12-21T21:18:56.384" v="3062" actId="207"/>
          <ac:spMkLst>
            <pc:docMk/>
            <pc:sldMk cId="1136761924" sldId="326"/>
            <ac:spMk id="8" creationId="{5BD93041-6C3E-3380-954E-D53A21181E65}"/>
          </ac:spMkLst>
        </pc:spChg>
        <pc:spChg chg="add mod">
          <ac:chgData name="Buckley, Patrick" userId="856a8473-a595-46e1-b9d1-c4b6886e27b8" providerId="ADAL" clId="{846A69EF-DF0F-4B0B-974A-66268E6659F0}" dt="2024-12-21T21:05:42.033" v="2138" actId="1076"/>
          <ac:spMkLst>
            <pc:docMk/>
            <pc:sldMk cId="1136761924" sldId="326"/>
            <ac:spMk id="10" creationId="{DE30868F-0C17-1FA3-53D2-47EC66F1B1F1}"/>
          </ac:spMkLst>
        </pc:spChg>
        <pc:spChg chg="add mod">
          <ac:chgData name="Buckley, Patrick" userId="856a8473-a595-46e1-b9d1-c4b6886e27b8" providerId="ADAL" clId="{846A69EF-DF0F-4B0B-974A-66268E6659F0}" dt="2024-12-21T20:53:57.445" v="1034" actId="1076"/>
          <ac:spMkLst>
            <pc:docMk/>
            <pc:sldMk cId="1136761924" sldId="326"/>
            <ac:spMk id="14" creationId="{7E3E7CB1-0E3D-36B1-094D-68EC498BF7E6}"/>
          </ac:spMkLst>
        </pc:spChg>
        <pc:spChg chg="add mod">
          <ac:chgData name="Buckley, Patrick" userId="856a8473-a595-46e1-b9d1-c4b6886e27b8" providerId="ADAL" clId="{846A69EF-DF0F-4B0B-974A-66268E6659F0}" dt="2024-12-21T21:07:39.828" v="2282" actId="1076"/>
          <ac:spMkLst>
            <pc:docMk/>
            <pc:sldMk cId="1136761924" sldId="326"/>
            <ac:spMk id="15" creationId="{D27FAEFB-DA52-F8C7-23CB-B1FCE88865BF}"/>
          </ac:spMkLst>
        </pc:spChg>
        <pc:cxnChg chg="add mod">
          <ac:chgData name="Buckley, Patrick" userId="856a8473-a595-46e1-b9d1-c4b6886e27b8" providerId="ADAL" clId="{846A69EF-DF0F-4B0B-974A-66268E6659F0}" dt="2024-12-21T20:47:01.352" v="816"/>
          <ac:cxnSpMkLst>
            <pc:docMk/>
            <pc:sldMk cId="1136761924" sldId="326"/>
            <ac:cxnSpMk id="5" creationId="{D1A9103A-3B99-18D4-C80A-3C3A4AB5EE6C}"/>
          </ac:cxnSpMkLst>
        </pc:cxnChg>
        <pc:cxnChg chg="add mod">
          <ac:chgData name="Buckley, Patrick" userId="856a8473-a595-46e1-b9d1-c4b6886e27b8" providerId="ADAL" clId="{846A69EF-DF0F-4B0B-974A-66268E6659F0}" dt="2024-12-21T20:53:50.733" v="1033" actId="1076"/>
          <ac:cxnSpMkLst>
            <pc:docMk/>
            <pc:sldMk cId="1136761924" sldId="326"/>
            <ac:cxnSpMk id="11" creationId="{8F4D996A-1534-9628-1601-7A3D3A7A3FA0}"/>
          </ac:cxnSpMkLst>
        </pc:cxnChg>
      </pc:sldChg>
      <pc:sldChg chg="addSp delSp modSp add mod ord">
        <pc:chgData name="Buckley, Patrick" userId="856a8473-a595-46e1-b9d1-c4b6886e27b8" providerId="ADAL" clId="{846A69EF-DF0F-4B0B-974A-66268E6659F0}" dt="2024-12-21T21:27:39.147" v="3476" actId="20577"/>
        <pc:sldMkLst>
          <pc:docMk/>
          <pc:sldMk cId="1877384421" sldId="327"/>
        </pc:sldMkLst>
        <pc:spChg chg="add del mod">
          <ac:chgData name="Buckley, Patrick" userId="856a8473-a595-46e1-b9d1-c4b6886e27b8" providerId="ADAL" clId="{846A69EF-DF0F-4B0B-974A-66268E6659F0}" dt="2024-12-21T21:27:39.147" v="3476" actId="20577"/>
          <ac:spMkLst>
            <pc:docMk/>
            <pc:sldMk cId="1877384421" sldId="327"/>
            <ac:spMk id="2" creationId="{DFA21D54-A1B8-8BFC-EFA8-D71850A6BD14}"/>
          </ac:spMkLst>
        </pc:spChg>
        <pc:spChg chg="add mod">
          <ac:chgData name="Buckley, Patrick" userId="856a8473-a595-46e1-b9d1-c4b6886e27b8" providerId="ADAL" clId="{846A69EF-DF0F-4B0B-974A-66268E6659F0}" dt="2024-12-21T21:21:40.112" v="3182" actId="1076"/>
          <ac:spMkLst>
            <pc:docMk/>
            <pc:sldMk cId="1877384421" sldId="327"/>
            <ac:spMk id="7" creationId="{F6CEB3BF-CC12-488B-B9C1-BFB67F0B1522}"/>
          </ac:spMkLst>
        </pc:spChg>
        <pc:cxnChg chg="mod">
          <ac:chgData name="Buckley, Patrick" userId="856a8473-a595-46e1-b9d1-c4b6886e27b8" providerId="ADAL" clId="{846A69EF-DF0F-4B0B-974A-66268E6659F0}" dt="2024-12-21T21:22:08.463" v="3201" actId="1076"/>
          <ac:cxnSpMkLst>
            <pc:docMk/>
            <pc:sldMk cId="1877384421" sldId="327"/>
            <ac:cxnSpMk id="4" creationId="{4FD4C388-5F73-344A-6375-0E9B02386ED5}"/>
          </ac:cxnSpMkLst>
        </pc:cxnChg>
      </pc:sldChg>
      <pc:sldChg chg="add del setBg">
        <pc:chgData name="Buckley, Patrick" userId="856a8473-a595-46e1-b9d1-c4b6886e27b8" providerId="ADAL" clId="{846A69EF-DF0F-4B0B-974A-66268E6659F0}" dt="2024-12-21T21:19:28.452" v="3064" actId="47"/>
        <pc:sldMkLst>
          <pc:docMk/>
          <pc:sldMk cId="2743163154" sldId="327"/>
        </pc:sldMkLst>
      </pc:sldChg>
      <pc:sldChg chg="modSp add del mod">
        <pc:chgData name="Buckley, Patrick" userId="856a8473-a595-46e1-b9d1-c4b6886e27b8" providerId="ADAL" clId="{846A69EF-DF0F-4B0B-974A-66268E6659F0}" dt="2024-12-21T22:05:30.854" v="4089" actId="47"/>
        <pc:sldMkLst>
          <pc:docMk/>
          <pc:sldMk cId="3071970962" sldId="328"/>
        </pc:sldMkLst>
      </pc:sldChg>
      <pc:sldChg chg="modSp add mod modNotesTx">
        <pc:chgData name="Buckley, Patrick" userId="856a8473-a595-46e1-b9d1-c4b6886e27b8" providerId="ADAL" clId="{846A69EF-DF0F-4B0B-974A-66268E6659F0}" dt="2024-12-21T22:09:22.282" v="4918"/>
        <pc:sldMkLst>
          <pc:docMk/>
          <pc:sldMk cId="2267015510" sldId="329"/>
        </pc:sldMkLst>
        <pc:spChg chg="mod">
          <ac:chgData name="Buckley, Patrick" userId="856a8473-a595-46e1-b9d1-c4b6886e27b8" providerId="ADAL" clId="{846A69EF-DF0F-4B0B-974A-66268E6659F0}" dt="2024-12-21T21:25:50.330" v="3309" actId="20577"/>
          <ac:spMkLst>
            <pc:docMk/>
            <pc:sldMk cId="2267015510" sldId="329"/>
            <ac:spMk id="2" creationId="{72C435FD-BF70-3F7A-2203-3FE4CD2B7280}"/>
          </ac:spMkLst>
        </pc:spChg>
        <pc:spChg chg="mod">
          <ac:chgData name="Buckley, Patrick" userId="856a8473-a595-46e1-b9d1-c4b6886e27b8" providerId="ADAL" clId="{846A69EF-DF0F-4B0B-974A-66268E6659F0}" dt="2024-12-21T22:08:56.060" v="4860" actId="20577"/>
          <ac:spMkLst>
            <pc:docMk/>
            <pc:sldMk cId="2267015510" sldId="329"/>
            <ac:spMk id="7" creationId="{3A766C2A-8BD7-3F7E-B521-3B314DB036CD}"/>
          </ac:spMkLst>
        </pc:spChg>
      </pc:sldChg>
      <pc:sldChg chg="modSp add mod">
        <pc:chgData name="Buckley, Patrick" userId="856a8473-a595-46e1-b9d1-c4b6886e27b8" providerId="ADAL" clId="{846A69EF-DF0F-4B0B-974A-66268E6659F0}" dt="2024-12-21T21:26:52.874" v="3464" actId="20577"/>
        <pc:sldMkLst>
          <pc:docMk/>
          <pc:sldMk cId="3497666029" sldId="330"/>
        </pc:sldMkLst>
      </pc:sldChg>
      <pc:sldChg chg="new del">
        <pc:chgData name="Buckley, Patrick" userId="856a8473-a595-46e1-b9d1-c4b6886e27b8" providerId="ADAL" clId="{846A69EF-DF0F-4B0B-974A-66268E6659F0}" dt="2024-12-21T22:05:32.384" v="4090" actId="47"/>
        <pc:sldMkLst>
          <pc:docMk/>
          <pc:sldMk cId="224873739" sldId="331"/>
        </pc:sldMkLst>
      </pc:sldChg>
      <pc:sldChg chg="modSp add mod">
        <pc:chgData name="Buckley, Patrick" userId="856a8473-a595-46e1-b9d1-c4b6886e27b8" providerId="ADAL" clId="{846A69EF-DF0F-4B0B-974A-66268E6659F0}" dt="2024-12-21T22:09:08.881" v="4917" actId="20577"/>
        <pc:sldMkLst>
          <pc:docMk/>
          <pc:sldMk cId="1215476198" sldId="331"/>
        </pc:sldMkLst>
        <pc:spChg chg="mod">
          <ac:chgData name="Buckley, Patrick" userId="856a8473-a595-46e1-b9d1-c4b6886e27b8" providerId="ADAL" clId="{846A69EF-DF0F-4B0B-974A-66268E6659F0}" dt="2024-12-21T22:08:38.313" v="4853" actId="20577"/>
          <ac:spMkLst>
            <pc:docMk/>
            <pc:sldMk cId="1215476198" sldId="331"/>
            <ac:spMk id="2" creationId="{36AA7F7F-C761-564F-9115-A901E9711AFE}"/>
          </ac:spMkLst>
        </pc:spChg>
        <pc:spChg chg="mod">
          <ac:chgData name="Buckley, Patrick" userId="856a8473-a595-46e1-b9d1-c4b6886e27b8" providerId="ADAL" clId="{846A69EF-DF0F-4B0B-974A-66268E6659F0}" dt="2024-12-21T22:09:08.881" v="4917" actId="20577"/>
          <ac:spMkLst>
            <pc:docMk/>
            <pc:sldMk cId="1215476198" sldId="331"/>
            <ac:spMk id="7" creationId="{9932CABB-1EA1-5076-3D9C-4391B89EC8B6}"/>
          </ac:spMkLst>
        </pc:spChg>
      </pc:sldChg>
      <pc:sldChg chg="addSp delSp modSp add mod delAnim modAnim">
        <pc:chgData name="Buckley, Patrick" userId="856a8473-a595-46e1-b9d1-c4b6886e27b8" providerId="ADAL" clId="{846A69EF-DF0F-4B0B-974A-66268E6659F0}" dt="2024-12-21T22:50:17.240" v="5126" actId="113"/>
        <pc:sldMkLst>
          <pc:docMk/>
          <pc:sldMk cId="1864577506" sldId="332"/>
        </pc:sldMkLst>
      </pc:sldChg>
      <pc:sldChg chg="new del">
        <pc:chgData name="Buckley, Patrick" userId="856a8473-a595-46e1-b9d1-c4b6886e27b8" providerId="ADAL" clId="{846A69EF-DF0F-4B0B-974A-66268E6659F0}" dt="2024-12-21T22:05:33.194" v="4091" actId="47"/>
        <pc:sldMkLst>
          <pc:docMk/>
          <pc:sldMk cId="3653959567" sldId="332"/>
        </pc:sldMkLst>
      </pc:sldChg>
      <pc:sldChg chg="new del">
        <pc:chgData name="Buckley, Patrick" userId="856a8473-a595-46e1-b9d1-c4b6886e27b8" providerId="ADAL" clId="{846A69EF-DF0F-4B0B-974A-66268E6659F0}" dt="2024-12-21T22:05:30.716" v="4088" actId="47"/>
        <pc:sldMkLst>
          <pc:docMk/>
          <pc:sldMk cId="225888823" sldId="333"/>
        </pc:sldMkLst>
      </pc:sldChg>
      <pc:sldChg chg="addSp delSp modSp add mod delAnim modAnim">
        <pc:chgData name="Buckley, Patrick" userId="856a8473-a595-46e1-b9d1-c4b6886e27b8" providerId="ADAL" clId="{846A69EF-DF0F-4B0B-974A-66268E6659F0}" dt="2024-12-21T22:59:41.183" v="5155" actId="1076"/>
        <pc:sldMkLst>
          <pc:docMk/>
          <pc:sldMk cId="2064220788" sldId="333"/>
        </pc:sldMkLst>
      </pc:sldChg>
      <pc:sldChg chg="addSp delSp modSp add mod ord delAnim modAnim">
        <pc:chgData name="Buckley, Patrick" userId="856a8473-a595-46e1-b9d1-c4b6886e27b8" providerId="ADAL" clId="{846A69EF-DF0F-4B0B-974A-66268E6659F0}" dt="2024-12-21T23:21:49.664" v="5346" actId="20577"/>
        <pc:sldMkLst>
          <pc:docMk/>
          <pc:sldMk cId="1807561145" sldId="334"/>
        </pc:sldMkLst>
      </pc:sldChg>
      <pc:sldChg chg="addSp delSp modSp add mod delAnim modAnim">
        <pc:chgData name="Buckley, Patrick" userId="856a8473-a595-46e1-b9d1-c4b6886e27b8" providerId="ADAL" clId="{846A69EF-DF0F-4B0B-974A-66268E6659F0}" dt="2024-12-21T23:43:54.256" v="5382" actId="1076"/>
        <pc:sldMkLst>
          <pc:docMk/>
          <pc:sldMk cId="507317398" sldId="335"/>
        </pc:sldMkLst>
      </pc:sldChg>
      <pc:sldChg chg="new del">
        <pc:chgData name="Buckley, Patrick" userId="856a8473-a595-46e1-b9d1-c4b6886e27b8" providerId="ADAL" clId="{846A69EF-DF0F-4B0B-974A-66268E6659F0}" dt="2024-12-21T23:19:14.110" v="5219" actId="47"/>
        <pc:sldMkLst>
          <pc:docMk/>
          <pc:sldMk cId="704193012" sldId="335"/>
        </pc:sldMkLst>
      </pc:sldChg>
      <pc:sldChg chg="new del">
        <pc:chgData name="Buckley, Patrick" userId="856a8473-a595-46e1-b9d1-c4b6886e27b8" providerId="ADAL" clId="{846A69EF-DF0F-4B0B-974A-66268E6659F0}" dt="2024-12-21T23:19:23.631" v="5221" actId="2696"/>
        <pc:sldMkLst>
          <pc:docMk/>
          <pc:sldMk cId="3471208680" sldId="335"/>
        </pc:sldMkLst>
      </pc:sldChg>
      <pc:sldMasterChg chg="del delSldLayout">
        <pc:chgData name="Buckley, Patrick" userId="856a8473-a595-46e1-b9d1-c4b6886e27b8" providerId="ADAL" clId="{846A69EF-DF0F-4B0B-974A-66268E6659F0}" dt="2024-12-21T21:27:34.150" v="3467" actId="47"/>
        <pc:sldMasterMkLst>
          <pc:docMk/>
          <pc:sldMasterMk cId="3349179447" sldId="2147483684"/>
        </pc:sldMasterMkLst>
        <pc:sldLayoutChg chg="del">
          <pc:chgData name="Buckley, Patrick" userId="856a8473-a595-46e1-b9d1-c4b6886e27b8" providerId="ADAL" clId="{846A69EF-DF0F-4B0B-974A-66268E6659F0}" dt="2024-12-21T21:27:34.150" v="3467" actId="47"/>
          <pc:sldLayoutMkLst>
            <pc:docMk/>
            <pc:sldMasterMk cId="3349179447" sldId="2147483684"/>
            <pc:sldLayoutMk cId="2867586832" sldId="2147483685"/>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732628446" sldId="2147483686"/>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108064081" sldId="2147483687"/>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569049773" sldId="2147483688"/>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087173584" sldId="2147483689"/>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275540295" sldId="2147483690"/>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1836728595" sldId="2147483691"/>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3316974411" sldId="2147483692"/>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1483882818" sldId="2147483693"/>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517451603" sldId="2147483694"/>
          </pc:sldLayoutMkLst>
        </pc:sldLayoutChg>
        <pc:sldLayoutChg chg="del">
          <pc:chgData name="Buckley, Patrick" userId="856a8473-a595-46e1-b9d1-c4b6886e27b8" providerId="ADAL" clId="{846A69EF-DF0F-4B0B-974A-66268E6659F0}" dt="2024-12-21T21:27:34.150" v="3467" actId="47"/>
          <pc:sldLayoutMkLst>
            <pc:docMk/>
            <pc:sldMasterMk cId="3349179447" sldId="2147483684"/>
            <pc:sldLayoutMk cId="723304222" sldId="2147483695"/>
          </pc:sldLayoutMkLst>
        </pc:sldLayoutChg>
      </pc:sldMasterChg>
      <pc:sldMasterChg chg="del delSldLayout">
        <pc:chgData name="Buckley, Patrick" userId="856a8473-a595-46e1-b9d1-c4b6886e27b8" providerId="ADAL" clId="{846A69EF-DF0F-4B0B-974A-66268E6659F0}" dt="2024-12-21T21:27:34.150" v="3467" actId="47"/>
        <pc:sldMasterMkLst>
          <pc:docMk/>
          <pc:sldMasterMk cId="1088819872" sldId="2147483696"/>
        </pc:sldMasterMkLst>
        <pc:sldLayoutChg chg="del">
          <pc:chgData name="Buckley, Patrick" userId="856a8473-a595-46e1-b9d1-c4b6886e27b8" providerId="ADAL" clId="{846A69EF-DF0F-4B0B-974A-66268E6659F0}" dt="2024-12-21T21:27:34.150" v="3467" actId="47"/>
          <pc:sldLayoutMkLst>
            <pc:docMk/>
            <pc:sldMasterMk cId="1088819872" sldId="2147483696"/>
            <pc:sldLayoutMk cId="3807921069" sldId="2147483697"/>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2259353621" sldId="2147483698"/>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336499385" sldId="2147483699"/>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4046126967" sldId="2147483700"/>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3542188121" sldId="2147483701"/>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3185467760" sldId="2147483702"/>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2616260130" sldId="2147483703"/>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1483004777" sldId="2147483704"/>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352139617" sldId="2147483705"/>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2795851325" sldId="2147483706"/>
          </pc:sldLayoutMkLst>
        </pc:sldLayoutChg>
        <pc:sldLayoutChg chg="del">
          <pc:chgData name="Buckley, Patrick" userId="856a8473-a595-46e1-b9d1-c4b6886e27b8" providerId="ADAL" clId="{846A69EF-DF0F-4B0B-974A-66268E6659F0}" dt="2024-12-21T21:27:34.150" v="3467" actId="47"/>
          <pc:sldLayoutMkLst>
            <pc:docMk/>
            <pc:sldMasterMk cId="1088819872" sldId="2147483696"/>
            <pc:sldLayoutMk cId="1465937414"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03DA1-A5B4-4819-A1B4-917F37778073}" type="datetimeFigureOut">
              <a:rPr lang="en-US" smtClean="0"/>
              <a:t>2/14/2025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66A33-FDCB-45E1-8580-64833ED74EF9}" type="slidenum">
              <a:rPr lang="en-US" smtClean="0"/>
              <a:t>‹#›</a:t>
            </a:fld>
            <a:endParaRPr lang="en-US" dirty="0"/>
          </a:p>
        </p:txBody>
      </p:sp>
    </p:spTree>
    <p:extLst>
      <p:ext uri="{BB962C8B-B14F-4D97-AF65-F5344CB8AC3E}">
        <p14:creationId xmlns:p14="http://schemas.microsoft.com/office/powerpoint/2010/main" val="426051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66A33-FDCB-45E1-8580-64833ED74EF9}" type="slidenum">
              <a:rPr lang="en-US" smtClean="0"/>
              <a:t>1</a:t>
            </a:fld>
            <a:endParaRPr lang="en-US" dirty="0"/>
          </a:p>
        </p:txBody>
      </p:sp>
    </p:spTree>
    <p:extLst>
      <p:ext uri="{BB962C8B-B14F-4D97-AF65-F5344CB8AC3E}">
        <p14:creationId xmlns:p14="http://schemas.microsoft.com/office/powerpoint/2010/main" val="382106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work in small groups to use AI tools to generate new educational tools from their existing materials. Examples could include:</a:t>
            </a:r>
          </a:p>
          <a:p>
            <a:r>
              <a:rPr lang="en-US" dirty="0"/>
              <a:t>-- Generating lecture handouts or summaries from existing slides</a:t>
            </a:r>
          </a:p>
          <a:p>
            <a:r>
              <a:rPr lang="en-US" dirty="0"/>
              <a:t>-- Creating a short podcast based on a journal article they regularly give to students. Using this as the foundation for a “flipped” approach where student listens to podcast after clinic and then discusses with preceptor next week</a:t>
            </a:r>
          </a:p>
          <a:p>
            <a:r>
              <a:rPr lang="en-US" dirty="0"/>
              <a:t>-- Making shelf-style questions to intersperse within a lecture to improve interactivity </a:t>
            </a:r>
          </a:p>
        </p:txBody>
      </p:sp>
      <p:sp>
        <p:nvSpPr>
          <p:cNvPr id="4" name="Slide Number Placeholder 3"/>
          <p:cNvSpPr>
            <a:spLocks noGrp="1"/>
          </p:cNvSpPr>
          <p:nvPr>
            <p:ph type="sldNum" sz="quarter" idx="5"/>
          </p:nvPr>
        </p:nvSpPr>
        <p:spPr/>
        <p:txBody>
          <a:bodyPr/>
          <a:lstStyle/>
          <a:p>
            <a:fld id="{AF566A33-FDCB-45E1-8580-64833ED74EF9}" type="slidenum">
              <a:rPr lang="en-US" smtClean="0"/>
              <a:t>12</a:t>
            </a:fld>
            <a:endParaRPr lang="en-US" dirty="0"/>
          </a:p>
        </p:txBody>
      </p:sp>
    </p:spTree>
    <p:extLst>
      <p:ext uri="{BB962C8B-B14F-4D97-AF65-F5344CB8AC3E}">
        <p14:creationId xmlns:p14="http://schemas.microsoft.com/office/powerpoint/2010/main" val="68424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AF566A33-FDCB-45E1-8580-64833ED74EF9}" type="slidenum">
              <a:rPr lang="en-US" smtClean="0"/>
              <a:t>13</a:t>
            </a:fld>
            <a:endParaRPr lang="en-US" dirty="0"/>
          </a:p>
        </p:txBody>
      </p:sp>
    </p:spTree>
    <p:extLst>
      <p:ext uri="{BB962C8B-B14F-4D97-AF65-F5344CB8AC3E}">
        <p14:creationId xmlns:p14="http://schemas.microsoft.com/office/powerpoint/2010/main" val="31236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already using generative artificial intelligence tools for teaching? In what capacity?</a:t>
            </a:r>
          </a:p>
        </p:txBody>
      </p:sp>
      <p:sp>
        <p:nvSpPr>
          <p:cNvPr id="4" name="Slide Number Placeholder 3"/>
          <p:cNvSpPr>
            <a:spLocks noGrp="1"/>
          </p:cNvSpPr>
          <p:nvPr>
            <p:ph type="sldNum" sz="quarter" idx="5"/>
          </p:nvPr>
        </p:nvSpPr>
        <p:spPr/>
        <p:txBody>
          <a:bodyPr/>
          <a:lstStyle/>
          <a:p>
            <a:fld id="{AF566A33-FDCB-45E1-8580-64833ED74EF9}" type="slidenum">
              <a:rPr lang="en-US" smtClean="0"/>
              <a:t>3</a:t>
            </a:fld>
            <a:endParaRPr lang="en-US" dirty="0"/>
          </a:p>
        </p:txBody>
      </p:sp>
    </p:spTree>
    <p:extLst>
      <p:ext uri="{BB962C8B-B14F-4D97-AF65-F5344CB8AC3E}">
        <p14:creationId xmlns:p14="http://schemas.microsoft.com/office/powerpoint/2010/main" val="223587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enables machines to perform tasks typically associated with human intelligence, such as reasoning, planning, and making decisions.</a:t>
            </a:r>
          </a:p>
        </p:txBody>
      </p:sp>
      <p:sp>
        <p:nvSpPr>
          <p:cNvPr id="4" name="Slide Number Placeholder 3"/>
          <p:cNvSpPr>
            <a:spLocks noGrp="1"/>
          </p:cNvSpPr>
          <p:nvPr>
            <p:ph type="sldNum" sz="quarter" idx="5"/>
          </p:nvPr>
        </p:nvSpPr>
        <p:spPr/>
        <p:txBody>
          <a:bodyPr/>
          <a:lstStyle/>
          <a:p>
            <a:fld id="{AF566A33-FDCB-45E1-8580-64833ED74EF9}" type="slidenum">
              <a:rPr lang="en-US" smtClean="0"/>
              <a:t>4</a:t>
            </a:fld>
            <a:endParaRPr lang="en-US" dirty="0"/>
          </a:p>
        </p:txBody>
      </p:sp>
    </p:spTree>
    <p:extLst>
      <p:ext uri="{BB962C8B-B14F-4D97-AF65-F5344CB8AC3E}">
        <p14:creationId xmlns:p14="http://schemas.microsoft.com/office/powerpoint/2010/main" val="290017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be focusing today on the mechanics of how generative artificial intelligence works. Instead, we will be focusing on how to use these tools to help the learners you work with.</a:t>
            </a:r>
          </a:p>
          <a:p>
            <a:endParaRPr lang="en-US" dirty="0"/>
          </a:p>
          <a:p>
            <a:r>
              <a:rPr lang="en-US" dirty="0"/>
              <a:t>In order to understand the strengths and weaknesses of these tools, though, it is important to know a little bit about how they work. Generative AI tools are built on machine learning models trained on vast amounts of data, enabling them to recognize patterns and generate human-like text, images, or other content. These models predict the most likely next word, sentence, or image detail based on their training, but they do not truly "understand" concepts in the way humans do. As a result, while they can produce highly coherent and creative outputs, they may also generate incorrect or biased information, making critical evaluation essential when using them in education.</a:t>
            </a:r>
          </a:p>
        </p:txBody>
      </p:sp>
      <p:sp>
        <p:nvSpPr>
          <p:cNvPr id="4" name="Slide Number Placeholder 3"/>
          <p:cNvSpPr>
            <a:spLocks noGrp="1"/>
          </p:cNvSpPr>
          <p:nvPr>
            <p:ph type="sldNum" sz="quarter" idx="5"/>
          </p:nvPr>
        </p:nvSpPr>
        <p:spPr/>
        <p:txBody>
          <a:bodyPr/>
          <a:lstStyle/>
          <a:p>
            <a:fld id="{AF566A33-FDCB-45E1-8580-64833ED74EF9}" type="slidenum">
              <a:rPr lang="en-US" smtClean="0"/>
              <a:t>5</a:t>
            </a:fld>
            <a:endParaRPr lang="en-US" dirty="0"/>
          </a:p>
        </p:txBody>
      </p:sp>
    </p:spTree>
    <p:extLst>
      <p:ext uri="{BB962C8B-B14F-4D97-AF65-F5344CB8AC3E}">
        <p14:creationId xmlns:p14="http://schemas.microsoft.com/office/powerpoint/2010/main" val="112822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Hallucinations:</a:t>
            </a:r>
            <a:r>
              <a:rPr lang="en-US" dirty="0"/>
              <a:t> AI tools can generate false or misleading information that appears credible. Users must critically verify outputs before relying on them.</a:t>
            </a:r>
          </a:p>
          <a:p>
            <a:br>
              <a:rPr lang="en-US" b="1" dirty="0"/>
            </a:br>
            <a:r>
              <a:rPr lang="en-US" b="1" dirty="0"/>
              <a:t>Security:</a:t>
            </a:r>
            <a:r>
              <a:rPr lang="en-US" dirty="0"/>
              <a:t> Using AI tools with sensitive data, such as protected health information or student data, can pose privacy risks. AI tools may store or inadvertently expose confidential information.</a:t>
            </a:r>
          </a:p>
          <a:p>
            <a:br>
              <a:rPr lang="en-US" b="1" dirty="0"/>
            </a:br>
            <a:r>
              <a:rPr lang="en-US" b="1" dirty="0"/>
              <a:t>Bias:</a:t>
            </a:r>
            <a:r>
              <a:rPr lang="en-US" dirty="0"/>
              <a:t> AI models can reflect and amplify biases present in their training data, potentially leading to unfair or inaccurate outputs that must be carefully assessed.</a:t>
            </a:r>
          </a:p>
          <a:p>
            <a:endParaRPr lang="en-US" dirty="0"/>
          </a:p>
        </p:txBody>
      </p:sp>
      <p:sp>
        <p:nvSpPr>
          <p:cNvPr id="4" name="Slide Number Placeholder 3"/>
          <p:cNvSpPr>
            <a:spLocks noGrp="1"/>
          </p:cNvSpPr>
          <p:nvPr>
            <p:ph type="sldNum" sz="quarter" idx="5"/>
          </p:nvPr>
        </p:nvSpPr>
        <p:spPr/>
        <p:txBody>
          <a:bodyPr/>
          <a:lstStyle/>
          <a:p>
            <a:fld id="{AF566A33-FDCB-45E1-8580-64833ED74EF9}" type="slidenum">
              <a:rPr lang="en-US" smtClean="0"/>
              <a:t>6</a:t>
            </a:fld>
            <a:endParaRPr lang="en-US" dirty="0"/>
          </a:p>
        </p:txBody>
      </p:sp>
    </p:spTree>
    <p:extLst>
      <p:ext uri="{BB962C8B-B14F-4D97-AF65-F5344CB8AC3E}">
        <p14:creationId xmlns:p14="http://schemas.microsoft.com/office/powerpoint/2010/main" val="426901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educational needs are we potentially addressing with AI tools?</a:t>
            </a:r>
          </a:p>
        </p:txBody>
      </p:sp>
      <p:sp>
        <p:nvSpPr>
          <p:cNvPr id="4" name="Slide Number Placeholder 3"/>
          <p:cNvSpPr>
            <a:spLocks noGrp="1"/>
          </p:cNvSpPr>
          <p:nvPr>
            <p:ph type="sldNum" sz="quarter" idx="5"/>
          </p:nvPr>
        </p:nvSpPr>
        <p:spPr/>
        <p:txBody>
          <a:bodyPr/>
          <a:lstStyle/>
          <a:p>
            <a:fld id="{AF566A33-FDCB-45E1-8580-64833ED74EF9}" type="slidenum">
              <a:rPr lang="en-US" smtClean="0"/>
              <a:t>7</a:t>
            </a:fld>
            <a:endParaRPr lang="en-US" dirty="0"/>
          </a:p>
        </p:txBody>
      </p:sp>
    </p:spTree>
    <p:extLst>
      <p:ext uri="{BB962C8B-B14F-4D97-AF65-F5344CB8AC3E}">
        <p14:creationId xmlns:p14="http://schemas.microsoft.com/office/powerpoint/2010/main" val="127503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66A33-FDCB-45E1-8580-64833ED74EF9}" type="slidenum">
              <a:rPr lang="en-US" smtClean="0"/>
              <a:t>8</a:t>
            </a:fld>
            <a:endParaRPr lang="en-US" dirty="0"/>
          </a:p>
        </p:txBody>
      </p:sp>
    </p:spTree>
    <p:extLst>
      <p:ext uri="{BB962C8B-B14F-4D97-AF65-F5344CB8AC3E}">
        <p14:creationId xmlns:p14="http://schemas.microsoft.com/office/powerpoint/2010/main" val="17452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3,839 undergraduate and graduate students across multiple fields of study in 16 countries.</a:t>
            </a:r>
          </a:p>
        </p:txBody>
      </p:sp>
      <p:sp>
        <p:nvSpPr>
          <p:cNvPr id="4" name="Slide Number Placeholder 3"/>
          <p:cNvSpPr>
            <a:spLocks noGrp="1"/>
          </p:cNvSpPr>
          <p:nvPr>
            <p:ph type="sldNum" sz="quarter" idx="5"/>
          </p:nvPr>
        </p:nvSpPr>
        <p:spPr/>
        <p:txBody>
          <a:bodyPr/>
          <a:lstStyle/>
          <a:p>
            <a:fld id="{AF566A33-FDCB-45E1-8580-64833ED74EF9}" type="slidenum">
              <a:rPr lang="en-US" smtClean="0"/>
              <a:t>9</a:t>
            </a:fld>
            <a:endParaRPr lang="en-US" dirty="0"/>
          </a:p>
        </p:txBody>
      </p:sp>
    </p:spTree>
    <p:extLst>
      <p:ext uri="{BB962C8B-B14F-4D97-AF65-F5344CB8AC3E}">
        <p14:creationId xmlns:p14="http://schemas.microsoft.com/office/powerpoint/2010/main" val="75342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unpublished survey data of MS-1 students participating in AI-enabled flipped journal club led by Pat Buckley.</a:t>
            </a:r>
          </a:p>
        </p:txBody>
      </p:sp>
      <p:sp>
        <p:nvSpPr>
          <p:cNvPr id="4" name="Slide Number Placeholder 3"/>
          <p:cNvSpPr>
            <a:spLocks noGrp="1"/>
          </p:cNvSpPr>
          <p:nvPr>
            <p:ph type="sldNum" sz="quarter" idx="5"/>
          </p:nvPr>
        </p:nvSpPr>
        <p:spPr/>
        <p:txBody>
          <a:bodyPr/>
          <a:lstStyle/>
          <a:p>
            <a:fld id="{AF566A33-FDCB-45E1-8580-64833ED74EF9}" type="slidenum">
              <a:rPr lang="en-US" smtClean="0"/>
              <a:t>10</a:t>
            </a:fld>
            <a:endParaRPr lang="en-US" dirty="0"/>
          </a:p>
        </p:txBody>
      </p:sp>
    </p:spTree>
    <p:extLst>
      <p:ext uri="{BB962C8B-B14F-4D97-AF65-F5344CB8AC3E}">
        <p14:creationId xmlns:p14="http://schemas.microsoft.com/office/powerpoint/2010/main" val="423793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DACA-C43B-3CF2-1375-31F70628A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B646E-702C-742F-7D89-9757598D7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3E93F4-BAE2-0885-8541-330CE0991DE8}"/>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E4279803-F481-2DA2-7BB2-68D2FFD395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192B6-2727-794B-ED2F-19F997BD86B1}"/>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364448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67E9-AD58-61B1-86B9-5007DDF43A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CE635-F611-B293-CAAE-299836D7BD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73C2D-B545-F7C5-292D-3C07DB51AD66}"/>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0F529EF5-466B-5709-C360-C85226C33C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EA8741-58C4-0075-8CCB-DEEB345CAD7D}"/>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35007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50FBB-C7F1-4E98-012F-35AC0EFB12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96B78-A6D5-D66B-4CE9-99967E037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DC1AE-4B3E-5CDC-E4E0-5202890AC5DE}"/>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161055DA-9872-4E5C-10E1-46BCB8F74E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B21F96-9710-FB5A-6220-C8B9BCA977A9}"/>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20052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8DF9-8F74-6614-DDBC-6065098FF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A5F37-5B83-0539-BA11-5AE5C3D8E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B5FB9-69AD-DFA5-BA7C-986E81DC643E}"/>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C4ABA15F-CFEE-C815-444F-365AB7AFC2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D3653-9621-5A3C-E57D-4852DA17F527}"/>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354641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0072-10E7-A425-82B7-523529E55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E9172A-E6D0-8328-A33F-43848E48A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764F3-6F6B-5D8D-73BE-F34E8E160CB0}"/>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B010E92E-E210-F7E2-DF50-1F0B3DB4A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97D58-F5C6-1404-B337-19E3170AF1CA}"/>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56071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0FC3-BB64-491F-BB7F-1964D1984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342C8-5B2A-22AF-FADD-F8C21B02C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25BBD-2127-EFF8-8A31-88A1093F2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7077F-9A8F-45BA-4F27-EEA09303303C}"/>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6" name="Footer Placeholder 5">
            <a:extLst>
              <a:ext uri="{FF2B5EF4-FFF2-40B4-BE49-F238E27FC236}">
                <a16:creationId xmlns:a16="http://schemas.microsoft.com/office/drawing/2014/main" id="{E84A40B6-38DF-3BB0-3E19-CE7F525CBB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E76E87-A2AE-214E-43E9-9B7EDBDC7ACF}"/>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401658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FECB-E684-A57E-F12A-CF1227478D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6B90F-7142-4912-8741-4C198887A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3A4301-A200-02C4-096D-57B29F806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F9105-2FA4-2E5A-A730-39304476E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D4717-4185-5305-2CE2-9B1CBACCB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C5C15-F0E3-A0A5-585D-689890E9E95E}"/>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8" name="Footer Placeholder 7">
            <a:extLst>
              <a:ext uri="{FF2B5EF4-FFF2-40B4-BE49-F238E27FC236}">
                <a16:creationId xmlns:a16="http://schemas.microsoft.com/office/drawing/2014/main" id="{D3F573C3-85B4-77D0-D3AA-B94E3407CC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9C7EAE-78AE-5CD3-9705-67E410439928}"/>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262842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2D39-2675-8D9C-2320-773DB09E7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608CF-1B9D-8EC6-6DD6-1486615D5FD2}"/>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4" name="Footer Placeholder 3">
            <a:extLst>
              <a:ext uri="{FF2B5EF4-FFF2-40B4-BE49-F238E27FC236}">
                <a16:creationId xmlns:a16="http://schemas.microsoft.com/office/drawing/2014/main" id="{ABB8DB15-C106-DABE-1947-D931F8F78D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5C323D-7861-F6EA-05A2-D6CDD23278D7}"/>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42015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CE15B-D6F5-588E-B6E5-070108224EA9}"/>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3" name="Footer Placeholder 2">
            <a:extLst>
              <a:ext uri="{FF2B5EF4-FFF2-40B4-BE49-F238E27FC236}">
                <a16:creationId xmlns:a16="http://schemas.microsoft.com/office/drawing/2014/main" id="{EEF0A621-1184-5B35-AE4E-CE7E42BE2E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85526E-5A23-2661-264E-7A0FD7853F38}"/>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224696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4C3A-D80E-B6E2-7DBE-4B906318A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2F989-BB8E-0E15-BE1B-E3473BC28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A85F2-B5BF-8C45-8A9B-39F50A9AF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BC930-9F40-69A9-5FF3-58510705053D}"/>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6" name="Footer Placeholder 5">
            <a:extLst>
              <a:ext uri="{FF2B5EF4-FFF2-40B4-BE49-F238E27FC236}">
                <a16:creationId xmlns:a16="http://schemas.microsoft.com/office/drawing/2014/main" id="{6AD2623C-66B4-3968-9B4A-CB63530773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F18B9E-2EAD-990C-4798-33DD7D65A95F}"/>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304624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4658-9F1A-C655-07C6-4FEDB269E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5BC538-171B-FA09-1BD6-348FAB497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386C6A8-D364-D575-39C4-1AB2A6EAE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FE82C-E00D-CBB7-247E-2260872C7E2E}"/>
              </a:ext>
            </a:extLst>
          </p:cNvPr>
          <p:cNvSpPr>
            <a:spLocks noGrp="1"/>
          </p:cNvSpPr>
          <p:nvPr>
            <p:ph type="dt" sz="half" idx="10"/>
          </p:nvPr>
        </p:nvSpPr>
        <p:spPr/>
        <p:txBody>
          <a:bodyPr/>
          <a:lstStyle/>
          <a:p>
            <a:fld id="{B57958BF-D93A-4B29-BCE2-84EB3C24E3D6}" type="datetimeFigureOut">
              <a:rPr lang="en-US" smtClean="0"/>
              <a:t>2/14/2025</a:t>
            </a:fld>
            <a:endParaRPr lang="en-US" dirty="0"/>
          </a:p>
        </p:txBody>
      </p:sp>
      <p:sp>
        <p:nvSpPr>
          <p:cNvPr id="6" name="Footer Placeholder 5">
            <a:extLst>
              <a:ext uri="{FF2B5EF4-FFF2-40B4-BE49-F238E27FC236}">
                <a16:creationId xmlns:a16="http://schemas.microsoft.com/office/drawing/2014/main" id="{EB3F8F46-E9B1-2C99-474E-C46CC8CEC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791FE3-7FF5-D000-9FC0-EB7C4B9B9152}"/>
              </a:ext>
            </a:extLst>
          </p:cNvPr>
          <p:cNvSpPr>
            <a:spLocks noGrp="1"/>
          </p:cNvSpPr>
          <p:nvPr>
            <p:ph type="sldNum" sz="quarter" idx="12"/>
          </p:nvPr>
        </p:nvSpPr>
        <p:spPr/>
        <p:txBody>
          <a:bodyPr/>
          <a:lstStyle/>
          <a:p>
            <a:fld id="{FA345189-D28E-4E78-84BA-0185EEB14C69}" type="slidenum">
              <a:rPr lang="en-US" smtClean="0"/>
              <a:t>‹#›</a:t>
            </a:fld>
            <a:endParaRPr lang="en-US" dirty="0"/>
          </a:p>
        </p:txBody>
      </p:sp>
    </p:spTree>
    <p:extLst>
      <p:ext uri="{BB962C8B-B14F-4D97-AF65-F5344CB8AC3E}">
        <p14:creationId xmlns:p14="http://schemas.microsoft.com/office/powerpoint/2010/main" val="8762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333AE-7AF3-D17F-A0DC-C308A017C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8264E2-A8AC-FAA7-723A-068854801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D1856-428D-48AD-3B01-08AB49C6E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958BF-D93A-4B29-BCE2-84EB3C24E3D6}" type="datetimeFigureOut">
              <a:rPr lang="en-US" smtClean="0"/>
              <a:t>2/14/2025</a:t>
            </a:fld>
            <a:endParaRPr lang="en-US" dirty="0"/>
          </a:p>
        </p:txBody>
      </p:sp>
      <p:sp>
        <p:nvSpPr>
          <p:cNvPr id="5" name="Footer Placeholder 4">
            <a:extLst>
              <a:ext uri="{FF2B5EF4-FFF2-40B4-BE49-F238E27FC236}">
                <a16:creationId xmlns:a16="http://schemas.microsoft.com/office/drawing/2014/main" id="{505B274C-3CB8-595F-AB4A-B29732B32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A5470A-B2D2-2E85-593E-D42CF8F97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45189-D28E-4E78-84BA-0185EEB14C69}" type="slidenum">
              <a:rPr lang="en-US" smtClean="0"/>
              <a:t>‹#›</a:t>
            </a:fld>
            <a:endParaRPr lang="en-US" dirty="0"/>
          </a:p>
        </p:txBody>
      </p:sp>
    </p:spTree>
    <p:extLst>
      <p:ext uri="{BB962C8B-B14F-4D97-AF65-F5344CB8AC3E}">
        <p14:creationId xmlns:p14="http://schemas.microsoft.com/office/powerpoint/2010/main" val="376660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ngle view of circuit shaped like a brain">
            <a:extLst>
              <a:ext uri="{FF2B5EF4-FFF2-40B4-BE49-F238E27FC236}">
                <a16:creationId xmlns:a16="http://schemas.microsoft.com/office/drawing/2014/main" id="{D787DE07-033B-7748-2BB4-B4AE898C5D9F}"/>
              </a:ext>
            </a:extLst>
          </p:cNvPr>
          <p:cNvPicPr>
            <a:picLocks noChangeAspect="1"/>
          </p:cNvPicPr>
          <p:nvPr/>
        </p:nvPicPr>
        <p:blipFill rotWithShape="1">
          <a:blip r:embed="rId3"/>
          <a:srcRect t="9091" r="19852" b="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122885-45DE-6DB8-BA64-9BA77CCC08B4}"/>
              </a:ext>
            </a:extLst>
          </p:cNvPr>
          <p:cNvSpPr>
            <a:spLocks noGrp="1"/>
          </p:cNvSpPr>
          <p:nvPr>
            <p:ph type="ctrTitle"/>
          </p:nvPr>
        </p:nvSpPr>
        <p:spPr>
          <a:xfrm>
            <a:off x="477981" y="2113093"/>
            <a:ext cx="7002589" cy="2213404"/>
          </a:xfrm>
        </p:spPr>
        <p:txBody>
          <a:bodyPr anchor="b">
            <a:normAutofit/>
          </a:bodyPr>
          <a:lstStyle/>
          <a:p>
            <a:pPr algn="l"/>
            <a:r>
              <a:rPr lang="en-US" sz="4800" b="1" dirty="0">
                <a:solidFill>
                  <a:schemeClr val="bg1"/>
                </a:solidFill>
                <a:latin typeface="Segoe UI Black"/>
                <a:ea typeface="Segoe UI Black"/>
              </a:rPr>
              <a:t>AI Tools </a:t>
            </a:r>
            <a:r>
              <a:rPr lang="en-US" sz="4800" b="1">
                <a:solidFill>
                  <a:schemeClr val="bg1"/>
                </a:solidFill>
                <a:latin typeface="Segoe UI Black"/>
                <a:ea typeface="Segoe UI Black"/>
              </a:rPr>
              <a:t>for </a:t>
            </a:r>
            <a:br>
              <a:rPr lang="en-US" sz="4800" b="1">
                <a:solidFill>
                  <a:schemeClr val="bg1"/>
                </a:solidFill>
                <a:latin typeface="Segoe UI Black"/>
                <a:ea typeface="Segoe UI Black"/>
              </a:rPr>
            </a:br>
            <a:r>
              <a:rPr lang="en-US" sz="4800" b="1">
                <a:solidFill>
                  <a:schemeClr val="bg1"/>
                </a:solidFill>
                <a:latin typeface="Segoe UI Black"/>
                <a:ea typeface="Segoe UI Black"/>
              </a:rPr>
              <a:t>Residents as Teachers</a:t>
            </a:r>
            <a:endParaRPr lang="en-US" sz="4800" b="1" dirty="0">
              <a:solidFill>
                <a:schemeClr val="bg1"/>
              </a:solidFill>
              <a:latin typeface="Segoe UI Black" panose="020B0A02040204020203" pitchFamily="34" charset="0"/>
              <a:ea typeface="Segoe UI Black" panose="020B0A02040204020203" pitchFamily="34" charset="0"/>
            </a:endParaRPr>
          </a:p>
        </p:txBody>
      </p:sp>
      <p:sp>
        <p:nvSpPr>
          <p:cNvPr id="3" name="Subtitle 2">
            <a:extLst>
              <a:ext uri="{FF2B5EF4-FFF2-40B4-BE49-F238E27FC236}">
                <a16:creationId xmlns:a16="http://schemas.microsoft.com/office/drawing/2014/main" id="{D6DFCDAC-43DE-7650-9C20-B02C134BA632}"/>
              </a:ext>
            </a:extLst>
          </p:cNvPr>
          <p:cNvSpPr>
            <a:spLocks noGrp="1"/>
          </p:cNvSpPr>
          <p:nvPr>
            <p:ph type="subTitle" idx="1"/>
          </p:nvPr>
        </p:nvSpPr>
        <p:spPr>
          <a:xfrm>
            <a:off x="477980" y="4872922"/>
            <a:ext cx="5187529" cy="1208141"/>
          </a:xfrm>
        </p:spPr>
        <p:txBody>
          <a:bodyPr vert="horz" lIns="91440" tIns="45720" rIns="91440" bIns="45720" rtlCol="0">
            <a:normAutofit/>
          </a:bodyPr>
          <a:lstStyle/>
          <a:p>
            <a:pPr algn="l"/>
            <a:r>
              <a:rPr lang="en-US" sz="2000" dirty="0">
                <a:solidFill>
                  <a:schemeClr val="bg1"/>
                </a:solidFill>
                <a:latin typeface="Segoe UI" panose="020B0502040204020203" pitchFamily="34" charset="0"/>
                <a:cs typeface="Segoe UI" panose="020B0502040204020203" pitchFamily="34" charset="0"/>
              </a:rPr>
              <a:t>Patrick Buckley, MD, MBA</a:t>
            </a:r>
            <a:br>
              <a:rPr lang="en-US" sz="2000" dirty="0">
                <a:solidFill>
                  <a:schemeClr val="bg1"/>
                </a:solidFill>
                <a:latin typeface="Segoe UI" panose="020B0502040204020203" pitchFamily="34" charset="0"/>
                <a:cs typeface="Segoe UI" panose="020B0502040204020203" pitchFamily="34" charset="0"/>
              </a:rPr>
            </a:br>
            <a:r>
              <a:rPr lang="en-US" sz="2000" dirty="0">
                <a:solidFill>
                  <a:schemeClr val="bg1"/>
                </a:solidFill>
                <a:latin typeface="Segoe UI" panose="020B0502040204020203" pitchFamily="34" charset="0"/>
                <a:cs typeface="Segoe UI" panose="020B0502040204020203" pitchFamily="34" charset="0"/>
              </a:rPr>
              <a:t>Casey McQuade, MD, MSEd</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603C4F-C431-35EC-8F36-D8E8AA7C976B}"/>
              </a:ext>
            </a:extLst>
          </p:cNvPr>
          <p:cNvSpPr/>
          <p:nvPr/>
        </p:nvSpPr>
        <p:spPr>
          <a:xfrm>
            <a:off x="355107" y="587654"/>
            <a:ext cx="830010" cy="2396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A2DFF8CC-33AB-1CD4-3F59-D90A546850A8}"/>
              </a:ext>
            </a:extLst>
          </p:cNvPr>
          <p:cNvSpPr txBox="1">
            <a:spLocks/>
          </p:cNvSpPr>
          <p:nvPr/>
        </p:nvSpPr>
        <p:spPr>
          <a:xfrm>
            <a:off x="477980" y="6388777"/>
            <a:ext cx="4795768" cy="3216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50" dirty="0">
                <a:solidFill>
                  <a:schemeClr val="bg1"/>
                </a:solidFill>
                <a:latin typeface="Segoe UI" panose="020B0502040204020203" pitchFamily="34" charset="0"/>
                <a:cs typeface="Segoe UI" panose="020B0502040204020203" pitchFamily="34" charset="0"/>
              </a:rPr>
              <a:t>We have no relevant financial relationships to disclose.</a:t>
            </a:r>
          </a:p>
        </p:txBody>
      </p:sp>
    </p:spTree>
    <p:extLst>
      <p:ext uri="{BB962C8B-B14F-4D97-AF65-F5344CB8AC3E}">
        <p14:creationId xmlns:p14="http://schemas.microsoft.com/office/powerpoint/2010/main" val="343472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0600545-2DC3-B691-3439-C5C9F41E6E6B}"/>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1A9103A-3B99-18D4-C80A-3C3A4AB5EE6C}"/>
              </a:ext>
            </a:extLst>
          </p:cNvPr>
          <p:cNvCxnSpPr>
            <a:cxnSpLocks/>
          </p:cNvCxnSpPr>
          <p:nvPr/>
        </p:nvCxnSpPr>
        <p:spPr>
          <a:xfrm>
            <a:off x="443345" y="1504519"/>
            <a:ext cx="11277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1C50455-9F9A-6538-8640-C34656860B29}"/>
              </a:ext>
            </a:extLst>
          </p:cNvPr>
          <p:cNvSpPr>
            <a:spLocks noGrp="1"/>
          </p:cNvSpPr>
          <p:nvPr>
            <p:ph type="title"/>
          </p:nvPr>
        </p:nvSpPr>
        <p:spPr>
          <a:xfrm>
            <a:off x="362539" y="456022"/>
            <a:ext cx="11386116" cy="1325563"/>
          </a:xfrm>
        </p:spPr>
        <p:txBody>
          <a:bodyPr/>
          <a:lstStyle/>
          <a:p>
            <a:r>
              <a:rPr lang="en-US" dirty="0">
                <a:solidFill>
                  <a:srgbClr val="FFFF00"/>
                </a:solidFill>
                <a:latin typeface="Segoe UI Black" panose="020B0A02040204020203" pitchFamily="34" charset="0"/>
                <a:ea typeface="Segoe UI Black" panose="020B0A02040204020203" pitchFamily="34" charset="0"/>
              </a:rPr>
              <a:t>Your Med Students </a:t>
            </a:r>
            <a:r>
              <a:rPr lang="en-US" dirty="0">
                <a:solidFill>
                  <a:schemeClr val="bg1"/>
                </a:solidFill>
                <a:latin typeface="Segoe UI Black" panose="020B0A02040204020203" pitchFamily="34" charset="0"/>
                <a:ea typeface="Segoe UI Black" panose="020B0A02040204020203" pitchFamily="34" charset="0"/>
              </a:rPr>
              <a:t>Are Already Using AI</a:t>
            </a:r>
          </a:p>
        </p:txBody>
      </p:sp>
      <p:sp>
        <p:nvSpPr>
          <p:cNvPr id="8" name="TextBox 7">
            <a:extLst>
              <a:ext uri="{FF2B5EF4-FFF2-40B4-BE49-F238E27FC236}">
                <a16:creationId xmlns:a16="http://schemas.microsoft.com/office/drawing/2014/main" id="{5BD93041-6C3E-3380-954E-D53A21181E65}"/>
              </a:ext>
            </a:extLst>
          </p:cNvPr>
          <p:cNvSpPr txBox="1"/>
          <p:nvPr/>
        </p:nvSpPr>
        <p:spPr>
          <a:xfrm>
            <a:off x="1759808" y="3162817"/>
            <a:ext cx="2931840" cy="1631216"/>
          </a:xfrm>
          <a:prstGeom prst="rect">
            <a:avLst/>
          </a:prstGeom>
          <a:noFill/>
        </p:spPr>
        <p:txBody>
          <a:bodyPr wrap="square" rtlCol="0">
            <a:spAutoFit/>
          </a:bodyPr>
          <a:lstStyle/>
          <a:p>
            <a:r>
              <a:rPr lang="en-US" sz="10000" dirty="0">
                <a:solidFill>
                  <a:schemeClr val="accent1"/>
                </a:solidFill>
                <a:latin typeface="Segoe UI Black" panose="020B0A02040204020203" pitchFamily="34" charset="0"/>
                <a:ea typeface="Segoe UI Black" panose="020B0A02040204020203" pitchFamily="34" charset="0"/>
              </a:rPr>
              <a:t>80%</a:t>
            </a:r>
          </a:p>
        </p:txBody>
      </p:sp>
      <p:sp>
        <p:nvSpPr>
          <p:cNvPr id="10" name="TextBox 9">
            <a:extLst>
              <a:ext uri="{FF2B5EF4-FFF2-40B4-BE49-F238E27FC236}">
                <a16:creationId xmlns:a16="http://schemas.microsoft.com/office/drawing/2014/main" id="{DE30868F-0C17-1FA3-53D2-47EC66F1B1F1}"/>
              </a:ext>
            </a:extLst>
          </p:cNvPr>
          <p:cNvSpPr txBox="1"/>
          <p:nvPr/>
        </p:nvSpPr>
        <p:spPr>
          <a:xfrm>
            <a:off x="855481" y="2830082"/>
            <a:ext cx="4740495" cy="400110"/>
          </a:xfrm>
          <a:prstGeom prst="rect">
            <a:avLst/>
          </a:prstGeom>
          <a:noFill/>
        </p:spPr>
        <p:txBody>
          <a:bodyPr wrap="square">
            <a:spAutoFit/>
          </a:bodyPr>
          <a:lstStyle/>
          <a:p>
            <a:r>
              <a:rPr lang="en-US" sz="2000" dirty="0">
                <a:solidFill>
                  <a:schemeClr val="bg1"/>
                </a:solidFill>
                <a:latin typeface="Segoe UI Black" panose="020B0A02040204020203" pitchFamily="34" charset="0"/>
                <a:ea typeface="Segoe UI Black" panose="020B0A02040204020203" pitchFamily="34" charset="0"/>
              </a:rPr>
              <a:t>MS1 Students at Pitt Estimate That </a:t>
            </a:r>
            <a:endParaRPr lang="en-US" sz="2000" dirty="0"/>
          </a:p>
        </p:txBody>
      </p:sp>
      <p:cxnSp>
        <p:nvCxnSpPr>
          <p:cNvPr id="11" name="Straight Connector 10">
            <a:extLst>
              <a:ext uri="{FF2B5EF4-FFF2-40B4-BE49-F238E27FC236}">
                <a16:creationId xmlns:a16="http://schemas.microsoft.com/office/drawing/2014/main" id="{8F4D996A-1534-9628-1601-7A3D3A7A3FA0}"/>
              </a:ext>
            </a:extLst>
          </p:cNvPr>
          <p:cNvCxnSpPr>
            <a:cxnSpLocks/>
          </p:cNvCxnSpPr>
          <p:nvPr/>
        </p:nvCxnSpPr>
        <p:spPr>
          <a:xfrm>
            <a:off x="6355774" y="2110738"/>
            <a:ext cx="0" cy="43701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E3E7CB1-0E3D-36B1-094D-68EC498BF7E6}"/>
              </a:ext>
            </a:extLst>
          </p:cNvPr>
          <p:cNvSpPr txBox="1"/>
          <p:nvPr/>
        </p:nvSpPr>
        <p:spPr>
          <a:xfrm>
            <a:off x="234882" y="4888489"/>
            <a:ext cx="5981694" cy="400110"/>
          </a:xfrm>
          <a:prstGeom prst="rect">
            <a:avLst/>
          </a:prstGeom>
          <a:noFill/>
        </p:spPr>
        <p:txBody>
          <a:bodyPr wrap="square">
            <a:spAutoFit/>
          </a:bodyPr>
          <a:lstStyle/>
          <a:p>
            <a:r>
              <a:rPr lang="en-US" sz="2000" dirty="0">
                <a:solidFill>
                  <a:schemeClr val="bg1"/>
                </a:solidFill>
                <a:latin typeface="Segoe UI Black" panose="020B0A02040204020203" pitchFamily="34" charset="0"/>
                <a:ea typeface="Segoe UI Black" panose="020B0A02040204020203" pitchFamily="34" charset="0"/>
              </a:rPr>
              <a:t>Of Their Classmates Regularly Use AI to Study</a:t>
            </a:r>
            <a:endParaRPr lang="en-US" sz="2000" dirty="0"/>
          </a:p>
        </p:txBody>
      </p:sp>
      <p:sp>
        <p:nvSpPr>
          <p:cNvPr id="15" name="Content Placeholder 2">
            <a:extLst>
              <a:ext uri="{FF2B5EF4-FFF2-40B4-BE49-F238E27FC236}">
                <a16:creationId xmlns:a16="http://schemas.microsoft.com/office/drawing/2014/main" id="{D27FAEFB-DA52-F8C7-23CB-B1FCE88865BF}"/>
              </a:ext>
            </a:extLst>
          </p:cNvPr>
          <p:cNvSpPr>
            <a:spLocks noGrp="1"/>
          </p:cNvSpPr>
          <p:nvPr>
            <p:ph idx="1"/>
          </p:nvPr>
        </p:nvSpPr>
        <p:spPr>
          <a:xfrm>
            <a:off x="6832831" y="2480201"/>
            <a:ext cx="4803156" cy="3791981"/>
          </a:xfrm>
        </p:spPr>
        <p:txBody>
          <a:bodyPr>
            <a:normAutofit/>
          </a:bodyPr>
          <a:lstStyle/>
          <a:p>
            <a:pPr>
              <a:lnSpc>
                <a:spcPct val="110000"/>
              </a:lnSpc>
            </a:pPr>
            <a:r>
              <a:rPr lang="en-US" dirty="0">
                <a:solidFill>
                  <a:schemeClr val="bg1"/>
                </a:solidFill>
                <a:latin typeface="Segoe UI Variable Display Semib" pitchFamily="2" charset="0"/>
              </a:rPr>
              <a:t>Summarizing lecture notes</a:t>
            </a:r>
          </a:p>
          <a:p>
            <a:pPr>
              <a:lnSpc>
                <a:spcPct val="110000"/>
              </a:lnSpc>
            </a:pPr>
            <a:r>
              <a:rPr lang="en-US" dirty="0">
                <a:solidFill>
                  <a:schemeClr val="bg1"/>
                </a:solidFill>
                <a:latin typeface="Segoe UI Variable Display Semib" pitchFamily="2" charset="0"/>
              </a:rPr>
              <a:t>Creating Anki flash cards</a:t>
            </a:r>
          </a:p>
          <a:p>
            <a:pPr>
              <a:lnSpc>
                <a:spcPct val="110000"/>
              </a:lnSpc>
            </a:pPr>
            <a:r>
              <a:rPr lang="en-US" dirty="0">
                <a:solidFill>
                  <a:schemeClr val="bg1"/>
                </a:solidFill>
                <a:latin typeface="Segoe UI Variable Display Semib" pitchFamily="2" charset="0"/>
              </a:rPr>
              <a:t>Generating board-style review questions</a:t>
            </a:r>
          </a:p>
          <a:p>
            <a:pPr>
              <a:lnSpc>
                <a:spcPct val="110000"/>
              </a:lnSpc>
            </a:pPr>
            <a:r>
              <a:rPr lang="en-US" dirty="0">
                <a:solidFill>
                  <a:schemeClr val="bg1"/>
                </a:solidFill>
                <a:latin typeface="Segoe UI Variable Display Semib" pitchFamily="2" charset="0"/>
              </a:rPr>
              <a:t>Deepening knowledge with interactive explanations</a:t>
            </a:r>
          </a:p>
        </p:txBody>
      </p:sp>
    </p:spTree>
    <p:extLst>
      <p:ext uri="{BB962C8B-B14F-4D97-AF65-F5344CB8AC3E}">
        <p14:creationId xmlns:p14="http://schemas.microsoft.com/office/powerpoint/2010/main" val="1136761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92A7A7-7275-6C56-6F54-1AED06EA1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21D54-A1B8-8BFC-EFA8-D71850A6BD14}"/>
              </a:ext>
            </a:extLst>
          </p:cNvPr>
          <p:cNvSpPr>
            <a:spLocks noGrp="1"/>
          </p:cNvSpPr>
          <p:nvPr>
            <p:ph type="title"/>
          </p:nvPr>
        </p:nvSpPr>
        <p:spPr>
          <a:xfrm>
            <a:off x="838200" y="2269056"/>
            <a:ext cx="10515600" cy="1247868"/>
          </a:xfrm>
        </p:spPr>
        <p:txBody>
          <a:bodyPr>
            <a:normAutofit fontScale="90000"/>
          </a:bodyPr>
          <a:lstStyle/>
          <a:p>
            <a:pPr algn="ctr"/>
            <a:r>
              <a:rPr lang="en-US" sz="8000" dirty="0">
                <a:solidFill>
                  <a:srgbClr val="FFFF00"/>
                </a:solidFill>
                <a:latin typeface="Segoe UI Black" panose="020B0A02040204020203" pitchFamily="34" charset="0"/>
                <a:ea typeface="Segoe UI Black" panose="020B0A02040204020203" pitchFamily="34" charset="0"/>
              </a:rPr>
              <a:t>DEMONSTRATION</a:t>
            </a:r>
            <a:br>
              <a:rPr lang="en-US" sz="8000" dirty="0">
                <a:solidFill>
                  <a:schemeClr val="bg1"/>
                </a:solidFill>
                <a:latin typeface="Segoe UI Black" panose="020B0A02040204020203" pitchFamily="34" charset="0"/>
                <a:ea typeface="Segoe UI Black" panose="020B0A02040204020203" pitchFamily="34" charset="0"/>
              </a:rPr>
            </a:br>
            <a:endParaRPr lang="en-US" sz="8000" dirty="0">
              <a:solidFill>
                <a:schemeClr val="bg1"/>
              </a:solidFill>
              <a:latin typeface="Segoe UI Black" panose="020B0A02040204020203" pitchFamily="34" charset="0"/>
              <a:ea typeface="Segoe UI Black" panose="020B0A02040204020203" pitchFamily="34" charset="0"/>
            </a:endParaRPr>
          </a:p>
        </p:txBody>
      </p:sp>
      <p:cxnSp>
        <p:nvCxnSpPr>
          <p:cNvPr id="3" name="Straight Connector 2">
            <a:extLst>
              <a:ext uri="{FF2B5EF4-FFF2-40B4-BE49-F238E27FC236}">
                <a16:creationId xmlns:a16="http://schemas.microsoft.com/office/drawing/2014/main" id="{BEE0CA80-8298-71A7-42C4-5862CEAA72E8}"/>
              </a:ext>
            </a:extLst>
          </p:cNvPr>
          <p:cNvCxnSpPr/>
          <p:nvPr/>
        </p:nvCxnSpPr>
        <p:spPr>
          <a:xfrm>
            <a:off x="1000125" y="5383184"/>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D4C388-5F73-344A-6375-0E9B02386ED5}"/>
              </a:ext>
            </a:extLst>
          </p:cNvPr>
          <p:cNvCxnSpPr/>
          <p:nvPr/>
        </p:nvCxnSpPr>
        <p:spPr>
          <a:xfrm>
            <a:off x="838200" y="1546388"/>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6CEB3BF-CC12-488B-B9C1-BFB67F0B1522}"/>
              </a:ext>
            </a:extLst>
          </p:cNvPr>
          <p:cNvSpPr txBox="1">
            <a:spLocks/>
          </p:cNvSpPr>
          <p:nvPr/>
        </p:nvSpPr>
        <p:spPr>
          <a:xfrm>
            <a:off x="881847" y="3516924"/>
            <a:ext cx="10104456" cy="308603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latin typeface="Segoe UI Variable Display Semib" pitchFamily="2" charset="0"/>
              </a:rPr>
              <a:t>Using AI Tools to Create Educational Products </a:t>
            </a:r>
          </a:p>
        </p:txBody>
      </p:sp>
    </p:spTree>
    <p:extLst>
      <p:ext uri="{BB962C8B-B14F-4D97-AF65-F5344CB8AC3E}">
        <p14:creationId xmlns:p14="http://schemas.microsoft.com/office/powerpoint/2010/main" val="1877384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685135-58F2-1105-388C-273F57667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A7F7F-C761-564F-9115-A901E9711AFE}"/>
              </a:ext>
            </a:extLst>
          </p:cNvPr>
          <p:cNvSpPr>
            <a:spLocks noGrp="1"/>
          </p:cNvSpPr>
          <p:nvPr>
            <p:ph type="title"/>
          </p:nvPr>
        </p:nvSpPr>
        <p:spPr>
          <a:xfrm>
            <a:off x="838200" y="2269056"/>
            <a:ext cx="10515600" cy="1247868"/>
          </a:xfrm>
        </p:spPr>
        <p:txBody>
          <a:bodyPr>
            <a:normAutofit fontScale="90000"/>
          </a:bodyPr>
          <a:lstStyle/>
          <a:p>
            <a:pPr algn="ctr"/>
            <a:r>
              <a:rPr lang="en-US" sz="8000" dirty="0">
                <a:solidFill>
                  <a:srgbClr val="FFFF00"/>
                </a:solidFill>
                <a:latin typeface="Segoe UI Black" panose="020B0A02040204020203" pitchFamily="34" charset="0"/>
                <a:ea typeface="Segoe UI Black" panose="020B0A02040204020203" pitchFamily="34" charset="0"/>
              </a:rPr>
              <a:t>SMALL GROUP</a:t>
            </a:r>
            <a:br>
              <a:rPr lang="en-US" sz="8000" dirty="0">
                <a:solidFill>
                  <a:schemeClr val="bg1"/>
                </a:solidFill>
                <a:latin typeface="Segoe UI Black" panose="020B0A02040204020203" pitchFamily="34" charset="0"/>
                <a:ea typeface="Segoe UI Black" panose="020B0A02040204020203" pitchFamily="34" charset="0"/>
              </a:rPr>
            </a:br>
            <a:endParaRPr lang="en-US" sz="8000" dirty="0">
              <a:solidFill>
                <a:schemeClr val="bg1"/>
              </a:solidFill>
              <a:latin typeface="Segoe UI Black" panose="020B0A02040204020203" pitchFamily="34" charset="0"/>
              <a:ea typeface="Segoe UI Black" panose="020B0A02040204020203" pitchFamily="34" charset="0"/>
            </a:endParaRPr>
          </a:p>
        </p:txBody>
      </p:sp>
      <p:cxnSp>
        <p:nvCxnSpPr>
          <p:cNvPr id="3" name="Straight Connector 2">
            <a:extLst>
              <a:ext uri="{FF2B5EF4-FFF2-40B4-BE49-F238E27FC236}">
                <a16:creationId xmlns:a16="http://schemas.microsoft.com/office/drawing/2014/main" id="{5793011F-18B2-7442-2E5D-D67DE48153D2}"/>
              </a:ext>
            </a:extLst>
          </p:cNvPr>
          <p:cNvCxnSpPr/>
          <p:nvPr/>
        </p:nvCxnSpPr>
        <p:spPr>
          <a:xfrm>
            <a:off x="1000125" y="5383184"/>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2650363-5229-96E5-7EBE-0BD5184AAA98}"/>
              </a:ext>
            </a:extLst>
          </p:cNvPr>
          <p:cNvCxnSpPr/>
          <p:nvPr/>
        </p:nvCxnSpPr>
        <p:spPr>
          <a:xfrm>
            <a:off x="838200" y="1546388"/>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932CABB-1EA1-5076-3D9C-4391B89EC8B6}"/>
              </a:ext>
            </a:extLst>
          </p:cNvPr>
          <p:cNvSpPr txBox="1">
            <a:spLocks/>
          </p:cNvSpPr>
          <p:nvPr/>
        </p:nvSpPr>
        <p:spPr>
          <a:xfrm>
            <a:off x="881847" y="3516924"/>
            <a:ext cx="10104456" cy="308603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latin typeface="Segoe UI Variable Display Semib" pitchFamily="2" charset="0"/>
              </a:rPr>
              <a:t>Prototype Your Own </a:t>
            </a:r>
            <a:br>
              <a:rPr lang="en-US" sz="5000" dirty="0">
                <a:solidFill>
                  <a:schemeClr val="bg1"/>
                </a:solidFill>
                <a:latin typeface="Segoe UI Variable Display Semib" pitchFamily="2" charset="0"/>
              </a:rPr>
            </a:br>
            <a:r>
              <a:rPr lang="en-US" sz="5000" dirty="0">
                <a:solidFill>
                  <a:schemeClr val="bg1"/>
                </a:solidFill>
                <a:latin typeface="Segoe UI Variable Display Semib" pitchFamily="2" charset="0"/>
              </a:rPr>
              <a:t>Educational Tool Using AI</a:t>
            </a:r>
          </a:p>
        </p:txBody>
      </p:sp>
    </p:spTree>
    <p:extLst>
      <p:ext uri="{BB962C8B-B14F-4D97-AF65-F5344CB8AC3E}">
        <p14:creationId xmlns:p14="http://schemas.microsoft.com/office/powerpoint/2010/main" val="1215476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8CD5AD-7B43-A12B-FAA8-43E81FAEA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435FD-BF70-3F7A-2203-3FE4CD2B7280}"/>
              </a:ext>
            </a:extLst>
          </p:cNvPr>
          <p:cNvSpPr>
            <a:spLocks noGrp="1"/>
          </p:cNvSpPr>
          <p:nvPr>
            <p:ph type="title"/>
          </p:nvPr>
        </p:nvSpPr>
        <p:spPr>
          <a:xfrm>
            <a:off x="838200" y="2269056"/>
            <a:ext cx="10515600" cy="1247868"/>
          </a:xfrm>
        </p:spPr>
        <p:txBody>
          <a:bodyPr>
            <a:normAutofit fontScale="90000"/>
          </a:bodyPr>
          <a:lstStyle/>
          <a:p>
            <a:pPr algn="ctr"/>
            <a:r>
              <a:rPr lang="en-US" sz="8000" dirty="0">
                <a:solidFill>
                  <a:srgbClr val="FFFF00"/>
                </a:solidFill>
                <a:latin typeface="Segoe UI Black" panose="020B0A02040204020203" pitchFamily="34" charset="0"/>
                <a:ea typeface="Segoe UI Black" panose="020B0A02040204020203" pitchFamily="34" charset="0"/>
              </a:rPr>
              <a:t>LARGE GROUP</a:t>
            </a:r>
            <a:br>
              <a:rPr lang="en-US" sz="8000" dirty="0">
                <a:solidFill>
                  <a:schemeClr val="bg1"/>
                </a:solidFill>
                <a:latin typeface="Segoe UI Black" panose="020B0A02040204020203" pitchFamily="34" charset="0"/>
                <a:ea typeface="Segoe UI Black" panose="020B0A02040204020203" pitchFamily="34" charset="0"/>
              </a:rPr>
            </a:br>
            <a:endParaRPr lang="en-US" sz="8000" dirty="0">
              <a:solidFill>
                <a:schemeClr val="bg1"/>
              </a:solidFill>
              <a:latin typeface="Segoe UI Black" panose="020B0A02040204020203" pitchFamily="34" charset="0"/>
              <a:ea typeface="Segoe UI Black" panose="020B0A02040204020203" pitchFamily="34" charset="0"/>
            </a:endParaRPr>
          </a:p>
        </p:txBody>
      </p:sp>
      <p:cxnSp>
        <p:nvCxnSpPr>
          <p:cNvPr id="3" name="Straight Connector 2">
            <a:extLst>
              <a:ext uri="{FF2B5EF4-FFF2-40B4-BE49-F238E27FC236}">
                <a16:creationId xmlns:a16="http://schemas.microsoft.com/office/drawing/2014/main" id="{C63CF49C-4244-47F6-311E-61A933A87603}"/>
              </a:ext>
            </a:extLst>
          </p:cNvPr>
          <p:cNvCxnSpPr/>
          <p:nvPr/>
        </p:nvCxnSpPr>
        <p:spPr>
          <a:xfrm>
            <a:off x="1000125" y="5383184"/>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49BE621-9F13-B446-D29B-33C251F70798}"/>
              </a:ext>
            </a:extLst>
          </p:cNvPr>
          <p:cNvCxnSpPr/>
          <p:nvPr/>
        </p:nvCxnSpPr>
        <p:spPr>
          <a:xfrm>
            <a:off x="838200" y="1546388"/>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A766C2A-8BD7-3F7E-B521-3B314DB036CD}"/>
              </a:ext>
            </a:extLst>
          </p:cNvPr>
          <p:cNvSpPr txBox="1">
            <a:spLocks/>
          </p:cNvSpPr>
          <p:nvPr/>
        </p:nvSpPr>
        <p:spPr>
          <a:xfrm>
            <a:off x="881847" y="3516924"/>
            <a:ext cx="10104456" cy="3086039"/>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latin typeface="Segoe UI Variable Display Semib" pitchFamily="2" charset="0"/>
              </a:rPr>
              <a:t>Show Off Your Work &amp; </a:t>
            </a:r>
            <a:br>
              <a:rPr lang="en-US" sz="5000" dirty="0">
                <a:solidFill>
                  <a:schemeClr val="bg1"/>
                </a:solidFill>
                <a:latin typeface="Segoe UI Variable Display Semib" pitchFamily="2" charset="0"/>
              </a:rPr>
            </a:br>
            <a:r>
              <a:rPr lang="en-US" sz="5000" dirty="0">
                <a:solidFill>
                  <a:schemeClr val="bg1"/>
                </a:solidFill>
                <a:latin typeface="Segoe UI Variable Display Semib" pitchFamily="2" charset="0"/>
              </a:rPr>
              <a:t>Group Discussion</a:t>
            </a:r>
          </a:p>
        </p:txBody>
      </p:sp>
    </p:spTree>
    <p:extLst>
      <p:ext uri="{BB962C8B-B14F-4D97-AF65-F5344CB8AC3E}">
        <p14:creationId xmlns:p14="http://schemas.microsoft.com/office/powerpoint/2010/main" val="2267015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8075F6-1804-BDCF-C27A-81396CA6D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18C74-5597-2036-B9F4-738A8E7624F7}"/>
              </a:ext>
            </a:extLst>
          </p:cNvPr>
          <p:cNvSpPr>
            <a:spLocks noGrp="1"/>
          </p:cNvSpPr>
          <p:nvPr>
            <p:ph type="title"/>
          </p:nvPr>
        </p:nvSpPr>
        <p:spPr/>
        <p:txBody>
          <a:bodyPr/>
          <a:lstStyle/>
          <a:p>
            <a:r>
              <a:rPr lang="en-US" dirty="0">
                <a:solidFill>
                  <a:schemeClr val="bg1"/>
                </a:solidFill>
                <a:latin typeface="Segoe UI Black" panose="020B0A02040204020203" pitchFamily="34" charset="0"/>
                <a:ea typeface="Segoe UI Black" panose="020B0A02040204020203" pitchFamily="34" charset="0"/>
              </a:rPr>
              <a:t>References</a:t>
            </a:r>
          </a:p>
        </p:txBody>
      </p:sp>
      <p:sp>
        <p:nvSpPr>
          <p:cNvPr id="3" name="Content Placeholder 2">
            <a:extLst>
              <a:ext uri="{FF2B5EF4-FFF2-40B4-BE49-F238E27FC236}">
                <a16:creationId xmlns:a16="http://schemas.microsoft.com/office/drawing/2014/main" id="{F74CAF8D-9B51-E7DB-4A1C-EC0F25076C07}"/>
              </a:ext>
            </a:extLst>
          </p:cNvPr>
          <p:cNvSpPr>
            <a:spLocks noGrp="1"/>
          </p:cNvSpPr>
          <p:nvPr>
            <p:ph idx="1"/>
          </p:nvPr>
        </p:nvSpPr>
        <p:spPr>
          <a:xfrm>
            <a:off x="838200" y="1872515"/>
            <a:ext cx="10515600" cy="3791981"/>
          </a:xfrm>
        </p:spPr>
        <p:txBody>
          <a:bodyPr>
            <a:normAutofit/>
          </a:bodyPr>
          <a:lstStyle/>
          <a:p>
            <a:r>
              <a:rPr lang="en-US" sz="1800" dirty="0">
                <a:solidFill>
                  <a:schemeClr val="bg1"/>
                </a:solidFill>
              </a:rPr>
              <a:t>Digital Education Council. Global AI Student Survey 2024. Published August 2, 2024. Accessed January 15, 2025. https://www.digitaleducationcouncil.com/post/digital-education-council-global-ai-student-survey-2024</a:t>
            </a:r>
          </a:p>
          <a:p>
            <a:r>
              <a:rPr lang="en-US" sz="1800" dirty="0">
                <a:solidFill>
                  <a:schemeClr val="bg1"/>
                </a:solidFill>
              </a:rPr>
              <a:t>Eckleberry-Hunt J, Lick D, Hunt R. Is Medical Education Ready for Generation Z? J Grad Med Educ. 2018 Aug;10(4):378-381</a:t>
            </a:r>
          </a:p>
          <a:p>
            <a:r>
              <a:rPr lang="en-US" sz="1800" dirty="0">
                <a:solidFill>
                  <a:schemeClr val="bg1"/>
                </a:solidFill>
              </a:rPr>
              <a:t>Patel P. “Meeting the Needs of Generation Z in Medical Education”. ACLGIM Leadership Forum. 2022 May. https://connect.sgim.org/viewdocument/meeting-the-needs-of-generation-z-i </a:t>
            </a:r>
          </a:p>
          <a:p>
            <a:r>
              <a:rPr lang="en-US" sz="1800" dirty="0">
                <a:solidFill>
                  <a:schemeClr val="bg1"/>
                </a:solidFill>
              </a:rPr>
              <a:t>Shorey S, Chan V, Rajendran P, Ang E. Learning styles, preferences and needs of generation Z healthcare students: Scoping review. Nurse Educ Pract. 2021 Nov;57:103247</a:t>
            </a:r>
          </a:p>
          <a:p>
            <a:r>
              <a:rPr lang="en-US" sz="1800" dirty="0">
                <a:solidFill>
                  <a:schemeClr val="bg1"/>
                </a:solidFill>
              </a:rPr>
              <a:t>Walinski CJ, Ontiveros JC, Liu F, Crain G, Vardar-Sengul S. Optimizing teaching effectiveness in dental education for a new generation of learners. J Dent Educ. 2023 Feb;87(2):182-188.</a:t>
            </a:r>
          </a:p>
        </p:txBody>
      </p:sp>
      <p:cxnSp>
        <p:nvCxnSpPr>
          <p:cNvPr id="4" name="Straight Connector 3">
            <a:extLst>
              <a:ext uri="{FF2B5EF4-FFF2-40B4-BE49-F238E27FC236}">
                <a16:creationId xmlns:a16="http://schemas.microsoft.com/office/drawing/2014/main" id="{8D06E228-D6EA-9EBD-DBE6-6E34898DC15E}"/>
              </a:ext>
            </a:extLst>
          </p:cNvPr>
          <p:cNvCxnSpPr>
            <a:cxnSpLocks/>
          </p:cNvCxnSpPr>
          <p:nvPr/>
        </p:nvCxnSpPr>
        <p:spPr>
          <a:xfrm>
            <a:off x="838200" y="15045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22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862BABC-87E3-A438-2355-0CCFA4C2B9B4}"/>
            </a:ext>
          </a:extLst>
        </p:cNvPr>
        <p:cNvGrpSpPr/>
        <p:nvPr/>
      </p:nvGrpSpPr>
      <p:grpSpPr>
        <a:xfrm>
          <a:off x="0" y="0"/>
          <a:ext cx="0" cy="0"/>
          <a:chOff x="0" y="0"/>
          <a:chExt cx="0" cy="0"/>
        </a:xfrm>
      </p:grpSpPr>
      <p:sp>
        <p:nvSpPr>
          <p:cNvPr id="13" name="Arrow: Right 12">
            <a:extLst>
              <a:ext uri="{FF2B5EF4-FFF2-40B4-BE49-F238E27FC236}">
                <a16:creationId xmlns:a16="http://schemas.microsoft.com/office/drawing/2014/main" id="{0C0A66F9-9A03-A926-3B55-9BF2FA9D2991}"/>
              </a:ext>
            </a:extLst>
          </p:cNvPr>
          <p:cNvSpPr/>
          <p:nvPr/>
        </p:nvSpPr>
        <p:spPr>
          <a:xfrm>
            <a:off x="204317" y="3640014"/>
            <a:ext cx="11783368" cy="1082703"/>
          </a:xfrm>
          <a:prstGeom prst="rightArrow">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85A58A-6E83-BD0C-E446-3C06774844D6}"/>
              </a:ext>
            </a:extLst>
          </p:cNvPr>
          <p:cNvSpPr>
            <a:spLocks noGrp="1"/>
          </p:cNvSpPr>
          <p:nvPr>
            <p:ph type="title"/>
          </p:nvPr>
        </p:nvSpPr>
        <p:spPr/>
        <p:txBody>
          <a:bodyPr/>
          <a:lstStyle/>
          <a:p>
            <a:r>
              <a:rPr lang="en-US" dirty="0">
                <a:solidFill>
                  <a:schemeClr val="bg1"/>
                </a:solidFill>
                <a:latin typeface="Segoe UI Black" panose="020B0A02040204020203" pitchFamily="34" charset="0"/>
                <a:ea typeface="Segoe UI Black" panose="020B0A02040204020203" pitchFamily="34" charset="0"/>
              </a:rPr>
              <a:t>Agenda</a:t>
            </a:r>
          </a:p>
        </p:txBody>
      </p:sp>
      <p:cxnSp>
        <p:nvCxnSpPr>
          <p:cNvPr id="7" name="Straight Connector 6">
            <a:extLst>
              <a:ext uri="{FF2B5EF4-FFF2-40B4-BE49-F238E27FC236}">
                <a16:creationId xmlns:a16="http://schemas.microsoft.com/office/drawing/2014/main" id="{6FED8DF1-A934-8402-382F-777F5D551F84}"/>
              </a:ext>
            </a:extLst>
          </p:cNvPr>
          <p:cNvCxnSpPr/>
          <p:nvPr/>
        </p:nvCxnSpPr>
        <p:spPr>
          <a:xfrm>
            <a:off x="838200" y="1544713"/>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2EA384A-7D98-C816-41A2-AA58A99CB759}"/>
              </a:ext>
            </a:extLst>
          </p:cNvPr>
          <p:cNvSpPr/>
          <p:nvPr/>
        </p:nvSpPr>
        <p:spPr>
          <a:xfrm>
            <a:off x="908042" y="2346017"/>
            <a:ext cx="2055725" cy="33513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en-US" u="sng" dirty="0">
                <a:latin typeface="Segoe UI Variable Display Semib" pitchFamily="2" charset="0"/>
              </a:rPr>
            </a:b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r>
              <a:rPr lang="en-US" u="sng" dirty="0">
                <a:latin typeface="Segoe UI Variable Display Semib" pitchFamily="2" charset="0"/>
              </a:rPr>
              <a:t>DIDACTIC</a:t>
            </a:r>
          </a:p>
          <a:p>
            <a:pPr algn="ctr"/>
            <a:endParaRPr lang="en-US" dirty="0">
              <a:latin typeface="Segoe UI Variable Display Semib" pitchFamily="2" charset="0"/>
            </a:endParaRPr>
          </a:p>
          <a:p>
            <a:pPr algn="ctr"/>
            <a:r>
              <a:rPr lang="en-US" dirty="0">
                <a:latin typeface="Segoe UI Variable Display Semib" pitchFamily="2" charset="0"/>
              </a:rPr>
              <a:t>Role of AI in Medical Education</a:t>
            </a:r>
          </a:p>
        </p:txBody>
      </p:sp>
      <p:sp>
        <p:nvSpPr>
          <p:cNvPr id="10" name="Rectangle: Rounded Corners 9">
            <a:extLst>
              <a:ext uri="{FF2B5EF4-FFF2-40B4-BE49-F238E27FC236}">
                <a16:creationId xmlns:a16="http://schemas.microsoft.com/office/drawing/2014/main" id="{CDF2DF43-C7D1-D82B-A95A-5CC42B210CDB}"/>
              </a:ext>
            </a:extLst>
          </p:cNvPr>
          <p:cNvSpPr/>
          <p:nvPr/>
        </p:nvSpPr>
        <p:spPr>
          <a:xfrm>
            <a:off x="3556567" y="2346017"/>
            <a:ext cx="2055725" cy="33513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en-US" u="sng" dirty="0">
                <a:latin typeface="Segoe UI Variable Display Semib" pitchFamily="2" charset="0"/>
              </a:rPr>
            </a:b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r>
              <a:rPr lang="en-US" u="sng" dirty="0">
                <a:latin typeface="Segoe UI Variable Display Semib" pitchFamily="2" charset="0"/>
              </a:rPr>
              <a:t>DEMO</a:t>
            </a:r>
          </a:p>
          <a:p>
            <a:pPr algn="ctr"/>
            <a:endParaRPr lang="en-US" u="sng" dirty="0">
              <a:latin typeface="Segoe UI Variable Display Semib" pitchFamily="2" charset="0"/>
            </a:endParaRPr>
          </a:p>
          <a:p>
            <a:pPr algn="ctr"/>
            <a:r>
              <a:rPr lang="en-US" dirty="0">
                <a:latin typeface="Segoe UI Variable Display Semib" pitchFamily="2" charset="0"/>
              </a:rPr>
              <a:t>Creating Educational Products </a:t>
            </a:r>
            <a:r>
              <a:rPr lang="en-US" sz="1600" dirty="0">
                <a:latin typeface="Segoe UI Variable Display Semib" pitchFamily="2" charset="0"/>
              </a:rPr>
              <a:t>with</a:t>
            </a:r>
            <a:r>
              <a:rPr lang="en-US" dirty="0">
                <a:latin typeface="Segoe UI Variable Display Semib" pitchFamily="2" charset="0"/>
              </a:rPr>
              <a:t> AI</a:t>
            </a:r>
          </a:p>
        </p:txBody>
      </p:sp>
      <p:sp>
        <p:nvSpPr>
          <p:cNvPr id="11" name="Rectangle: Rounded Corners 10">
            <a:extLst>
              <a:ext uri="{FF2B5EF4-FFF2-40B4-BE49-F238E27FC236}">
                <a16:creationId xmlns:a16="http://schemas.microsoft.com/office/drawing/2014/main" id="{21B32571-9FB0-B03C-C2F2-AD2ABD1DF774}"/>
              </a:ext>
            </a:extLst>
          </p:cNvPr>
          <p:cNvSpPr/>
          <p:nvPr/>
        </p:nvSpPr>
        <p:spPr>
          <a:xfrm>
            <a:off x="6149631" y="2346017"/>
            <a:ext cx="2055725" cy="33513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en-US" u="sng" dirty="0">
                <a:latin typeface="Segoe UI Variable Display Semib" pitchFamily="2" charset="0"/>
              </a:rPr>
            </a:b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r>
              <a:rPr lang="en-US" u="sng" dirty="0">
                <a:latin typeface="Segoe UI Variable Display Semib" pitchFamily="2" charset="0"/>
              </a:rPr>
              <a:t>SMALL GROUP</a:t>
            </a:r>
          </a:p>
          <a:p>
            <a:pPr algn="ctr"/>
            <a:endParaRPr lang="en-US" u="sng" dirty="0">
              <a:latin typeface="Segoe UI Variable Display Semib" pitchFamily="2" charset="0"/>
            </a:endParaRPr>
          </a:p>
          <a:p>
            <a:pPr algn="ctr"/>
            <a:r>
              <a:rPr lang="en-US" dirty="0">
                <a:latin typeface="Segoe UI Variable Display Semib" pitchFamily="2" charset="0"/>
              </a:rPr>
              <a:t>Prototype an Educational Product</a:t>
            </a:r>
          </a:p>
        </p:txBody>
      </p:sp>
      <p:sp>
        <p:nvSpPr>
          <p:cNvPr id="12" name="Rectangle: Rounded Corners 11">
            <a:extLst>
              <a:ext uri="{FF2B5EF4-FFF2-40B4-BE49-F238E27FC236}">
                <a16:creationId xmlns:a16="http://schemas.microsoft.com/office/drawing/2014/main" id="{F2F51083-7088-A813-383E-8EEECDF1C3BE}"/>
              </a:ext>
            </a:extLst>
          </p:cNvPr>
          <p:cNvSpPr/>
          <p:nvPr/>
        </p:nvSpPr>
        <p:spPr>
          <a:xfrm>
            <a:off x="8742695" y="2346017"/>
            <a:ext cx="2055725" cy="33513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endParaRPr lang="en-US" u="sng" dirty="0">
              <a:latin typeface="Segoe UI Variable Display Semib" pitchFamily="2" charset="0"/>
            </a:endParaRPr>
          </a:p>
          <a:p>
            <a:pPr algn="ctr"/>
            <a:r>
              <a:rPr lang="en-US" u="sng" dirty="0">
                <a:latin typeface="Segoe UI Variable Display Semib" pitchFamily="2" charset="0"/>
              </a:rPr>
              <a:t>LARGE GROUP</a:t>
            </a:r>
          </a:p>
          <a:p>
            <a:pPr algn="ctr"/>
            <a:endParaRPr lang="en-US" u="sng" dirty="0">
              <a:latin typeface="Segoe UI Variable Display Semib" pitchFamily="2" charset="0"/>
            </a:endParaRPr>
          </a:p>
          <a:p>
            <a:pPr algn="ctr"/>
            <a:r>
              <a:rPr lang="en-US" dirty="0">
                <a:latin typeface="Segoe UI Variable Display Semib" pitchFamily="2" charset="0"/>
              </a:rPr>
              <a:t>Show Off Your Product &amp; Discuss</a:t>
            </a:r>
          </a:p>
          <a:p>
            <a:pPr algn="ctr"/>
            <a:endParaRPr lang="en-US" u="sng" dirty="0">
              <a:latin typeface="Segoe UI Variable Display Semib" pitchFamily="2" charset="0"/>
            </a:endParaRPr>
          </a:p>
        </p:txBody>
      </p:sp>
      <p:pic>
        <p:nvPicPr>
          <p:cNvPr id="15" name="Graphic 14" descr="Classroom with solid fill">
            <a:extLst>
              <a:ext uri="{FF2B5EF4-FFF2-40B4-BE49-F238E27FC236}">
                <a16:creationId xmlns:a16="http://schemas.microsoft.com/office/drawing/2014/main" id="{2C31FB1F-B68C-D683-1B37-02BC6B54D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8704" y="2535816"/>
            <a:ext cx="914400" cy="914400"/>
          </a:xfrm>
          <a:prstGeom prst="rect">
            <a:avLst/>
          </a:prstGeom>
        </p:spPr>
      </p:pic>
      <p:pic>
        <p:nvPicPr>
          <p:cNvPr id="19" name="Graphic 18" descr="Programmer male with solid fill">
            <a:extLst>
              <a:ext uri="{FF2B5EF4-FFF2-40B4-BE49-F238E27FC236}">
                <a16:creationId xmlns:a16="http://schemas.microsoft.com/office/drawing/2014/main" id="{3ED526EE-26CA-3EA0-7316-594C952184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7229" y="2503457"/>
            <a:ext cx="914400" cy="914400"/>
          </a:xfrm>
          <a:prstGeom prst="rect">
            <a:avLst/>
          </a:prstGeom>
        </p:spPr>
      </p:pic>
      <p:pic>
        <p:nvPicPr>
          <p:cNvPr id="21" name="Graphic 20" descr="Group brainstorm with solid fill">
            <a:extLst>
              <a:ext uri="{FF2B5EF4-FFF2-40B4-BE49-F238E27FC236}">
                <a16:creationId xmlns:a16="http://schemas.microsoft.com/office/drawing/2014/main" id="{CCCD9809-ADB5-295F-917D-E19341CEA0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9030" y="2579640"/>
            <a:ext cx="914400" cy="914400"/>
          </a:xfrm>
          <a:prstGeom prst="rect">
            <a:avLst/>
          </a:prstGeom>
        </p:spPr>
      </p:pic>
      <p:pic>
        <p:nvPicPr>
          <p:cNvPr id="23" name="Graphic 22" descr="Group of people with solid fill">
            <a:extLst>
              <a:ext uri="{FF2B5EF4-FFF2-40B4-BE49-F238E27FC236}">
                <a16:creationId xmlns:a16="http://schemas.microsoft.com/office/drawing/2014/main" id="{DFC0CAB0-A333-96EB-4A69-9EA83890AB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13357" y="2592525"/>
            <a:ext cx="914400" cy="914400"/>
          </a:xfrm>
          <a:prstGeom prst="rect">
            <a:avLst/>
          </a:prstGeom>
        </p:spPr>
      </p:pic>
    </p:spTree>
    <p:extLst>
      <p:ext uri="{BB962C8B-B14F-4D97-AF65-F5344CB8AC3E}">
        <p14:creationId xmlns:p14="http://schemas.microsoft.com/office/powerpoint/2010/main" val="20402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0F36-3FAA-9E28-3365-663095CEABD7}"/>
              </a:ext>
            </a:extLst>
          </p:cNvPr>
          <p:cNvSpPr>
            <a:spLocks noGrp="1"/>
          </p:cNvSpPr>
          <p:nvPr>
            <p:ph type="title"/>
          </p:nvPr>
        </p:nvSpPr>
        <p:spPr>
          <a:xfrm>
            <a:off x="387209" y="2766218"/>
            <a:ext cx="6286968" cy="1325563"/>
          </a:xfrm>
        </p:spPr>
        <p:txBody>
          <a:bodyPr>
            <a:normAutofit/>
          </a:bodyPr>
          <a:lstStyle/>
          <a:p>
            <a:r>
              <a:rPr lang="en-US" sz="4800" dirty="0">
                <a:solidFill>
                  <a:schemeClr val="bg1"/>
                </a:solidFill>
                <a:latin typeface="Segoe UI Black" panose="020B0A02040204020203" pitchFamily="34" charset="0"/>
                <a:ea typeface="Segoe UI Black" panose="020B0A02040204020203" pitchFamily="34" charset="0"/>
              </a:rPr>
              <a:t>By Show of Hands…</a:t>
            </a:r>
          </a:p>
        </p:txBody>
      </p:sp>
      <p:pic>
        <p:nvPicPr>
          <p:cNvPr id="9" name="Picture 8" descr="A robot waving his hand&#10;&#10;Description automatically generated">
            <a:extLst>
              <a:ext uri="{FF2B5EF4-FFF2-40B4-BE49-F238E27FC236}">
                <a16:creationId xmlns:a16="http://schemas.microsoft.com/office/drawing/2014/main" id="{F5BDDD65-F16D-717F-6CD4-647C94FC0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609" y="1385386"/>
            <a:ext cx="4459232" cy="4459232"/>
          </a:xfrm>
          <a:prstGeom prst="rect">
            <a:avLst/>
          </a:prstGeom>
        </p:spPr>
      </p:pic>
    </p:spTree>
    <p:extLst>
      <p:ext uri="{BB962C8B-B14F-4D97-AF65-F5344CB8AC3E}">
        <p14:creationId xmlns:p14="http://schemas.microsoft.com/office/powerpoint/2010/main" val="24849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0F36-3FAA-9E28-3365-663095CEABD7}"/>
              </a:ext>
            </a:extLst>
          </p:cNvPr>
          <p:cNvSpPr>
            <a:spLocks noGrp="1"/>
          </p:cNvSpPr>
          <p:nvPr>
            <p:ph type="title"/>
          </p:nvPr>
        </p:nvSpPr>
        <p:spPr/>
        <p:txBody>
          <a:bodyPr/>
          <a:lstStyle/>
          <a:p>
            <a:r>
              <a:rPr lang="en-US" dirty="0">
                <a:solidFill>
                  <a:schemeClr val="bg1"/>
                </a:solidFill>
                <a:latin typeface="Segoe UI Black" panose="020B0A02040204020203" pitchFamily="34" charset="0"/>
                <a:ea typeface="Segoe UI Black" panose="020B0A02040204020203" pitchFamily="34" charset="0"/>
              </a:rPr>
              <a:t>What is Artificial Intelligence (AI)? </a:t>
            </a:r>
          </a:p>
        </p:txBody>
      </p:sp>
      <p:sp>
        <p:nvSpPr>
          <p:cNvPr id="3" name="Content Placeholder 2">
            <a:extLst>
              <a:ext uri="{FF2B5EF4-FFF2-40B4-BE49-F238E27FC236}">
                <a16:creationId xmlns:a16="http://schemas.microsoft.com/office/drawing/2014/main" id="{AA9BD161-814C-0E83-5D20-3794CB9BBEDC}"/>
              </a:ext>
            </a:extLst>
          </p:cNvPr>
          <p:cNvSpPr>
            <a:spLocks noGrp="1"/>
          </p:cNvSpPr>
          <p:nvPr>
            <p:ph idx="1"/>
          </p:nvPr>
        </p:nvSpPr>
        <p:spPr>
          <a:xfrm>
            <a:off x="1119554" y="2078571"/>
            <a:ext cx="10515600" cy="3791981"/>
          </a:xfrm>
        </p:spPr>
        <p:txBody>
          <a:bodyPr/>
          <a:lstStyle/>
          <a:p>
            <a:r>
              <a:rPr lang="en-US" sz="3000" b="1" dirty="0">
                <a:solidFill>
                  <a:schemeClr val="bg1"/>
                </a:solidFill>
                <a:latin typeface="Segoe UI Variable Display Semib" pitchFamily="2" charset="0"/>
                <a:ea typeface="Segoe UI Black"/>
              </a:rPr>
              <a:t>Learning</a:t>
            </a:r>
          </a:p>
          <a:p>
            <a:r>
              <a:rPr lang="en-US" sz="3000" b="1" dirty="0">
                <a:solidFill>
                  <a:schemeClr val="bg1"/>
                </a:solidFill>
                <a:latin typeface="Segoe UI Variable Display Semib" pitchFamily="2" charset="0"/>
                <a:ea typeface="Segoe UI Black"/>
              </a:rPr>
              <a:t>Reasoning</a:t>
            </a:r>
          </a:p>
          <a:p>
            <a:r>
              <a:rPr lang="en-US" sz="3000" b="1" dirty="0">
                <a:solidFill>
                  <a:schemeClr val="bg1"/>
                </a:solidFill>
                <a:latin typeface="Segoe UI Variable Display Semib" pitchFamily="2" charset="0"/>
                <a:ea typeface="Segoe UI Black"/>
              </a:rPr>
              <a:t>Perception</a:t>
            </a:r>
          </a:p>
          <a:p>
            <a:r>
              <a:rPr lang="en-US" sz="3000" b="1" dirty="0">
                <a:solidFill>
                  <a:schemeClr val="bg1"/>
                </a:solidFill>
                <a:latin typeface="Segoe UI Variable Display Semib" pitchFamily="2" charset="0"/>
                <a:ea typeface="Segoe UI Black"/>
              </a:rPr>
              <a:t>Planning </a:t>
            </a:r>
          </a:p>
          <a:p>
            <a:r>
              <a:rPr lang="en-US" sz="3000" b="1" dirty="0">
                <a:solidFill>
                  <a:schemeClr val="bg1"/>
                </a:solidFill>
                <a:latin typeface="Segoe UI Variable Display Semib" pitchFamily="2" charset="0"/>
                <a:ea typeface="Segoe UI Black"/>
              </a:rPr>
              <a:t>Problem-Solving</a:t>
            </a:r>
          </a:p>
          <a:p>
            <a:r>
              <a:rPr lang="en-US" sz="3000" b="1" dirty="0">
                <a:solidFill>
                  <a:schemeClr val="bg1"/>
                </a:solidFill>
                <a:latin typeface="Segoe UI Variable Display Semib" pitchFamily="2" charset="0"/>
                <a:ea typeface="Segoe UI Black"/>
              </a:rPr>
              <a:t>Decision-Making</a:t>
            </a:r>
          </a:p>
          <a:p>
            <a:pPr marL="0" indent="0">
              <a:buNone/>
            </a:pPr>
            <a:endParaRPr lang="en-US" b="1" dirty="0">
              <a:solidFill>
                <a:schemeClr val="bg1"/>
              </a:solidFill>
              <a:latin typeface="Segoe UI Black"/>
              <a:ea typeface="Segoe UI Black"/>
            </a:endParaRPr>
          </a:p>
        </p:txBody>
      </p:sp>
      <p:cxnSp>
        <p:nvCxnSpPr>
          <p:cNvPr id="7" name="Straight Connector 6">
            <a:extLst>
              <a:ext uri="{FF2B5EF4-FFF2-40B4-BE49-F238E27FC236}">
                <a16:creationId xmlns:a16="http://schemas.microsoft.com/office/drawing/2014/main" id="{3E1BA70D-897F-1ED9-C1F7-D61A174C832D}"/>
              </a:ext>
            </a:extLst>
          </p:cNvPr>
          <p:cNvCxnSpPr/>
          <p:nvPr/>
        </p:nvCxnSpPr>
        <p:spPr>
          <a:xfrm>
            <a:off x="838200" y="1524616"/>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circuit board in the shape of a human head&#10;&#10;Description automatically generated">
            <a:extLst>
              <a:ext uri="{FF2B5EF4-FFF2-40B4-BE49-F238E27FC236}">
                <a16:creationId xmlns:a16="http://schemas.microsoft.com/office/drawing/2014/main" id="{DA8B1FBA-A10B-EAB9-7E25-9FC450B9C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075" y="1690688"/>
            <a:ext cx="4013793" cy="4013793"/>
          </a:xfrm>
          <a:prstGeom prst="rect">
            <a:avLst/>
          </a:prstGeom>
        </p:spPr>
      </p:pic>
    </p:spTree>
    <p:extLst>
      <p:ext uri="{BB962C8B-B14F-4D97-AF65-F5344CB8AC3E}">
        <p14:creationId xmlns:p14="http://schemas.microsoft.com/office/powerpoint/2010/main" val="278160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n 1965, on one of the sets of 2001: A Space Odyssey">
            <a:extLst>
              <a:ext uri="{FF2B5EF4-FFF2-40B4-BE49-F238E27FC236}">
                <a16:creationId xmlns:a16="http://schemas.microsoft.com/office/drawing/2014/main" id="{F11B9E62-A81D-A2CC-1BFF-F3218573D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25" r="13189" b="909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6858E36-8715-E0E0-83B3-70BA3B3CCD17}"/>
              </a:ext>
            </a:extLst>
          </p:cNvPr>
          <p:cNvSpPr txBox="1">
            <a:spLocks/>
          </p:cNvSpPr>
          <p:nvPr/>
        </p:nvSpPr>
        <p:spPr>
          <a:xfrm>
            <a:off x="346489" y="737358"/>
            <a:ext cx="705291" cy="344162"/>
          </a:xfrm>
          <a:prstGeom prst="rect">
            <a:avLst/>
          </a:prstGeom>
          <a:solidFill>
            <a:schemeClr val="tx1"/>
          </a:solid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500" dirty="0">
              <a:solidFill>
                <a:schemeClr val="bg1"/>
              </a:solidFill>
            </a:endParaRPr>
          </a:p>
        </p:txBody>
      </p:sp>
      <p:sp>
        <p:nvSpPr>
          <p:cNvPr id="5" name="Title 1">
            <a:extLst>
              <a:ext uri="{FF2B5EF4-FFF2-40B4-BE49-F238E27FC236}">
                <a16:creationId xmlns:a16="http://schemas.microsoft.com/office/drawing/2014/main" id="{9D37302F-D293-30E9-819D-E2462BC8799E}"/>
              </a:ext>
            </a:extLst>
          </p:cNvPr>
          <p:cNvSpPr txBox="1">
            <a:spLocks/>
          </p:cNvSpPr>
          <p:nvPr/>
        </p:nvSpPr>
        <p:spPr>
          <a:xfrm>
            <a:off x="381780" y="2271399"/>
            <a:ext cx="3347448" cy="344162"/>
          </a:xfrm>
          <a:prstGeom prst="rect">
            <a:avLst/>
          </a:prstGeom>
          <a:solidFill>
            <a:schemeClr val="tx1"/>
          </a:solidFill>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500" dirty="0">
              <a:solidFill>
                <a:schemeClr val="bg1"/>
              </a:solidFill>
            </a:endParaRPr>
          </a:p>
        </p:txBody>
      </p:sp>
      <p:sp>
        <p:nvSpPr>
          <p:cNvPr id="2" name="Title 1">
            <a:extLst>
              <a:ext uri="{FF2B5EF4-FFF2-40B4-BE49-F238E27FC236}">
                <a16:creationId xmlns:a16="http://schemas.microsoft.com/office/drawing/2014/main" id="{3FF3C5AE-B3FC-769B-8B62-6221668A5698}"/>
              </a:ext>
            </a:extLst>
          </p:cNvPr>
          <p:cNvSpPr>
            <a:spLocks noGrp="1"/>
          </p:cNvSpPr>
          <p:nvPr>
            <p:ph type="title"/>
          </p:nvPr>
        </p:nvSpPr>
        <p:spPr>
          <a:xfrm>
            <a:off x="424815" y="1818878"/>
            <a:ext cx="5512890" cy="4301764"/>
          </a:xfrm>
          <a:noFill/>
        </p:spPr>
        <p:txBody>
          <a:bodyPr anchor="t">
            <a:normAutofit/>
          </a:bodyPr>
          <a:lstStyle/>
          <a:p>
            <a:r>
              <a:rPr lang="en-US" sz="5000" dirty="0">
                <a:solidFill>
                  <a:schemeClr val="bg1"/>
                </a:solidFill>
                <a:latin typeface="Segoe UI Variable Display Semib" pitchFamily="2" charset="0"/>
              </a:rPr>
              <a:t>“Any sufficiently advanced technology is indistinguishable from magic.”</a:t>
            </a:r>
            <a:endParaRPr lang="en-US" sz="3500" i="1" dirty="0">
              <a:solidFill>
                <a:schemeClr val="bg1"/>
              </a:solidFill>
              <a:latin typeface="Segoe UI Variable Display Semib" pitchFamily="2" charset="0"/>
            </a:endParaRPr>
          </a:p>
        </p:txBody>
      </p:sp>
      <p:cxnSp>
        <p:nvCxnSpPr>
          <p:cNvPr id="8" name="Straight Connector 7">
            <a:extLst>
              <a:ext uri="{FF2B5EF4-FFF2-40B4-BE49-F238E27FC236}">
                <a16:creationId xmlns:a16="http://schemas.microsoft.com/office/drawing/2014/main" id="{47D66671-DD0A-E4C5-EFBC-251FC1D4FFBA}"/>
              </a:ext>
            </a:extLst>
          </p:cNvPr>
          <p:cNvCxnSpPr>
            <a:cxnSpLocks/>
          </p:cNvCxnSpPr>
          <p:nvPr/>
        </p:nvCxnSpPr>
        <p:spPr>
          <a:xfrm>
            <a:off x="529855" y="5732454"/>
            <a:ext cx="37656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ECE9B05-122B-39B2-C083-9BA7FC54E2EA}"/>
              </a:ext>
            </a:extLst>
          </p:cNvPr>
          <p:cNvSpPr txBox="1"/>
          <p:nvPr/>
        </p:nvSpPr>
        <p:spPr>
          <a:xfrm>
            <a:off x="469298" y="5829275"/>
            <a:ext cx="2468526" cy="370381"/>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Arthur C. Clarke</a:t>
            </a:r>
          </a:p>
        </p:txBody>
      </p:sp>
    </p:spTree>
    <p:extLst>
      <p:ext uri="{BB962C8B-B14F-4D97-AF65-F5344CB8AC3E}">
        <p14:creationId xmlns:p14="http://schemas.microsoft.com/office/powerpoint/2010/main" val="135942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670-D370-D297-8A56-5E69924C9EAB}"/>
              </a:ext>
            </a:extLst>
          </p:cNvPr>
          <p:cNvSpPr>
            <a:spLocks noGrp="1"/>
          </p:cNvSpPr>
          <p:nvPr>
            <p:ph type="title"/>
          </p:nvPr>
        </p:nvSpPr>
        <p:spPr/>
        <p:txBody>
          <a:bodyPr>
            <a:normAutofit/>
          </a:bodyPr>
          <a:lstStyle/>
          <a:p>
            <a:pPr algn="ctr"/>
            <a:r>
              <a:rPr lang="en-US" sz="6000" b="1" dirty="0">
                <a:solidFill>
                  <a:schemeClr val="bg1"/>
                </a:solidFill>
                <a:latin typeface="Segoe UI Black (bold)"/>
                <a:cs typeface="Calibri Light"/>
              </a:rPr>
              <a:t>RISKS</a:t>
            </a:r>
            <a:endParaRPr lang="en-US" sz="6000" b="1" dirty="0">
              <a:solidFill>
                <a:schemeClr val="bg1"/>
              </a:solidFill>
              <a:latin typeface="Segoe UI Black (bold)"/>
            </a:endParaRPr>
          </a:p>
        </p:txBody>
      </p:sp>
      <p:grpSp>
        <p:nvGrpSpPr>
          <p:cNvPr id="3" name="Group 2">
            <a:extLst>
              <a:ext uri="{FF2B5EF4-FFF2-40B4-BE49-F238E27FC236}">
                <a16:creationId xmlns:a16="http://schemas.microsoft.com/office/drawing/2014/main" id="{C11A556F-3A72-1E82-22E6-195ADF2F45DE}"/>
              </a:ext>
            </a:extLst>
          </p:cNvPr>
          <p:cNvGrpSpPr/>
          <p:nvPr/>
        </p:nvGrpSpPr>
        <p:grpSpPr>
          <a:xfrm>
            <a:off x="633096" y="2418857"/>
            <a:ext cx="2921453" cy="2574284"/>
            <a:chOff x="633096" y="2418857"/>
            <a:chExt cx="2921453" cy="2574284"/>
          </a:xfrm>
        </p:grpSpPr>
        <p:pic>
          <p:nvPicPr>
            <p:cNvPr id="8" name="Graphic 7" descr="Badge Cross with solid fill">
              <a:extLst>
                <a:ext uri="{FF2B5EF4-FFF2-40B4-BE49-F238E27FC236}">
                  <a16:creationId xmlns:a16="http://schemas.microsoft.com/office/drawing/2014/main" id="{045798EA-5970-959D-1157-8214EDA01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666" y="2418857"/>
              <a:ext cx="1956241" cy="1935429"/>
            </a:xfrm>
            <a:prstGeom prst="rect">
              <a:avLst/>
            </a:prstGeom>
          </p:spPr>
        </p:pic>
        <p:sp>
          <p:nvSpPr>
            <p:cNvPr id="10" name="TextBox 9">
              <a:extLst>
                <a:ext uri="{FF2B5EF4-FFF2-40B4-BE49-F238E27FC236}">
                  <a16:creationId xmlns:a16="http://schemas.microsoft.com/office/drawing/2014/main" id="{45AF68FC-4AB5-D3E3-2662-EF5B1B207C97}"/>
                </a:ext>
              </a:extLst>
            </p:cNvPr>
            <p:cNvSpPr txBox="1"/>
            <p:nvPr/>
          </p:nvSpPr>
          <p:spPr>
            <a:xfrm>
              <a:off x="633096" y="4439143"/>
              <a:ext cx="2921453" cy="553998"/>
            </a:xfrm>
            <a:prstGeom prst="rect">
              <a:avLst/>
            </a:prstGeom>
            <a:noFill/>
          </p:spPr>
          <p:txBody>
            <a:bodyPr wrap="square" lIns="91440" tIns="45720" rIns="91440" bIns="45720" rtlCol="0" anchor="t">
              <a:spAutoFit/>
            </a:bodyPr>
            <a:lstStyle/>
            <a:p>
              <a:pPr algn="ctr"/>
              <a:r>
                <a:rPr lang="en-US" sz="3000" dirty="0">
                  <a:solidFill>
                    <a:srgbClr val="FFFF00"/>
                  </a:solidFill>
                  <a:latin typeface="Segoe UI Black"/>
                  <a:ea typeface="Segoe UI Black"/>
                </a:rPr>
                <a:t>Hallucinations</a:t>
              </a:r>
              <a:endParaRPr lang="en-US" sz="3000" dirty="0">
                <a:solidFill>
                  <a:srgbClr val="FFFF00"/>
                </a:solidFill>
                <a:latin typeface="Segoe UI Black" panose="020B0A02040204020203" pitchFamily="34" charset="0"/>
                <a:ea typeface="Segoe UI Black" panose="020B0A02040204020203" pitchFamily="34" charset="0"/>
              </a:endParaRPr>
            </a:p>
          </p:txBody>
        </p:sp>
      </p:grpSp>
      <p:grpSp>
        <p:nvGrpSpPr>
          <p:cNvPr id="5" name="Group 4">
            <a:extLst>
              <a:ext uri="{FF2B5EF4-FFF2-40B4-BE49-F238E27FC236}">
                <a16:creationId xmlns:a16="http://schemas.microsoft.com/office/drawing/2014/main" id="{7D59C62B-26BB-FDF5-F1AF-2351C07C5343}"/>
              </a:ext>
            </a:extLst>
          </p:cNvPr>
          <p:cNvGrpSpPr/>
          <p:nvPr/>
        </p:nvGrpSpPr>
        <p:grpSpPr>
          <a:xfrm>
            <a:off x="4729290" y="2286001"/>
            <a:ext cx="2921453" cy="2697309"/>
            <a:chOff x="4740048" y="2286001"/>
            <a:chExt cx="2921453" cy="2697309"/>
          </a:xfrm>
        </p:grpSpPr>
        <p:pic>
          <p:nvPicPr>
            <p:cNvPr id="7" name="Graphic 6" descr="Lock with solid fill">
              <a:extLst>
                <a:ext uri="{FF2B5EF4-FFF2-40B4-BE49-F238E27FC236}">
                  <a16:creationId xmlns:a16="http://schemas.microsoft.com/office/drawing/2014/main" id="{3CCD4012-6D9D-963A-387E-9296328701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5002" y="2286001"/>
              <a:ext cx="2046513" cy="2068285"/>
            </a:xfrm>
            <a:prstGeom prst="rect">
              <a:avLst/>
            </a:prstGeom>
          </p:spPr>
        </p:pic>
        <p:sp>
          <p:nvSpPr>
            <p:cNvPr id="12" name="TextBox 11">
              <a:extLst>
                <a:ext uri="{FF2B5EF4-FFF2-40B4-BE49-F238E27FC236}">
                  <a16:creationId xmlns:a16="http://schemas.microsoft.com/office/drawing/2014/main" id="{BBA6AC77-0551-89B7-D195-D1882E8E5556}"/>
                </a:ext>
              </a:extLst>
            </p:cNvPr>
            <p:cNvSpPr txBox="1"/>
            <p:nvPr/>
          </p:nvSpPr>
          <p:spPr>
            <a:xfrm>
              <a:off x="4740048" y="4429312"/>
              <a:ext cx="2921453" cy="553998"/>
            </a:xfrm>
            <a:prstGeom prst="rect">
              <a:avLst/>
            </a:prstGeom>
            <a:noFill/>
          </p:spPr>
          <p:txBody>
            <a:bodyPr wrap="square" lIns="91440" tIns="45720" rIns="91440" bIns="45720" rtlCol="0" anchor="t">
              <a:spAutoFit/>
            </a:bodyPr>
            <a:lstStyle/>
            <a:p>
              <a:pPr algn="ctr"/>
              <a:r>
                <a:rPr lang="en-US" sz="3000" dirty="0">
                  <a:solidFill>
                    <a:srgbClr val="FFFF00"/>
                  </a:solidFill>
                  <a:latin typeface="Segoe UI Black"/>
                  <a:ea typeface="Segoe UI Black"/>
                </a:rPr>
                <a:t>Security</a:t>
              </a:r>
              <a:endParaRPr lang="en-US" sz="3000" dirty="0">
                <a:solidFill>
                  <a:srgbClr val="FFFF00"/>
                </a:solidFill>
                <a:latin typeface="Segoe UI Black" panose="020B0A02040204020203" pitchFamily="34" charset="0"/>
                <a:ea typeface="Segoe UI Black" panose="020B0A02040204020203" pitchFamily="34" charset="0"/>
              </a:endParaRPr>
            </a:p>
          </p:txBody>
        </p:sp>
      </p:grpSp>
      <p:grpSp>
        <p:nvGrpSpPr>
          <p:cNvPr id="15" name="Group 14">
            <a:extLst>
              <a:ext uri="{FF2B5EF4-FFF2-40B4-BE49-F238E27FC236}">
                <a16:creationId xmlns:a16="http://schemas.microsoft.com/office/drawing/2014/main" id="{3862DE10-2B5D-D747-324E-6E384E99576C}"/>
              </a:ext>
            </a:extLst>
          </p:cNvPr>
          <p:cNvGrpSpPr/>
          <p:nvPr/>
        </p:nvGrpSpPr>
        <p:grpSpPr>
          <a:xfrm>
            <a:off x="8577689" y="2727779"/>
            <a:ext cx="2921453" cy="2253262"/>
            <a:chOff x="8556173" y="2727779"/>
            <a:chExt cx="2921453" cy="2253262"/>
          </a:xfrm>
        </p:grpSpPr>
        <p:sp>
          <p:nvSpPr>
            <p:cNvPr id="9" name="Freeform: Shape 8">
              <a:extLst>
                <a:ext uri="{FF2B5EF4-FFF2-40B4-BE49-F238E27FC236}">
                  <a16:creationId xmlns:a16="http://schemas.microsoft.com/office/drawing/2014/main" id="{D4BD454C-B1CA-E1B6-1D92-F349BD5D8B59}"/>
                </a:ext>
              </a:extLst>
            </p:cNvPr>
            <p:cNvSpPr/>
            <p:nvPr/>
          </p:nvSpPr>
          <p:spPr>
            <a:xfrm>
              <a:off x="9260001" y="3688896"/>
              <a:ext cx="443592" cy="110898"/>
            </a:xfrm>
            <a:custGeom>
              <a:avLst/>
              <a:gdLst>
                <a:gd name="connsiteX0" fmla="*/ 443593 w 443592"/>
                <a:gd name="connsiteY0" fmla="*/ 0 h 110898"/>
                <a:gd name="connsiteX1" fmla="*/ 0 w 443592"/>
                <a:gd name="connsiteY1" fmla="*/ 0 h 110898"/>
                <a:gd name="connsiteX2" fmla="*/ 221796 w 443592"/>
                <a:gd name="connsiteY2" fmla="*/ 110898 h 110898"/>
                <a:gd name="connsiteX3" fmla="*/ 443593 w 443592"/>
                <a:gd name="connsiteY3" fmla="*/ 0 h 110898"/>
              </a:gdLst>
              <a:ahLst/>
              <a:cxnLst>
                <a:cxn ang="0">
                  <a:pos x="connsiteX0" y="connsiteY0"/>
                </a:cxn>
                <a:cxn ang="0">
                  <a:pos x="connsiteX1" y="connsiteY1"/>
                </a:cxn>
                <a:cxn ang="0">
                  <a:pos x="connsiteX2" y="connsiteY2"/>
                </a:cxn>
                <a:cxn ang="0">
                  <a:pos x="connsiteX3" y="connsiteY3"/>
                </a:cxn>
              </a:cxnLst>
              <a:rect l="l" t="t" r="r" b="b"/>
              <a:pathLst>
                <a:path w="443592" h="110898">
                  <a:moveTo>
                    <a:pt x="443593" y="0"/>
                  </a:moveTo>
                  <a:lnTo>
                    <a:pt x="0" y="0"/>
                  </a:lnTo>
                  <a:cubicBezTo>
                    <a:pt x="0" y="60994"/>
                    <a:pt x="99808" y="110898"/>
                    <a:pt x="221796" y="110898"/>
                  </a:cubicBezTo>
                  <a:cubicBezTo>
                    <a:pt x="343784" y="110898"/>
                    <a:pt x="443593" y="60994"/>
                    <a:pt x="443593" y="0"/>
                  </a:cubicBezTo>
                  <a:close/>
                </a:path>
              </a:pathLst>
            </a:custGeom>
            <a:solidFill>
              <a:schemeClr val="bg1"/>
            </a:solidFill>
            <a:ln w="18455" cap="flat">
              <a:noFill/>
              <a:prstDash val="solid"/>
              <a:miter/>
            </a:ln>
          </p:spPr>
          <p:txBody>
            <a:bodyPr rtlCol="0" anchor="ctr"/>
            <a:lstStyle/>
            <a:p>
              <a:endParaRPr lang="en-US" dirty="0">
                <a:solidFill>
                  <a:schemeClr val="bg1"/>
                </a:solidFill>
              </a:endParaRPr>
            </a:p>
          </p:txBody>
        </p:sp>
        <p:sp>
          <p:nvSpPr>
            <p:cNvPr id="11" name="Freeform: Shape 10">
              <a:extLst>
                <a:ext uri="{FF2B5EF4-FFF2-40B4-BE49-F238E27FC236}">
                  <a16:creationId xmlns:a16="http://schemas.microsoft.com/office/drawing/2014/main" id="{B0FD10A9-E8FB-7F3D-DC58-439BAA4F9114}"/>
                </a:ext>
              </a:extLst>
            </p:cNvPr>
            <p:cNvSpPr/>
            <p:nvPr/>
          </p:nvSpPr>
          <p:spPr>
            <a:xfrm>
              <a:off x="10258084" y="3300753"/>
              <a:ext cx="443592" cy="110898"/>
            </a:xfrm>
            <a:custGeom>
              <a:avLst/>
              <a:gdLst>
                <a:gd name="connsiteX0" fmla="*/ 0 w 443592"/>
                <a:gd name="connsiteY0" fmla="*/ 0 h 110898"/>
                <a:gd name="connsiteX1" fmla="*/ 221796 w 443592"/>
                <a:gd name="connsiteY1" fmla="*/ 110898 h 110898"/>
                <a:gd name="connsiteX2" fmla="*/ 443593 w 443592"/>
                <a:gd name="connsiteY2" fmla="*/ 0 h 110898"/>
              </a:gdLst>
              <a:ahLst/>
              <a:cxnLst>
                <a:cxn ang="0">
                  <a:pos x="connsiteX0" y="connsiteY0"/>
                </a:cxn>
                <a:cxn ang="0">
                  <a:pos x="connsiteX1" y="connsiteY1"/>
                </a:cxn>
                <a:cxn ang="0">
                  <a:pos x="connsiteX2" y="connsiteY2"/>
                </a:cxn>
              </a:cxnLst>
              <a:rect l="l" t="t" r="r" b="b"/>
              <a:pathLst>
                <a:path w="443592" h="110898">
                  <a:moveTo>
                    <a:pt x="0" y="0"/>
                  </a:moveTo>
                  <a:cubicBezTo>
                    <a:pt x="0" y="60994"/>
                    <a:pt x="99808" y="110898"/>
                    <a:pt x="221796" y="110898"/>
                  </a:cubicBezTo>
                  <a:cubicBezTo>
                    <a:pt x="343784" y="110898"/>
                    <a:pt x="443593" y="60994"/>
                    <a:pt x="443593" y="0"/>
                  </a:cubicBezTo>
                  <a:close/>
                </a:path>
              </a:pathLst>
            </a:custGeom>
            <a:solidFill>
              <a:schemeClr val="bg1"/>
            </a:solidFill>
            <a:ln w="18455" cap="flat">
              <a:noFill/>
              <a:prstDash val="solid"/>
              <a:miter/>
            </a:ln>
          </p:spPr>
          <p:txBody>
            <a:bodyPr rtlCol="0" anchor="ctr"/>
            <a:lstStyle/>
            <a:p>
              <a:endParaRPr lang="en-US" dirty="0">
                <a:solidFill>
                  <a:schemeClr val="bg1"/>
                </a:solidFill>
              </a:endParaRPr>
            </a:p>
          </p:txBody>
        </p:sp>
        <p:sp>
          <p:nvSpPr>
            <p:cNvPr id="13" name="Freeform: Shape 12">
              <a:extLst>
                <a:ext uri="{FF2B5EF4-FFF2-40B4-BE49-F238E27FC236}">
                  <a16:creationId xmlns:a16="http://schemas.microsoft.com/office/drawing/2014/main" id="{BDE27472-04B8-3232-304A-16EE3E1BB63E}"/>
                </a:ext>
              </a:extLst>
            </p:cNvPr>
            <p:cNvSpPr/>
            <p:nvPr/>
          </p:nvSpPr>
          <p:spPr>
            <a:xfrm>
              <a:off x="9328610" y="2727779"/>
              <a:ext cx="1304458" cy="1478642"/>
            </a:xfrm>
            <a:custGeom>
              <a:avLst/>
              <a:gdLst>
                <a:gd name="connsiteX0" fmla="*/ 874026 w 1304458"/>
                <a:gd name="connsiteY0" fmla="*/ 1330778 h 1478642"/>
                <a:gd name="connsiteX1" fmla="*/ 837060 w 1304458"/>
                <a:gd name="connsiteY1" fmla="*/ 1293812 h 1478642"/>
                <a:gd name="connsiteX2" fmla="*/ 707678 w 1304458"/>
                <a:gd name="connsiteY2" fmla="*/ 1293812 h 1478642"/>
                <a:gd name="connsiteX3" fmla="*/ 707678 w 1304458"/>
                <a:gd name="connsiteY3" fmla="*/ 354671 h 1478642"/>
                <a:gd name="connsiteX4" fmla="*/ 759431 w 1304458"/>
                <a:gd name="connsiteY4" fmla="*/ 287005 h 1478642"/>
                <a:gd name="connsiteX5" fmla="*/ 1093622 w 1304458"/>
                <a:gd name="connsiteY5" fmla="*/ 149306 h 1478642"/>
                <a:gd name="connsiteX6" fmla="*/ 998084 w 1304458"/>
                <a:gd name="connsiteY6" fmla="*/ 517525 h 1478642"/>
                <a:gd name="connsiteX7" fmla="*/ 1074456 w 1304458"/>
                <a:gd name="connsiteY7" fmla="*/ 517525 h 1478642"/>
                <a:gd name="connsiteX8" fmla="*/ 1151271 w 1304458"/>
                <a:gd name="connsiteY8" fmla="*/ 221242 h 1478642"/>
                <a:gd name="connsiteX9" fmla="*/ 1228087 w 1304458"/>
                <a:gd name="connsiteY9" fmla="*/ 517525 h 1478642"/>
                <a:gd name="connsiteX10" fmla="*/ 1304459 w 1304458"/>
                <a:gd name="connsiteY10" fmla="*/ 517525 h 1478642"/>
                <a:gd name="connsiteX11" fmla="*/ 1197830 w 1304458"/>
                <a:gd name="connsiteY11" fmla="*/ 106240 h 1478642"/>
                <a:gd name="connsiteX12" fmla="*/ 1224362 w 1304458"/>
                <a:gd name="connsiteY12" fmla="*/ 32449 h 1478642"/>
                <a:gd name="connsiteX13" fmla="*/ 1154635 w 1304458"/>
                <a:gd name="connsiteY13" fmla="*/ 4196 h 1478642"/>
                <a:gd name="connsiteX14" fmla="*/ 729525 w 1304458"/>
                <a:gd name="connsiteY14" fmla="*/ 179359 h 1478642"/>
                <a:gd name="connsiteX15" fmla="*/ 707678 w 1304458"/>
                <a:gd name="connsiteY15" fmla="*/ 162891 h 1478642"/>
                <a:gd name="connsiteX16" fmla="*/ 707678 w 1304458"/>
                <a:gd name="connsiteY16" fmla="*/ 55449 h 1478642"/>
                <a:gd name="connsiteX17" fmla="*/ 652229 w 1304458"/>
                <a:gd name="connsiteY17" fmla="*/ 0 h 1478642"/>
                <a:gd name="connsiteX18" fmla="*/ 596780 w 1304458"/>
                <a:gd name="connsiteY18" fmla="*/ 55449 h 1478642"/>
                <a:gd name="connsiteX19" fmla="*/ 596780 w 1304458"/>
                <a:gd name="connsiteY19" fmla="*/ 162872 h 1478642"/>
                <a:gd name="connsiteX20" fmla="*/ 541423 w 1304458"/>
                <a:gd name="connsiteY20" fmla="*/ 256914 h 1478642"/>
                <a:gd name="connsiteX21" fmla="*/ 95095 w 1304458"/>
                <a:gd name="connsiteY21" fmla="*/ 440820 h 1478642"/>
                <a:gd name="connsiteX22" fmla="*/ 64877 w 1304458"/>
                <a:gd name="connsiteY22" fmla="*/ 513039 h 1478642"/>
                <a:gd name="connsiteX23" fmla="*/ 94079 w 1304458"/>
                <a:gd name="connsiteY23" fmla="*/ 542828 h 1478642"/>
                <a:gd name="connsiteX24" fmla="*/ 0 w 1304458"/>
                <a:gd name="connsiteY24" fmla="*/ 905669 h 1478642"/>
                <a:gd name="connsiteX25" fmla="*/ 76372 w 1304458"/>
                <a:gd name="connsiteY25" fmla="*/ 905669 h 1478642"/>
                <a:gd name="connsiteX26" fmla="*/ 153187 w 1304458"/>
                <a:gd name="connsiteY26" fmla="*/ 609386 h 1478642"/>
                <a:gd name="connsiteX27" fmla="*/ 230003 w 1304458"/>
                <a:gd name="connsiteY27" fmla="*/ 905669 h 1478642"/>
                <a:gd name="connsiteX28" fmla="*/ 306375 w 1304458"/>
                <a:gd name="connsiteY28" fmla="*/ 905669 h 1478642"/>
                <a:gd name="connsiteX29" fmla="*/ 205180 w 1304458"/>
                <a:gd name="connsiteY29" fmla="*/ 515307 h 1478642"/>
                <a:gd name="connsiteX30" fmla="*/ 596115 w 1304458"/>
                <a:gd name="connsiteY30" fmla="*/ 354246 h 1478642"/>
                <a:gd name="connsiteX31" fmla="*/ 596780 w 1304458"/>
                <a:gd name="connsiteY31" fmla="*/ 354652 h 1478642"/>
                <a:gd name="connsiteX32" fmla="*/ 596780 w 1304458"/>
                <a:gd name="connsiteY32" fmla="*/ 1293812 h 1478642"/>
                <a:gd name="connsiteX33" fmla="*/ 465551 w 1304458"/>
                <a:gd name="connsiteY33" fmla="*/ 1293812 h 1478642"/>
                <a:gd name="connsiteX34" fmla="*/ 428585 w 1304458"/>
                <a:gd name="connsiteY34" fmla="*/ 1330778 h 1478642"/>
                <a:gd name="connsiteX35" fmla="*/ 428585 w 1304458"/>
                <a:gd name="connsiteY35" fmla="*/ 1367744 h 1478642"/>
                <a:gd name="connsiteX36" fmla="*/ 208636 w 1304458"/>
                <a:gd name="connsiteY36" fmla="*/ 1367744 h 1478642"/>
                <a:gd name="connsiteX37" fmla="*/ 208636 w 1304458"/>
                <a:gd name="connsiteY37" fmla="*/ 1478643 h 1478642"/>
                <a:gd name="connsiteX38" fmla="*/ 1095822 w 1304458"/>
                <a:gd name="connsiteY38" fmla="*/ 1478643 h 1478642"/>
                <a:gd name="connsiteX39" fmla="*/ 1095822 w 1304458"/>
                <a:gd name="connsiteY39" fmla="*/ 1367744 h 1478642"/>
                <a:gd name="connsiteX40" fmla="*/ 874026 w 1304458"/>
                <a:gd name="connsiteY40" fmla="*/ 1367744 h 1478642"/>
                <a:gd name="connsiteX41" fmla="*/ 615263 w 1304458"/>
                <a:gd name="connsiteY41" fmla="*/ 258762 h 1478642"/>
                <a:gd name="connsiteX42" fmla="*/ 652229 w 1304458"/>
                <a:gd name="connsiteY42" fmla="*/ 221796 h 1478642"/>
                <a:gd name="connsiteX43" fmla="*/ 689195 w 1304458"/>
                <a:gd name="connsiteY43" fmla="*/ 258762 h 1478642"/>
                <a:gd name="connsiteX44" fmla="*/ 652229 w 1304458"/>
                <a:gd name="connsiteY44" fmla="*/ 295729 h 1478642"/>
                <a:gd name="connsiteX45" fmla="*/ 615263 w 1304458"/>
                <a:gd name="connsiteY45" fmla="*/ 258762 h 14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458" h="1478642">
                  <a:moveTo>
                    <a:pt x="874026" y="1330778"/>
                  </a:moveTo>
                  <a:cubicBezTo>
                    <a:pt x="873965" y="1310388"/>
                    <a:pt x="857450" y="1293873"/>
                    <a:pt x="837060" y="1293812"/>
                  </a:cubicBezTo>
                  <a:lnTo>
                    <a:pt x="707678" y="1293812"/>
                  </a:lnTo>
                  <a:lnTo>
                    <a:pt x="707678" y="354671"/>
                  </a:lnTo>
                  <a:cubicBezTo>
                    <a:pt x="733226" y="339877"/>
                    <a:pt x="751844" y="315533"/>
                    <a:pt x="759431" y="287005"/>
                  </a:cubicBezTo>
                  <a:lnTo>
                    <a:pt x="1093622" y="149306"/>
                  </a:lnTo>
                  <a:lnTo>
                    <a:pt x="998084" y="517525"/>
                  </a:lnTo>
                  <a:lnTo>
                    <a:pt x="1074456" y="517525"/>
                  </a:lnTo>
                  <a:lnTo>
                    <a:pt x="1151271" y="221242"/>
                  </a:lnTo>
                  <a:lnTo>
                    <a:pt x="1228087" y="517525"/>
                  </a:lnTo>
                  <a:lnTo>
                    <a:pt x="1304459" y="517525"/>
                  </a:lnTo>
                  <a:lnTo>
                    <a:pt x="1197830" y="106240"/>
                  </a:lnTo>
                  <a:cubicBezTo>
                    <a:pt x="1225534" y="93190"/>
                    <a:pt x="1237413" y="60153"/>
                    <a:pt x="1224362" y="32449"/>
                  </a:cubicBezTo>
                  <a:cubicBezTo>
                    <a:pt x="1212042" y="6292"/>
                    <a:pt x="1181689" y="-6007"/>
                    <a:pt x="1154635" y="4196"/>
                  </a:cubicBezTo>
                  <a:lnTo>
                    <a:pt x="729525" y="179359"/>
                  </a:lnTo>
                  <a:cubicBezTo>
                    <a:pt x="722949" y="172990"/>
                    <a:pt x="715611" y="167460"/>
                    <a:pt x="707678" y="162891"/>
                  </a:cubicBezTo>
                  <a:lnTo>
                    <a:pt x="707678" y="55449"/>
                  </a:lnTo>
                  <a:cubicBezTo>
                    <a:pt x="707678" y="24825"/>
                    <a:pt x="682854" y="0"/>
                    <a:pt x="652229" y="0"/>
                  </a:cubicBezTo>
                  <a:cubicBezTo>
                    <a:pt x="621605" y="0"/>
                    <a:pt x="596780" y="24825"/>
                    <a:pt x="596780" y="55449"/>
                  </a:cubicBezTo>
                  <a:lnTo>
                    <a:pt x="596780" y="162872"/>
                  </a:lnTo>
                  <a:cubicBezTo>
                    <a:pt x="563115" y="182344"/>
                    <a:pt x="542109" y="218030"/>
                    <a:pt x="541423" y="256914"/>
                  </a:cubicBezTo>
                  <a:lnTo>
                    <a:pt x="95095" y="440820"/>
                  </a:lnTo>
                  <a:cubicBezTo>
                    <a:pt x="66809" y="452418"/>
                    <a:pt x="53279" y="484753"/>
                    <a:pt x="64877" y="513039"/>
                  </a:cubicBezTo>
                  <a:cubicBezTo>
                    <a:pt x="70356" y="526397"/>
                    <a:pt x="80834" y="537085"/>
                    <a:pt x="94079" y="542828"/>
                  </a:cubicBezTo>
                  <a:lnTo>
                    <a:pt x="0" y="905669"/>
                  </a:lnTo>
                  <a:lnTo>
                    <a:pt x="76372" y="905669"/>
                  </a:lnTo>
                  <a:lnTo>
                    <a:pt x="153187" y="609386"/>
                  </a:lnTo>
                  <a:lnTo>
                    <a:pt x="230003" y="905669"/>
                  </a:lnTo>
                  <a:lnTo>
                    <a:pt x="306375" y="905669"/>
                  </a:lnTo>
                  <a:lnTo>
                    <a:pt x="205180" y="515307"/>
                  </a:lnTo>
                  <a:lnTo>
                    <a:pt x="596115" y="354246"/>
                  </a:lnTo>
                  <a:lnTo>
                    <a:pt x="596780" y="354652"/>
                  </a:lnTo>
                  <a:lnTo>
                    <a:pt x="596780" y="1293812"/>
                  </a:lnTo>
                  <a:lnTo>
                    <a:pt x="465551" y="1293812"/>
                  </a:lnTo>
                  <a:cubicBezTo>
                    <a:pt x="445160" y="1293873"/>
                    <a:pt x="428646" y="1310388"/>
                    <a:pt x="428585" y="1330778"/>
                  </a:cubicBezTo>
                  <a:lnTo>
                    <a:pt x="428585" y="1367744"/>
                  </a:lnTo>
                  <a:lnTo>
                    <a:pt x="208636" y="1367744"/>
                  </a:lnTo>
                  <a:lnTo>
                    <a:pt x="208636" y="1478643"/>
                  </a:lnTo>
                  <a:lnTo>
                    <a:pt x="1095822" y="1478643"/>
                  </a:lnTo>
                  <a:lnTo>
                    <a:pt x="1095822" y="1367744"/>
                  </a:lnTo>
                  <a:lnTo>
                    <a:pt x="874026" y="1367744"/>
                  </a:lnTo>
                  <a:close/>
                  <a:moveTo>
                    <a:pt x="615263" y="258762"/>
                  </a:moveTo>
                  <a:cubicBezTo>
                    <a:pt x="615263" y="238346"/>
                    <a:pt x="631813" y="221796"/>
                    <a:pt x="652229" y="221796"/>
                  </a:cubicBezTo>
                  <a:cubicBezTo>
                    <a:pt x="672646" y="221796"/>
                    <a:pt x="689195" y="238346"/>
                    <a:pt x="689195" y="258762"/>
                  </a:cubicBezTo>
                  <a:cubicBezTo>
                    <a:pt x="689195" y="279179"/>
                    <a:pt x="672646" y="295729"/>
                    <a:pt x="652229" y="295729"/>
                  </a:cubicBezTo>
                  <a:cubicBezTo>
                    <a:pt x="631813" y="295729"/>
                    <a:pt x="615263" y="279179"/>
                    <a:pt x="615263" y="258762"/>
                  </a:cubicBezTo>
                  <a:close/>
                </a:path>
              </a:pathLst>
            </a:custGeom>
            <a:solidFill>
              <a:schemeClr val="bg1"/>
            </a:solidFill>
            <a:ln w="18455" cap="flat">
              <a:noFill/>
              <a:prstDash val="solid"/>
              <a:miter/>
            </a:ln>
          </p:spPr>
          <p:txBody>
            <a:bodyPr rtlCol="0" anchor="ctr"/>
            <a:lstStyle/>
            <a:p>
              <a:endParaRPr lang="en-US" dirty="0">
                <a:solidFill>
                  <a:schemeClr val="bg1"/>
                </a:solidFill>
              </a:endParaRPr>
            </a:p>
          </p:txBody>
        </p:sp>
        <p:sp>
          <p:nvSpPr>
            <p:cNvPr id="14" name="TextBox 13">
              <a:extLst>
                <a:ext uri="{FF2B5EF4-FFF2-40B4-BE49-F238E27FC236}">
                  <a16:creationId xmlns:a16="http://schemas.microsoft.com/office/drawing/2014/main" id="{EAF33ED9-13FF-D327-AFA4-297C2214F4DB}"/>
                </a:ext>
              </a:extLst>
            </p:cNvPr>
            <p:cNvSpPr txBox="1"/>
            <p:nvPr/>
          </p:nvSpPr>
          <p:spPr>
            <a:xfrm>
              <a:off x="8556173" y="4427043"/>
              <a:ext cx="2921453" cy="553998"/>
            </a:xfrm>
            <a:prstGeom prst="rect">
              <a:avLst/>
            </a:prstGeom>
            <a:noFill/>
          </p:spPr>
          <p:txBody>
            <a:bodyPr wrap="square" lIns="91440" tIns="45720" rIns="91440" bIns="45720" rtlCol="0" anchor="t">
              <a:spAutoFit/>
            </a:bodyPr>
            <a:lstStyle/>
            <a:p>
              <a:pPr algn="ctr"/>
              <a:r>
                <a:rPr lang="en-US" sz="3000" dirty="0">
                  <a:solidFill>
                    <a:srgbClr val="FFFF00"/>
                  </a:solidFill>
                  <a:latin typeface="Segoe UI Black"/>
                  <a:ea typeface="Segoe UI Black"/>
                </a:rPr>
                <a:t>Bias</a:t>
              </a:r>
              <a:endParaRPr lang="en-US" dirty="0">
                <a:solidFill>
                  <a:srgbClr val="FFFF00"/>
                </a:solidFill>
              </a:endParaRPr>
            </a:p>
          </p:txBody>
        </p:sp>
      </p:grpSp>
      <p:cxnSp>
        <p:nvCxnSpPr>
          <p:cNvPr id="4" name="Straight Connector 3">
            <a:extLst>
              <a:ext uri="{FF2B5EF4-FFF2-40B4-BE49-F238E27FC236}">
                <a16:creationId xmlns:a16="http://schemas.microsoft.com/office/drawing/2014/main" id="{6240DE70-8049-3BD9-4650-A8327AA66B5C}"/>
              </a:ext>
            </a:extLst>
          </p:cNvPr>
          <p:cNvCxnSpPr>
            <a:cxnSpLocks/>
          </p:cNvCxnSpPr>
          <p:nvPr/>
        </p:nvCxnSpPr>
        <p:spPr>
          <a:xfrm>
            <a:off x="838200" y="179840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4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0F36-3FAA-9E28-3365-663095CEABD7}"/>
              </a:ext>
            </a:extLst>
          </p:cNvPr>
          <p:cNvSpPr>
            <a:spLocks noGrp="1"/>
          </p:cNvSpPr>
          <p:nvPr>
            <p:ph type="title"/>
          </p:nvPr>
        </p:nvSpPr>
        <p:spPr>
          <a:xfrm>
            <a:off x="838200" y="2851859"/>
            <a:ext cx="10515600" cy="1325563"/>
          </a:xfrm>
        </p:spPr>
        <p:txBody>
          <a:bodyPr>
            <a:normAutofit fontScale="90000"/>
          </a:bodyPr>
          <a:lstStyle/>
          <a:p>
            <a:pPr algn="ctr"/>
            <a:r>
              <a:rPr lang="en-US" sz="8000" dirty="0">
                <a:solidFill>
                  <a:schemeClr val="bg1"/>
                </a:solidFill>
                <a:latin typeface="Segoe UI Black" panose="020B0A02040204020203" pitchFamily="34" charset="0"/>
                <a:ea typeface="Segoe UI Black" panose="020B0A02040204020203" pitchFamily="34" charset="0"/>
              </a:rPr>
              <a:t>Where does AI fit into medical student education?</a:t>
            </a:r>
          </a:p>
        </p:txBody>
      </p:sp>
      <p:cxnSp>
        <p:nvCxnSpPr>
          <p:cNvPr id="3" name="Straight Connector 2">
            <a:extLst>
              <a:ext uri="{FF2B5EF4-FFF2-40B4-BE49-F238E27FC236}">
                <a16:creationId xmlns:a16="http://schemas.microsoft.com/office/drawing/2014/main" id="{D55B37CF-4D6D-8C82-32F9-C6B02B9C84E5}"/>
              </a:ext>
            </a:extLst>
          </p:cNvPr>
          <p:cNvCxnSpPr/>
          <p:nvPr/>
        </p:nvCxnSpPr>
        <p:spPr>
          <a:xfrm>
            <a:off x="1000125" y="5383184"/>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64012F7-2467-10D7-17A0-6AF345E849E5}"/>
              </a:ext>
            </a:extLst>
          </p:cNvPr>
          <p:cNvCxnSpPr/>
          <p:nvPr/>
        </p:nvCxnSpPr>
        <p:spPr>
          <a:xfrm>
            <a:off x="838200" y="1606679"/>
            <a:ext cx="1019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62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67481B-322A-F7A9-B2BA-B49E846E559B}"/>
            </a:ext>
          </a:extLst>
        </p:cNvPr>
        <p:cNvGrpSpPr/>
        <p:nvPr/>
      </p:nvGrpSpPr>
      <p:grpSpPr>
        <a:xfrm>
          <a:off x="0" y="0"/>
          <a:ext cx="0" cy="0"/>
          <a:chOff x="0" y="0"/>
          <a:chExt cx="0" cy="0"/>
        </a:xfrm>
      </p:grpSpPr>
      <p:pic>
        <p:nvPicPr>
          <p:cNvPr id="3074" name="Picture 2" descr="What Gen Z Teens Are Asking About Education, Work and Their Future – The 74">
            <a:extLst>
              <a:ext uri="{FF2B5EF4-FFF2-40B4-BE49-F238E27FC236}">
                <a16:creationId xmlns:a16="http://schemas.microsoft.com/office/drawing/2014/main" id="{AC5C6DC7-1017-0D3F-E17A-5415F397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736" y="2294035"/>
            <a:ext cx="5228492" cy="3137096"/>
          </a:xfrm>
          <a:prstGeom prst="rect">
            <a:avLst/>
          </a:prstGeom>
          <a:gradFill flip="none" rotWithShape="0">
            <a:gsLst>
              <a:gs pos="47000">
                <a:srgbClr val="737373"/>
              </a:gs>
              <a:gs pos="66000">
                <a:schemeClr val="tx1">
                  <a:alpha val="67000"/>
                  <a:lumMod val="10000"/>
                  <a:lumOff val="90000"/>
                </a:schemeClr>
              </a:gs>
              <a:gs pos="0">
                <a:schemeClr val="tx1">
                  <a:alpha val="0"/>
                </a:schemeClr>
              </a:gs>
              <a:gs pos="100000">
                <a:schemeClr val="tx1"/>
              </a:gs>
            </a:gsLst>
            <a:lin ang="10800000" scaled="1"/>
            <a:tileRect/>
          </a:gradFill>
        </p:spPr>
      </p:pic>
      <p:sp>
        <p:nvSpPr>
          <p:cNvPr id="3" name="Content Placeholder 2">
            <a:extLst>
              <a:ext uri="{FF2B5EF4-FFF2-40B4-BE49-F238E27FC236}">
                <a16:creationId xmlns:a16="http://schemas.microsoft.com/office/drawing/2014/main" id="{026175FA-96F6-727A-12B4-3E5E42AAA16D}"/>
              </a:ext>
            </a:extLst>
          </p:cNvPr>
          <p:cNvSpPr>
            <a:spLocks noGrp="1"/>
          </p:cNvSpPr>
          <p:nvPr>
            <p:ph idx="1"/>
          </p:nvPr>
        </p:nvSpPr>
        <p:spPr>
          <a:xfrm>
            <a:off x="443346" y="1872515"/>
            <a:ext cx="5652654" cy="4287125"/>
          </a:xfrm>
        </p:spPr>
        <p:txBody>
          <a:bodyPr>
            <a:normAutofit/>
          </a:bodyPr>
          <a:lstStyle/>
          <a:p>
            <a:pPr>
              <a:lnSpc>
                <a:spcPct val="100000"/>
              </a:lnSpc>
            </a:pPr>
            <a:r>
              <a:rPr lang="en-US" sz="3200" dirty="0">
                <a:solidFill>
                  <a:schemeClr val="bg1"/>
                </a:solidFill>
                <a:latin typeface="Segoe UI Variable Display Semib" pitchFamily="2" charset="0"/>
              </a:rPr>
              <a:t>Rely on technology as “digital natives”</a:t>
            </a:r>
          </a:p>
          <a:p>
            <a:pPr>
              <a:lnSpc>
                <a:spcPct val="100000"/>
              </a:lnSpc>
            </a:pPr>
            <a:r>
              <a:rPr lang="en-US" sz="3200" dirty="0">
                <a:solidFill>
                  <a:schemeClr val="bg1"/>
                </a:solidFill>
                <a:latin typeface="Segoe UI Variable Display Semib" pitchFamily="2" charset="0"/>
              </a:rPr>
              <a:t>Prefer individualized and self-paced teaching</a:t>
            </a:r>
          </a:p>
          <a:p>
            <a:pPr>
              <a:lnSpc>
                <a:spcPct val="100000"/>
              </a:lnSpc>
            </a:pPr>
            <a:r>
              <a:rPr lang="en-US" sz="3200" dirty="0">
                <a:solidFill>
                  <a:schemeClr val="bg1"/>
                </a:solidFill>
                <a:latin typeface="Segoe UI Variable Display Semib" pitchFamily="2" charset="0"/>
              </a:rPr>
              <a:t>Expect prompt feedback</a:t>
            </a:r>
          </a:p>
          <a:p>
            <a:pPr>
              <a:lnSpc>
                <a:spcPct val="100000"/>
              </a:lnSpc>
            </a:pPr>
            <a:r>
              <a:rPr lang="en-US" sz="3200" dirty="0">
                <a:solidFill>
                  <a:schemeClr val="bg1"/>
                </a:solidFill>
                <a:latin typeface="Segoe UI Variable Display Semib" pitchFamily="2" charset="0"/>
              </a:rPr>
              <a:t>Appreciate multimodal &amp; blended approaches</a:t>
            </a:r>
          </a:p>
          <a:p>
            <a:endParaRPr lang="en-US" sz="3500" dirty="0">
              <a:solidFill>
                <a:schemeClr val="bg1"/>
              </a:solidFill>
              <a:latin typeface="Segoe UI Variable Display Semib" pitchFamily="2" charset="0"/>
            </a:endParaRPr>
          </a:p>
        </p:txBody>
      </p:sp>
      <p:sp>
        <p:nvSpPr>
          <p:cNvPr id="8" name="Title 1">
            <a:extLst>
              <a:ext uri="{FF2B5EF4-FFF2-40B4-BE49-F238E27FC236}">
                <a16:creationId xmlns:a16="http://schemas.microsoft.com/office/drawing/2014/main" id="{D6E81053-FB3F-9C5C-D79E-C9C1BF44AB37}"/>
              </a:ext>
            </a:extLst>
          </p:cNvPr>
          <p:cNvSpPr txBox="1">
            <a:spLocks/>
          </p:cNvSpPr>
          <p:nvPr/>
        </p:nvSpPr>
        <p:spPr>
          <a:xfrm>
            <a:off x="362539" y="456022"/>
            <a:ext cx="106772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Segoe UI Black" panose="020B0A02040204020203" pitchFamily="34" charset="0"/>
                <a:ea typeface="Segoe UI Black" panose="020B0A02040204020203" pitchFamily="34" charset="0"/>
              </a:rPr>
              <a:t>Gen Z Learners…</a:t>
            </a:r>
            <a:endParaRPr lang="en-US" dirty="0">
              <a:solidFill>
                <a:srgbClr val="FFFF00"/>
              </a:solidFill>
              <a:latin typeface="Segoe UI Black" panose="020B0A02040204020203" pitchFamily="34" charset="0"/>
              <a:ea typeface="Segoe UI Black" panose="020B0A02040204020203" pitchFamily="34" charset="0"/>
            </a:endParaRPr>
          </a:p>
        </p:txBody>
      </p:sp>
      <p:cxnSp>
        <p:nvCxnSpPr>
          <p:cNvPr id="10" name="Straight Connector 9">
            <a:extLst>
              <a:ext uri="{FF2B5EF4-FFF2-40B4-BE49-F238E27FC236}">
                <a16:creationId xmlns:a16="http://schemas.microsoft.com/office/drawing/2014/main" id="{D26CBAA5-AAB2-1B6E-205A-7D88BED5EDB7}"/>
              </a:ext>
            </a:extLst>
          </p:cNvPr>
          <p:cNvCxnSpPr>
            <a:cxnSpLocks/>
          </p:cNvCxnSpPr>
          <p:nvPr/>
        </p:nvCxnSpPr>
        <p:spPr>
          <a:xfrm>
            <a:off x="443345" y="1504519"/>
            <a:ext cx="101657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4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2DFF4C-A859-9F80-1786-411B6BC0C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6DB25-CF93-706E-F0E8-D05A1C44ED6A}"/>
              </a:ext>
            </a:extLst>
          </p:cNvPr>
          <p:cNvSpPr>
            <a:spLocks noGrp="1"/>
          </p:cNvSpPr>
          <p:nvPr>
            <p:ph type="title"/>
          </p:nvPr>
        </p:nvSpPr>
        <p:spPr>
          <a:xfrm>
            <a:off x="362539" y="456022"/>
            <a:ext cx="10838861" cy="1325563"/>
          </a:xfrm>
        </p:spPr>
        <p:txBody>
          <a:bodyPr/>
          <a:lstStyle/>
          <a:p>
            <a:r>
              <a:rPr lang="en-US" dirty="0">
                <a:solidFill>
                  <a:schemeClr val="bg1"/>
                </a:solidFill>
                <a:latin typeface="Segoe UI Black" panose="020B0A02040204020203" pitchFamily="34" charset="0"/>
                <a:ea typeface="Segoe UI Black" panose="020B0A02040204020203" pitchFamily="34" charset="0"/>
              </a:rPr>
              <a:t>Gen Z Learners </a:t>
            </a:r>
            <a:r>
              <a:rPr lang="en-US" dirty="0">
                <a:solidFill>
                  <a:srgbClr val="FFFF00"/>
                </a:solidFill>
                <a:latin typeface="Segoe UI Black" panose="020B0A02040204020203" pitchFamily="34" charset="0"/>
                <a:ea typeface="Segoe UI Black" panose="020B0A02040204020203" pitchFamily="34" charset="0"/>
              </a:rPr>
              <a:t>Are Already Using AI</a:t>
            </a:r>
          </a:p>
        </p:txBody>
      </p:sp>
      <p:pic>
        <p:nvPicPr>
          <p:cNvPr id="1028" name="Picture 4" descr="Digital Education Council survey data">
            <a:extLst>
              <a:ext uri="{FF2B5EF4-FFF2-40B4-BE49-F238E27FC236}">
                <a16:creationId xmlns:a16="http://schemas.microsoft.com/office/drawing/2014/main" id="{C05FF257-B7A9-D086-B2B2-48F4040FC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30" y="1828184"/>
            <a:ext cx="8004140" cy="457379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703FAE6-89F3-291A-94C7-12D51D5ABFB0}"/>
              </a:ext>
            </a:extLst>
          </p:cNvPr>
          <p:cNvCxnSpPr>
            <a:cxnSpLocks/>
          </p:cNvCxnSpPr>
          <p:nvPr/>
        </p:nvCxnSpPr>
        <p:spPr>
          <a:xfrm>
            <a:off x="443345" y="1504519"/>
            <a:ext cx="101657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0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180D968FAD4AA6BB3AD69FC9CFE2" ma:contentTypeVersion="13" ma:contentTypeDescription="Create a new document." ma:contentTypeScope="" ma:versionID="c7e27d22012e2d98c20eae83ee544b08">
  <xsd:schema xmlns:xsd="http://www.w3.org/2001/XMLSchema" xmlns:xs="http://www.w3.org/2001/XMLSchema" xmlns:p="http://schemas.microsoft.com/office/2006/metadata/properties" xmlns:ns2="a3af56eb-95d8-42e6-b886-d1bd648d188c" xmlns:ns3="42860e0d-e24c-4df8-b67d-fb8182c4fd93" targetNamespace="http://schemas.microsoft.com/office/2006/metadata/properties" ma:root="true" ma:fieldsID="df0f823c6f7a906430e69a61a2e6be54" ns2:_="" ns3:_="">
    <xsd:import namespace="a3af56eb-95d8-42e6-b886-d1bd648d188c"/>
    <xsd:import namespace="42860e0d-e24c-4df8-b67d-fb8182c4fd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f56eb-95d8-42e6-b886-d1bd648d1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860e0d-e24c-4df8-b67d-fb8182c4f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af56eb-95d8-42e6-b886-d1bd648d18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B2A2A2-BB1F-41A5-8FCE-47ED53C74626}"/>
</file>

<file path=customXml/itemProps2.xml><?xml version="1.0" encoding="utf-8"?>
<ds:datastoreItem xmlns:ds="http://schemas.openxmlformats.org/officeDocument/2006/customXml" ds:itemID="{8FD6B11A-7383-4DE2-BE77-7D62B953251C}"/>
</file>

<file path=customXml/itemProps3.xml><?xml version="1.0" encoding="utf-8"?>
<ds:datastoreItem xmlns:ds="http://schemas.openxmlformats.org/officeDocument/2006/customXml" ds:itemID="{312BC700-812D-4AA2-B1F2-2F458E9CAB4B}"/>
</file>

<file path=docProps/app.xml><?xml version="1.0" encoding="utf-8"?>
<Properties xmlns="http://schemas.openxmlformats.org/officeDocument/2006/extended-properties" xmlns:vt="http://schemas.openxmlformats.org/officeDocument/2006/docPropsVTypes">
  <Template>Office Theme 2013 - 2022</Template>
  <TotalTime>1118</TotalTime>
  <Words>805</Words>
  <Application>Microsoft Office PowerPoint</Application>
  <PresentationFormat>Widescreen</PresentationFormat>
  <Paragraphs>101</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Segoe UI</vt:lpstr>
      <vt:lpstr>Segoe UI Black</vt:lpstr>
      <vt:lpstr>Segoe UI Black (bold)</vt:lpstr>
      <vt:lpstr>Segoe UI Semibold</vt:lpstr>
      <vt:lpstr>Segoe UI Variable Display Semib</vt:lpstr>
      <vt:lpstr>Office Theme</vt:lpstr>
      <vt:lpstr>AI Tools for  Residents as Teachers</vt:lpstr>
      <vt:lpstr>Agenda</vt:lpstr>
      <vt:lpstr>By Show of Hands…</vt:lpstr>
      <vt:lpstr>What is Artificial Intelligence (AI)? </vt:lpstr>
      <vt:lpstr>“Any sufficiently advanced technology is indistinguishable from magic.”</vt:lpstr>
      <vt:lpstr>RISKS</vt:lpstr>
      <vt:lpstr>Where does AI fit into medical student education?</vt:lpstr>
      <vt:lpstr>PowerPoint Presentation</vt:lpstr>
      <vt:lpstr>Gen Z Learners Are Already Using AI</vt:lpstr>
      <vt:lpstr>Your Med Students Are Already Using AI</vt:lpstr>
      <vt:lpstr>DEMONSTRATION </vt:lpstr>
      <vt:lpstr>SMALL GROUP </vt:lpstr>
      <vt:lpstr>LARGE GROUP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&amp; Medical Education</dc:title>
  <dc:creator>Buckley, Patrick</dc:creator>
  <cp:lastModifiedBy>Patrick Buckley</cp:lastModifiedBy>
  <cp:revision>227</cp:revision>
  <dcterms:created xsi:type="dcterms:W3CDTF">2023-09-04T21:17:32Z</dcterms:created>
  <dcterms:modified xsi:type="dcterms:W3CDTF">2025-02-15T04:13:42Z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2023-09-04T21:17:41Z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1681767e-0ba3-4dbf-8e27-0642ca732244</vt:lpwstr>
  </property>
  <property fmtid="{D5CDD505-2E9C-101B-9397-08002B2CF9AE}" pid="8" name="MSIP_Label_5e4b1be8-281e-475d-98b0-21c3457e5a46_ContentBits">
    <vt:lpwstr>0</vt:lpwstr>
  </property>
  <property fmtid="{D5CDD505-2E9C-101B-9397-08002B2CF9AE}" pid="9" name="ContentTypeId">
    <vt:lpwstr>0x010100AC9B180D968FAD4AA6BB3AD69FC9CFE2</vt:lpwstr>
  </property>
</Properties>
</file>