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03" r:id="rId4"/>
    <p:sldMasterId id="2147484610" r:id="rId5"/>
  </p:sldMasterIdLst>
  <p:notesMasterIdLst>
    <p:notesMasterId r:id="rId13"/>
  </p:notesMasterIdLst>
  <p:handoutMasterIdLst>
    <p:handoutMasterId r:id="rId14"/>
  </p:handoutMasterIdLst>
  <p:sldIdLst>
    <p:sldId id="278" r:id="rId6"/>
    <p:sldId id="4673" r:id="rId7"/>
    <p:sldId id="4674" r:id="rId8"/>
    <p:sldId id="4675" r:id="rId9"/>
    <p:sldId id="4676" r:id="rId10"/>
    <p:sldId id="4679" r:id="rId11"/>
    <p:sldId id="4680" r:id="rId12"/>
  </p:sldIdLst>
  <p:sldSz cx="12192000" cy="6858000"/>
  <p:notesSz cx="7010400" cy="92964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8AFE27-318A-0FB7-FA33-B9C2BEA980D5}" name="Byrne, John (VHACO)" initials="BJ(" userId="S::john.byrne3@va.gov::22f18844-91a1-4577-a071-7c13f054a22c" providerId="AD"/>
  <p188:author id="{8693FBC8-EE3E-ED88-D6EF-579609F8C037}" name="Walton, Edward A." initials="WEA" userId="S::Edward.Walton2@va.gov::ee205c9d-9021-44b5-b08b-de77a462d28b" providerId="AD"/>
  <p188:author id="{1CE7B8E3-8CF5-9589-6C1F-DE875A098C9C}" name="Tiryaki, Ezgi" initials="TE" userId="S::Ezgi.Tiryaki@va.gov::61a9d199-0206-44c1-9c9f-86f33c6f53f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partment of Veterans Affairs" initials="DoV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6B"/>
    <a:srgbClr val="002F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AB3B6C-145F-4E62-8875-DE2DEE8BB4C6}" v="11" dt="2024-09-20T15:03:25.7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84672" autoAdjust="0"/>
  </p:normalViewPr>
  <p:slideViewPr>
    <p:cSldViewPr>
      <p:cViewPr varScale="1">
        <p:scale>
          <a:sx n="93" d="100"/>
          <a:sy n="93" d="100"/>
        </p:scale>
        <p:origin x="108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2" d="100"/>
        <a:sy n="162" d="100"/>
      </p:scale>
      <p:origin x="0" y="-4956"/>
    </p:cViewPr>
  </p:sorterViewPr>
  <p:notesViewPr>
    <p:cSldViewPr>
      <p:cViewPr varScale="1">
        <p:scale>
          <a:sx n="95" d="100"/>
          <a:sy n="95" d="100"/>
        </p:scale>
        <p:origin x="3618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ags" Target="tags/tag1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es, Woodson S" userId="b7d24829-0864-4f3d-a095-17f1c3681426" providerId="ADAL" clId="{2BAB3B6C-145F-4E62-8875-DE2DEE8BB4C6}"/>
    <pc:docChg chg="undo custSel addSld delSld modSld sldOrd">
      <pc:chgData name="Jones, Woodson S" userId="b7d24829-0864-4f3d-a095-17f1c3681426" providerId="ADAL" clId="{2BAB3B6C-145F-4E62-8875-DE2DEE8BB4C6}" dt="2024-09-20T17:56:26.549" v="1719" actId="2696"/>
      <pc:docMkLst>
        <pc:docMk/>
      </pc:docMkLst>
      <pc:sldChg chg="del">
        <pc:chgData name="Jones, Woodson S" userId="b7d24829-0864-4f3d-a095-17f1c3681426" providerId="ADAL" clId="{2BAB3B6C-145F-4E62-8875-DE2DEE8BB4C6}" dt="2024-09-20T14:39:43.833" v="0" actId="47"/>
        <pc:sldMkLst>
          <pc:docMk/>
          <pc:sldMk cId="2775488621" sldId="260"/>
        </pc:sldMkLst>
      </pc:sldChg>
      <pc:sldChg chg="del">
        <pc:chgData name="Jones, Woodson S" userId="b7d24829-0864-4f3d-a095-17f1c3681426" providerId="ADAL" clId="{2BAB3B6C-145F-4E62-8875-DE2DEE8BB4C6}" dt="2024-09-20T14:39:43.833" v="0" actId="47"/>
        <pc:sldMkLst>
          <pc:docMk/>
          <pc:sldMk cId="85722275" sldId="263"/>
        </pc:sldMkLst>
      </pc:sldChg>
      <pc:sldChg chg="del">
        <pc:chgData name="Jones, Woodson S" userId="b7d24829-0864-4f3d-a095-17f1c3681426" providerId="ADAL" clId="{2BAB3B6C-145F-4E62-8875-DE2DEE8BB4C6}" dt="2024-09-20T14:39:43.833" v="0" actId="47"/>
        <pc:sldMkLst>
          <pc:docMk/>
          <pc:sldMk cId="3253758445" sldId="264"/>
        </pc:sldMkLst>
      </pc:sldChg>
      <pc:sldChg chg="addSp modSp mod">
        <pc:chgData name="Jones, Woodson S" userId="b7d24829-0864-4f3d-a095-17f1c3681426" providerId="ADAL" clId="{2BAB3B6C-145F-4E62-8875-DE2DEE8BB4C6}" dt="2024-09-20T15:03:49.932" v="921" actId="207"/>
        <pc:sldMkLst>
          <pc:docMk/>
          <pc:sldMk cId="3715576057" sldId="278"/>
        </pc:sldMkLst>
        <pc:spChg chg="mod">
          <ac:chgData name="Jones, Woodson S" userId="b7d24829-0864-4f3d-a095-17f1c3681426" providerId="ADAL" clId="{2BAB3B6C-145F-4E62-8875-DE2DEE8BB4C6}" dt="2024-09-20T14:40:24.965" v="55" actId="20577"/>
          <ac:spMkLst>
            <pc:docMk/>
            <pc:sldMk cId="3715576057" sldId="278"/>
            <ac:spMk id="2" creationId="{B82ADB6D-6344-B160-7D38-DC2A6F47A52B}"/>
          </ac:spMkLst>
        </pc:spChg>
        <pc:spChg chg="mod">
          <ac:chgData name="Jones, Woodson S" userId="b7d24829-0864-4f3d-a095-17f1c3681426" providerId="ADAL" clId="{2BAB3B6C-145F-4E62-8875-DE2DEE8BB4C6}" dt="2024-09-20T14:41:25.752" v="148" actId="403"/>
          <ac:spMkLst>
            <pc:docMk/>
            <pc:sldMk cId="3715576057" sldId="278"/>
            <ac:spMk id="3" creationId="{F09EF145-2805-7B46-3DCA-3AFBF1CDCE1F}"/>
          </ac:spMkLst>
        </pc:spChg>
        <pc:spChg chg="add mod">
          <ac:chgData name="Jones, Woodson S" userId="b7d24829-0864-4f3d-a095-17f1c3681426" providerId="ADAL" clId="{2BAB3B6C-145F-4E62-8875-DE2DEE8BB4C6}" dt="2024-09-20T15:03:49.932" v="921" actId="207"/>
          <ac:spMkLst>
            <pc:docMk/>
            <pc:sldMk cId="3715576057" sldId="278"/>
            <ac:spMk id="5" creationId="{E3B19525-F8FB-BD13-F3D1-32D261A18862}"/>
          </ac:spMkLst>
        </pc:spChg>
        <pc:picChg chg="mod">
          <ac:chgData name="Jones, Woodson S" userId="b7d24829-0864-4f3d-a095-17f1c3681426" providerId="ADAL" clId="{2BAB3B6C-145F-4E62-8875-DE2DEE8BB4C6}" dt="2024-09-20T14:39:56.976" v="3" actId="14100"/>
          <ac:picMkLst>
            <pc:docMk/>
            <pc:sldMk cId="3715576057" sldId="278"/>
            <ac:picMk id="4" creationId="{CC8CAF22-20A7-D36E-33F0-F59EEB460376}"/>
          </ac:picMkLst>
        </pc:picChg>
      </pc:sldChg>
      <pc:sldChg chg="del">
        <pc:chgData name="Jones, Woodson S" userId="b7d24829-0864-4f3d-a095-17f1c3681426" providerId="ADAL" clId="{2BAB3B6C-145F-4E62-8875-DE2DEE8BB4C6}" dt="2024-09-20T14:39:43.833" v="0" actId="47"/>
        <pc:sldMkLst>
          <pc:docMk/>
          <pc:sldMk cId="0" sldId="279"/>
        </pc:sldMkLst>
      </pc:sldChg>
      <pc:sldChg chg="del">
        <pc:chgData name="Jones, Woodson S" userId="b7d24829-0864-4f3d-a095-17f1c3681426" providerId="ADAL" clId="{2BAB3B6C-145F-4E62-8875-DE2DEE8BB4C6}" dt="2024-09-20T14:39:43.833" v="0" actId="47"/>
        <pc:sldMkLst>
          <pc:docMk/>
          <pc:sldMk cId="1378063819" sldId="290"/>
        </pc:sldMkLst>
      </pc:sldChg>
      <pc:sldChg chg="del">
        <pc:chgData name="Jones, Woodson S" userId="b7d24829-0864-4f3d-a095-17f1c3681426" providerId="ADAL" clId="{2BAB3B6C-145F-4E62-8875-DE2DEE8BB4C6}" dt="2024-09-20T14:39:43.833" v="0" actId="47"/>
        <pc:sldMkLst>
          <pc:docMk/>
          <pc:sldMk cId="4119360557" sldId="291"/>
        </pc:sldMkLst>
      </pc:sldChg>
      <pc:sldChg chg="del">
        <pc:chgData name="Jones, Woodson S" userId="b7d24829-0864-4f3d-a095-17f1c3681426" providerId="ADAL" clId="{2BAB3B6C-145F-4E62-8875-DE2DEE8BB4C6}" dt="2024-09-20T14:39:43.833" v="0" actId="47"/>
        <pc:sldMkLst>
          <pc:docMk/>
          <pc:sldMk cId="2962215757" sldId="292"/>
        </pc:sldMkLst>
      </pc:sldChg>
      <pc:sldChg chg="del">
        <pc:chgData name="Jones, Woodson S" userId="b7d24829-0864-4f3d-a095-17f1c3681426" providerId="ADAL" clId="{2BAB3B6C-145F-4E62-8875-DE2DEE8BB4C6}" dt="2024-09-20T14:39:43.833" v="0" actId="47"/>
        <pc:sldMkLst>
          <pc:docMk/>
          <pc:sldMk cId="2994821661" sldId="293"/>
        </pc:sldMkLst>
      </pc:sldChg>
      <pc:sldChg chg="del">
        <pc:chgData name="Jones, Woodson S" userId="b7d24829-0864-4f3d-a095-17f1c3681426" providerId="ADAL" clId="{2BAB3B6C-145F-4E62-8875-DE2DEE8BB4C6}" dt="2024-09-20T14:39:43.833" v="0" actId="47"/>
        <pc:sldMkLst>
          <pc:docMk/>
          <pc:sldMk cId="922740759" sldId="4642"/>
        </pc:sldMkLst>
      </pc:sldChg>
      <pc:sldChg chg="del">
        <pc:chgData name="Jones, Woodson S" userId="b7d24829-0864-4f3d-a095-17f1c3681426" providerId="ADAL" clId="{2BAB3B6C-145F-4E62-8875-DE2DEE8BB4C6}" dt="2024-09-20T14:39:43.833" v="0" actId="47"/>
        <pc:sldMkLst>
          <pc:docMk/>
          <pc:sldMk cId="876470758" sldId="4668"/>
        </pc:sldMkLst>
      </pc:sldChg>
      <pc:sldChg chg="del">
        <pc:chgData name="Jones, Woodson S" userId="b7d24829-0864-4f3d-a095-17f1c3681426" providerId="ADAL" clId="{2BAB3B6C-145F-4E62-8875-DE2DEE8BB4C6}" dt="2024-09-20T14:39:43.833" v="0" actId="47"/>
        <pc:sldMkLst>
          <pc:docMk/>
          <pc:sldMk cId="2350043637" sldId="4669"/>
        </pc:sldMkLst>
      </pc:sldChg>
      <pc:sldChg chg="del">
        <pc:chgData name="Jones, Woodson S" userId="b7d24829-0864-4f3d-a095-17f1c3681426" providerId="ADAL" clId="{2BAB3B6C-145F-4E62-8875-DE2DEE8BB4C6}" dt="2024-09-20T14:39:43.833" v="0" actId="47"/>
        <pc:sldMkLst>
          <pc:docMk/>
          <pc:sldMk cId="3858591424" sldId="4670"/>
        </pc:sldMkLst>
      </pc:sldChg>
      <pc:sldChg chg="del">
        <pc:chgData name="Jones, Woodson S" userId="b7d24829-0864-4f3d-a095-17f1c3681426" providerId="ADAL" clId="{2BAB3B6C-145F-4E62-8875-DE2DEE8BB4C6}" dt="2024-09-20T15:02:15.754" v="889" actId="2696"/>
        <pc:sldMkLst>
          <pc:docMk/>
          <pc:sldMk cId="2591941230" sldId="4671"/>
        </pc:sldMkLst>
      </pc:sldChg>
      <pc:sldChg chg="del">
        <pc:chgData name="Jones, Woodson S" userId="b7d24829-0864-4f3d-a095-17f1c3681426" providerId="ADAL" clId="{2BAB3B6C-145F-4E62-8875-DE2DEE8BB4C6}" dt="2024-09-20T15:02:51.327" v="893" actId="2696"/>
        <pc:sldMkLst>
          <pc:docMk/>
          <pc:sldMk cId="4274428827" sldId="4672"/>
        </pc:sldMkLst>
      </pc:sldChg>
      <pc:sldChg chg="addSp modSp add mod">
        <pc:chgData name="Jones, Woodson S" userId="b7d24829-0864-4f3d-a095-17f1c3681426" providerId="ADAL" clId="{2BAB3B6C-145F-4E62-8875-DE2DEE8BB4C6}" dt="2024-09-20T14:47:26.457" v="532" actId="1076"/>
        <pc:sldMkLst>
          <pc:docMk/>
          <pc:sldMk cId="3102302976" sldId="4673"/>
        </pc:sldMkLst>
        <pc:spChg chg="mod">
          <ac:chgData name="Jones, Woodson S" userId="b7d24829-0864-4f3d-a095-17f1c3681426" providerId="ADAL" clId="{2BAB3B6C-145F-4E62-8875-DE2DEE8BB4C6}" dt="2024-09-20T14:41:48.829" v="201" actId="20577"/>
          <ac:spMkLst>
            <pc:docMk/>
            <pc:sldMk cId="3102302976" sldId="4673"/>
            <ac:spMk id="2" creationId="{B82ADB6D-6344-B160-7D38-DC2A6F47A52B}"/>
          </ac:spMkLst>
        </pc:spChg>
        <pc:spChg chg="mod">
          <ac:chgData name="Jones, Woodson S" userId="b7d24829-0864-4f3d-a095-17f1c3681426" providerId="ADAL" clId="{2BAB3B6C-145F-4E62-8875-DE2DEE8BB4C6}" dt="2024-09-20T14:45:39.146" v="526" actId="15"/>
          <ac:spMkLst>
            <pc:docMk/>
            <pc:sldMk cId="3102302976" sldId="4673"/>
            <ac:spMk id="3" creationId="{F09EF145-2805-7B46-3DCA-3AFBF1CDCE1F}"/>
          </ac:spMkLst>
        </pc:spChg>
        <pc:spChg chg="add mod">
          <ac:chgData name="Jones, Woodson S" userId="b7d24829-0864-4f3d-a095-17f1c3681426" providerId="ADAL" clId="{2BAB3B6C-145F-4E62-8875-DE2DEE8BB4C6}" dt="2024-09-20T14:47:26.457" v="532" actId="1076"/>
          <ac:spMkLst>
            <pc:docMk/>
            <pc:sldMk cId="3102302976" sldId="4673"/>
            <ac:spMk id="8" creationId="{08854795-A95A-8E61-F051-E089DF5AFF0D}"/>
          </ac:spMkLst>
        </pc:spChg>
        <pc:picChg chg="add mod">
          <ac:chgData name="Jones, Woodson S" userId="b7d24829-0864-4f3d-a095-17f1c3681426" providerId="ADAL" clId="{2BAB3B6C-145F-4E62-8875-DE2DEE8BB4C6}" dt="2024-09-20T14:47:11.039" v="530" actId="1076"/>
          <ac:picMkLst>
            <pc:docMk/>
            <pc:sldMk cId="3102302976" sldId="4673"/>
            <ac:picMk id="6" creationId="{353BC218-6C4D-6811-3D5D-F12AD72FA748}"/>
          </ac:picMkLst>
        </pc:picChg>
      </pc:sldChg>
      <pc:sldChg chg="addSp delSp modSp new mod setBg">
        <pc:chgData name="Jones, Woodson S" userId="b7d24829-0864-4f3d-a095-17f1c3681426" providerId="ADAL" clId="{2BAB3B6C-145F-4E62-8875-DE2DEE8BB4C6}" dt="2024-09-20T14:48:34.388" v="537" actId="27614"/>
        <pc:sldMkLst>
          <pc:docMk/>
          <pc:sldMk cId="1240093323" sldId="4674"/>
        </pc:sldMkLst>
        <pc:spChg chg="del">
          <ac:chgData name="Jones, Woodson S" userId="b7d24829-0864-4f3d-a095-17f1c3681426" providerId="ADAL" clId="{2BAB3B6C-145F-4E62-8875-DE2DEE8BB4C6}" dt="2024-09-20T14:48:26.913" v="536" actId="26606"/>
          <ac:spMkLst>
            <pc:docMk/>
            <pc:sldMk cId="1240093323" sldId="4674"/>
            <ac:spMk id="2" creationId="{73A325C7-ABA3-D67D-AAFD-20D86A351038}"/>
          </ac:spMkLst>
        </pc:spChg>
        <pc:spChg chg="del">
          <ac:chgData name="Jones, Woodson S" userId="b7d24829-0864-4f3d-a095-17f1c3681426" providerId="ADAL" clId="{2BAB3B6C-145F-4E62-8875-DE2DEE8BB4C6}" dt="2024-09-20T14:48:26.913" v="536" actId="26606"/>
          <ac:spMkLst>
            <pc:docMk/>
            <pc:sldMk cId="1240093323" sldId="4674"/>
            <ac:spMk id="3" creationId="{C0D4A2B1-E998-1A2C-84A5-463C61ACE382}"/>
          </ac:spMkLst>
        </pc:spChg>
        <pc:spChg chg="add">
          <ac:chgData name="Jones, Woodson S" userId="b7d24829-0864-4f3d-a095-17f1c3681426" providerId="ADAL" clId="{2BAB3B6C-145F-4E62-8875-DE2DEE8BB4C6}" dt="2024-09-20T14:48:26.913" v="536" actId="26606"/>
          <ac:spMkLst>
            <pc:docMk/>
            <pc:sldMk cId="1240093323" sldId="4674"/>
            <ac:spMk id="10" creationId="{C2579DAE-C141-48DB-810E-C070C300819E}"/>
          </ac:spMkLst>
        </pc:spChg>
        <pc:spChg chg="add">
          <ac:chgData name="Jones, Woodson S" userId="b7d24829-0864-4f3d-a095-17f1c3681426" providerId="ADAL" clId="{2BAB3B6C-145F-4E62-8875-DE2DEE8BB4C6}" dt="2024-09-20T14:48:26.913" v="536" actId="26606"/>
          <ac:spMkLst>
            <pc:docMk/>
            <pc:sldMk cId="1240093323" sldId="4674"/>
            <ac:spMk id="12" creationId="{02FD90C3-6350-4D5B-9738-6E94EDF30F74}"/>
          </ac:spMkLst>
        </pc:spChg>
        <pc:spChg chg="add">
          <ac:chgData name="Jones, Woodson S" userId="b7d24829-0864-4f3d-a095-17f1c3681426" providerId="ADAL" clId="{2BAB3B6C-145F-4E62-8875-DE2DEE8BB4C6}" dt="2024-09-20T14:48:26.913" v="536" actId="26606"/>
          <ac:spMkLst>
            <pc:docMk/>
            <pc:sldMk cId="1240093323" sldId="4674"/>
            <ac:spMk id="14" creationId="{41497DE5-0939-4D1D-9350-0C5E1B209C68}"/>
          </ac:spMkLst>
        </pc:spChg>
        <pc:spChg chg="add">
          <ac:chgData name="Jones, Woodson S" userId="b7d24829-0864-4f3d-a095-17f1c3681426" providerId="ADAL" clId="{2BAB3B6C-145F-4E62-8875-DE2DEE8BB4C6}" dt="2024-09-20T14:48:26.913" v="536" actId="26606"/>
          <ac:spMkLst>
            <pc:docMk/>
            <pc:sldMk cId="1240093323" sldId="4674"/>
            <ac:spMk id="16" creationId="{5CCC70ED-6C63-4537-B7EB-51990D6C0A6F}"/>
          </ac:spMkLst>
        </pc:spChg>
        <pc:spChg chg="add">
          <ac:chgData name="Jones, Woodson S" userId="b7d24829-0864-4f3d-a095-17f1c3681426" providerId="ADAL" clId="{2BAB3B6C-145F-4E62-8875-DE2DEE8BB4C6}" dt="2024-09-20T14:48:26.913" v="536" actId="26606"/>
          <ac:spMkLst>
            <pc:docMk/>
            <pc:sldMk cId="1240093323" sldId="4674"/>
            <ac:spMk id="18" creationId="{B76E24C1-2968-40DC-A36E-F6B85F0F0752}"/>
          </ac:spMkLst>
        </pc:spChg>
        <pc:picChg chg="add mod">
          <ac:chgData name="Jones, Woodson S" userId="b7d24829-0864-4f3d-a095-17f1c3681426" providerId="ADAL" clId="{2BAB3B6C-145F-4E62-8875-DE2DEE8BB4C6}" dt="2024-09-20T14:48:34.388" v="537" actId="27614"/>
          <ac:picMkLst>
            <pc:docMk/>
            <pc:sldMk cId="1240093323" sldId="4674"/>
            <ac:picMk id="5" creationId="{D99C1B82-32AC-5375-45FB-54CE5A1620B5}"/>
          </ac:picMkLst>
        </pc:picChg>
      </pc:sldChg>
      <pc:sldChg chg="addSp delSp modSp new mod">
        <pc:chgData name="Jones, Woodson S" userId="b7d24829-0864-4f3d-a095-17f1c3681426" providerId="ADAL" clId="{2BAB3B6C-145F-4E62-8875-DE2DEE8BB4C6}" dt="2024-09-20T16:40:57.240" v="1134" actId="1076"/>
        <pc:sldMkLst>
          <pc:docMk/>
          <pc:sldMk cId="3153126275" sldId="4675"/>
        </pc:sldMkLst>
        <pc:spChg chg="del">
          <ac:chgData name="Jones, Woodson S" userId="b7d24829-0864-4f3d-a095-17f1c3681426" providerId="ADAL" clId="{2BAB3B6C-145F-4E62-8875-DE2DEE8BB4C6}" dt="2024-09-20T14:49:50.259" v="543" actId="478"/>
          <ac:spMkLst>
            <pc:docMk/>
            <pc:sldMk cId="3153126275" sldId="4675"/>
            <ac:spMk id="2" creationId="{20BA8BEE-2250-492E-9DC3-4CE72944C6BD}"/>
          </ac:spMkLst>
        </pc:spChg>
        <pc:spChg chg="add mod">
          <ac:chgData name="Jones, Woodson S" userId="b7d24829-0864-4f3d-a095-17f1c3681426" providerId="ADAL" clId="{2BAB3B6C-145F-4E62-8875-DE2DEE8BB4C6}" dt="2024-09-20T14:52:45.252" v="581" actId="20577"/>
          <ac:spMkLst>
            <pc:docMk/>
            <pc:sldMk cId="3153126275" sldId="4675"/>
            <ac:spMk id="12" creationId="{2F3B6A32-AE2D-C574-6335-B85D92AE930B}"/>
          </ac:spMkLst>
        </pc:spChg>
        <pc:spChg chg="add mod">
          <ac:chgData name="Jones, Woodson S" userId="b7d24829-0864-4f3d-a095-17f1c3681426" providerId="ADAL" clId="{2BAB3B6C-145F-4E62-8875-DE2DEE8BB4C6}" dt="2024-09-20T14:53:49.827" v="594" actId="207"/>
          <ac:spMkLst>
            <pc:docMk/>
            <pc:sldMk cId="3153126275" sldId="4675"/>
            <ac:spMk id="14" creationId="{04737C87-D14E-49FC-C6D1-5B2DCAB93EDE}"/>
          </ac:spMkLst>
        </pc:spChg>
        <pc:picChg chg="add mod">
          <ac:chgData name="Jones, Woodson S" userId="b7d24829-0864-4f3d-a095-17f1c3681426" providerId="ADAL" clId="{2BAB3B6C-145F-4E62-8875-DE2DEE8BB4C6}" dt="2024-09-20T16:40:57.240" v="1134" actId="1076"/>
          <ac:picMkLst>
            <pc:docMk/>
            <pc:sldMk cId="3153126275" sldId="4675"/>
            <ac:picMk id="5" creationId="{B097833C-75A2-CABC-8665-4CA1AA6A6A48}"/>
          </ac:picMkLst>
        </pc:picChg>
        <pc:picChg chg="add mod">
          <ac:chgData name="Jones, Woodson S" userId="b7d24829-0864-4f3d-a095-17f1c3681426" providerId="ADAL" clId="{2BAB3B6C-145F-4E62-8875-DE2DEE8BB4C6}" dt="2024-09-20T16:35:18.304" v="1133" actId="1076"/>
          <ac:picMkLst>
            <pc:docMk/>
            <pc:sldMk cId="3153126275" sldId="4675"/>
            <ac:picMk id="7" creationId="{70D1CCDD-187F-9746-6DEE-E7CCD8623D0F}"/>
          </ac:picMkLst>
        </pc:picChg>
        <pc:picChg chg="add mod">
          <ac:chgData name="Jones, Woodson S" userId="b7d24829-0864-4f3d-a095-17f1c3681426" providerId="ADAL" clId="{2BAB3B6C-145F-4E62-8875-DE2DEE8BB4C6}" dt="2024-09-20T16:35:14.235" v="1132" actId="1076"/>
          <ac:picMkLst>
            <pc:docMk/>
            <pc:sldMk cId="3153126275" sldId="4675"/>
            <ac:picMk id="9" creationId="{41B19278-8787-291C-6A1B-236FDEFFADB3}"/>
          </ac:picMkLst>
        </pc:picChg>
        <pc:picChg chg="add del">
          <ac:chgData name="Jones, Woodson S" userId="b7d24829-0864-4f3d-a095-17f1c3681426" providerId="ADAL" clId="{2BAB3B6C-145F-4E62-8875-DE2DEE8BB4C6}" dt="2024-09-20T14:51:41.752" v="554" actId="478"/>
          <ac:picMkLst>
            <pc:docMk/>
            <pc:sldMk cId="3153126275" sldId="4675"/>
            <ac:picMk id="11" creationId="{E8EA8372-CDFB-C25B-36A8-BCE56BDA469B}"/>
          </ac:picMkLst>
        </pc:picChg>
        <pc:picChg chg="add mod">
          <ac:chgData name="Jones, Woodson S" userId="b7d24829-0864-4f3d-a095-17f1c3681426" providerId="ADAL" clId="{2BAB3B6C-145F-4E62-8875-DE2DEE8BB4C6}" dt="2024-09-20T15:03:11.320" v="895" actId="1076"/>
          <ac:picMkLst>
            <pc:docMk/>
            <pc:sldMk cId="3153126275" sldId="4675"/>
            <ac:picMk id="15" creationId="{D3BAA71F-7EEF-4D82-7934-3907E4EF0982}"/>
          </ac:picMkLst>
        </pc:picChg>
      </pc:sldChg>
      <pc:sldChg chg="addSp delSp modSp new mod">
        <pc:chgData name="Jones, Woodson S" userId="b7d24829-0864-4f3d-a095-17f1c3681426" providerId="ADAL" clId="{2BAB3B6C-145F-4E62-8875-DE2DEE8BB4C6}" dt="2024-09-20T15:00:11.581" v="863" actId="1076"/>
        <pc:sldMkLst>
          <pc:docMk/>
          <pc:sldMk cId="3962337659" sldId="4676"/>
        </pc:sldMkLst>
        <pc:spChg chg="mod">
          <ac:chgData name="Jones, Woodson S" userId="b7d24829-0864-4f3d-a095-17f1c3681426" providerId="ADAL" clId="{2BAB3B6C-145F-4E62-8875-DE2DEE8BB4C6}" dt="2024-09-20T14:59:14.415" v="859" actId="20577"/>
          <ac:spMkLst>
            <pc:docMk/>
            <pc:sldMk cId="3962337659" sldId="4676"/>
            <ac:spMk id="3" creationId="{5AB6E1D3-0A58-435F-99FB-889E3013EA25}"/>
          </ac:spMkLst>
        </pc:spChg>
        <pc:spChg chg="add del">
          <ac:chgData name="Jones, Woodson S" userId="b7d24829-0864-4f3d-a095-17f1c3681426" providerId="ADAL" clId="{2BAB3B6C-145F-4E62-8875-DE2DEE8BB4C6}" dt="2024-09-20T14:59:26.515" v="860" actId="478"/>
          <ac:spMkLst>
            <pc:docMk/>
            <pc:sldMk cId="3962337659" sldId="4676"/>
            <ac:spMk id="6" creationId="{0B22508A-851D-4ADA-1FA4-E7DFA2417DB0}"/>
          </ac:spMkLst>
        </pc:spChg>
        <pc:picChg chg="add mod">
          <ac:chgData name="Jones, Woodson S" userId="b7d24829-0864-4f3d-a095-17f1c3681426" providerId="ADAL" clId="{2BAB3B6C-145F-4E62-8875-DE2DEE8BB4C6}" dt="2024-09-20T14:55:06.051" v="597" actId="1076"/>
          <ac:picMkLst>
            <pc:docMk/>
            <pc:sldMk cId="3962337659" sldId="4676"/>
            <ac:picMk id="5" creationId="{6FBD98A3-48A5-B84F-885C-F4075EA1643F}"/>
          </ac:picMkLst>
        </pc:picChg>
        <pc:picChg chg="add mod">
          <ac:chgData name="Jones, Woodson S" userId="b7d24829-0864-4f3d-a095-17f1c3681426" providerId="ADAL" clId="{2BAB3B6C-145F-4E62-8875-DE2DEE8BB4C6}" dt="2024-09-20T15:00:11.581" v="863" actId="1076"/>
          <ac:picMkLst>
            <pc:docMk/>
            <pc:sldMk cId="3962337659" sldId="4676"/>
            <ac:picMk id="1027" creationId="{3AB82B36-D3B6-74AB-1689-40B3472461BC}"/>
          </ac:picMkLst>
        </pc:picChg>
      </pc:sldChg>
      <pc:sldChg chg="addSp delSp modSp new del mod">
        <pc:chgData name="Jones, Woodson S" userId="b7d24829-0864-4f3d-a095-17f1c3681426" providerId="ADAL" clId="{2BAB3B6C-145F-4E62-8875-DE2DEE8BB4C6}" dt="2024-09-20T17:56:26.549" v="1719" actId="2696"/>
        <pc:sldMkLst>
          <pc:docMk/>
          <pc:sldMk cId="2502057733" sldId="4677"/>
        </pc:sldMkLst>
        <pc:spChg chg="del">
          <ac:chgData name="Jones, Woodson S" userId="b7d24829-0864-4f3d-a095-17f1c3681426" providerId="ADAL" clId="{2BAB3B6C-145F-4E62-8875-DE2DEE8BB4C6}" dt="2024-09-20T15:02:03.136" v="885" actId="478"/>
          <ac:spMkLst>
            <pc:docMk/>
            <pc:sldMk cId="2502057733" sldId="4677"/>
            <ac:spMk id="2" creationId="{912BD23D-74FF-CD17-6A38-A35CD06DEFAC}"/>
          </ac:spMkLst>
        </pc:spChg>
        <pc:spChg chg="del">
          <ac:chgData name="Jones, Woodson S" userId="b7d24829-0864-4f3d-a095-17f1c3681426" providerId="ADAL" clId="{2BAB3B6C-145F-4E62-8875-DE2DEE8BB4C6}" dt="2024-09-20T15:00:54.379" v="868" actId="478"/>
          <ac:spMkLst>
            <pc:docMk/>
            <pc:sldMk cId="2502057733" sldId="4677"/>
            <ac:spMk id="3" creationId="{E30358EB-8B80-E725-4E90-956BE2428864}"/>
          </ac:spMkLst>
        </pc:spChg>
        <pc:spChg chg="add mod">
          <ac:chgData name="Jones, Woodson S" userId="b7d24829-0864-4f3d-a095-17f1c3681426" providerId="ADAL" clId="{2BAB3B6C-145F-4E62-8875-DE2DEE8BB4C6}" dt="2024-09-20T15:01:05.239" v="871" actId="1076"/>
          <ac:spMkLst>
            <pc:docMk/>
            <pc:sldMk cId="2502057733" sldId="4677"/>
            <ac:spMk id="5" creationId="{F019CF9F-53E5-2684-759E-46E8E6928316}"/>
          </ac:spMkLst>
        </pc:spChg>
        <pc:spChg chg="add del mod">
          <ac:chgData name="Jones, Woodson S" userId="b7d24829-0864-4f3d-a095-17f1c3681426" providerId="ADAL" clId="{2BAB3B6C-145F-4E62-8875-DE2DEE8BB4C6}" dt="2024-09-20T15:01:24.145" v="874" actId="478"/>
          <ac:spMkLst>
            <pc:docMk/>
            <pc:sldMk cId="2502057733" sldId="4677"/>
            <ac:spMk id="7" creationId="{F1A177FA-2CFE-4965-A8A2-F54A76453C84}"/>
          </ac:spMkLst>
        </pc:spChg>
        <pc:spChg chg="add mod">
          <ac:chgData name="Jones, Woodson S" userId="b7d24829-0864-4f3d-a095-17f1c3681426" providerId="ADAL" clId="{2BAB3B6C-145F-4E62-8875-DE2DEE8BB4C6}" dt="2024-09-20T15:02:10.681" v="888" actId="1076"/>
          <ac:spMkLst>
            <pc:docMk/>
            <pc:sldMk cId="2502057733" sldId="4677"/>
            <ac:spMk id="9" creationId="{6B920021-076C-7737-477A-098629610B90}"/>
          </ac:spMkLst>
        </pc:spChg>
      </pc:sldChg>
      <pc:sldChg chg="addSp modSp new del mod">
        <pc:chgData name="Jones, Woodson S" userId="b7d24829-0864-4f3d-a095-17f1c3681426" providerId="ADAL" clId="{2BAB3B6C-145F-4E62-8875-DE2DEE8BB4C6}" dt="2024-09-20T17:56:26.549" v="1719" actId="2696"/>
        <pc:sldMkLst>
          <pc:docMk/>
          <pc:sldMk cId="3949571926" sldId="4678"/>
        </pc:sldMkLst>
        <pc:picChg chg="add mod">
          <ac:chgData name="Jones, Woodson S" userId="b7d24829-0864-4f3d-a095-17f1c3681426" providerId="ADAL" clId="{2BAB3B6C-145F-4E62-8875-DE2DEE8BB4C6}" dt="2024-09-20T16:34:17.521" v="1130" actId="1076"/>
          <ac:picMkLst>
            <pc:docMk/>
            <pc:sldMk cId="3949571926" sldId="4678"/>
            <ac:picMk id="4" creationId="{070A4B16-5FCC-56E6-0656-566F6C1AC5DC}"/>
          </ac:picMkLst>
        </pc:picChg>
        <pc:picChg chg="add mod">
          <ac:chgData name="Jones, Woodson S" userId="b7d24829-0864-4f3d-a095-17f1c3681426" providerId="ADAL" clId="{2BAB3B6C-145F-4E62-8875-DE2DEE8BB4C6}" dt="2024-09-20T16:34:14.303" v="1129" actId="1076"/>
          <ac:picMkLst>
            <pc:docMk/>
            <pc:sldMk cId="3949571926" sldId="4678"/>
            <ac:picMk id="5" creationId="{567DCACA-0189-5141-42F1-1BBCEFF73EED}"/>
          </ac:picMkLst>
        </pc:picChg>
      </pc:sldChg>
      <pc:sldChg chg="modSp new mod">
        <pc:chgData name="Jones, Woodson S" userId="b7d24829-0864-4f3d-a095-17f1c3681426" providerId="ADAL" clId="{2BAB3B6C-145F-4E62-8875-DE2DEE8BB4C6}" dt="2024-09-20T17:37:53.115" v="1279" actId="20577"/>
        <pc:sldMkLst>
          <pc:docMk/>
          <pc:sldMk cId="3821837975" sldId="4679"/>
        </pc:sldMkLst>
        <pc:spChg chg="mod">
          <ac:chgData name="Jones, Woodson S" userId="b7d24829-0864-4f3d-a095-17f1c3681426" providerId="ADAL" clId="{2BAB3B6C-145F-4E62-8875-DE2DEE8BB4C6}" dt="2024-09-20T17:37:15.196" v="1185" actId="20577"/>
          <ac:spMkLst>
            <pc:docMk/>
            <pc:sldMk cId="3821837975" sldId="4679"/>
            <ac:spMk id="2" creationId="{250CA0A6-69E8-DEB8-7F51-93118F9B5738}"/>
          </ac:spMkLst>
        </pc:spChg>
        <pc:spChg chg="mod">
          <ac:chgData name="Jones, Woodson S" userId="b7d24829-0864-4f3d-a095-17f1c3681426" providerId="ADAL" clId="{2BAB3B6C-145F-4E62-8875-DE2DEE8BB4C6}" dt="2024-09-20T17:37:53.115" v="1279" actId="20577"/>
          <ac:spMkLst>
            <pc:docMk/>
            <pc:sldMk cId="3821837975" sldId="4679"/>
            <ac:spMk id="3" creationId="{E6FD608B-0024-735B-CCAE-9913BDFC738A}"/>
          </ac:spMkLst>
        </pc:spChg>
      </pc:sldChg>
      <pc:sldChg chg="modSp new mod ord">
        <pc:chgData name="Jones, Woodson S" userId="b7d24829-0864-4f3d-a095-17f1c3681426" providerId="ADAL" clId="{2BAB3B6C-145F-4E62-8875-DE2DEE8BB4C6}" dt="2024-09-20T17:44:29.435" v="1718" actId="20577"/>
        <pc:sldMkLst>
          <pc:docMk/>
          <pc:sldMk cId="2916775675" sldId="4680"/>
        </pc:sldMkLst>
        <pc:spChg chg="mod">
          <ac:chgData name="Jones, Woodson S" userId="b7d24829-0864-4f3d-a095-17f1c3681426" providerId="ADAL" clId="{2BAB3B6C-145F-4E62-8875-DE2DEE8BB4C6}" dt="2024-09-20T17:42:33.143" v="1325" actId="20577"/>
          <ac:spMkLst>
            <pc:docMk/>
            <pc:sldMk cId="2916775675" sldId="4680"/>
            <ac:spMk id="2" creationId="{E8F1301F-D671-98C7-C135-31F4D4ED60F8}"/>
          </ac:spMkLst>
        </pc:spChg>
        <pc:spChg chg="mod">
          <ac:chgData name="Jones, Woodson S" userId="b7d24829-0864-4f3d-a095-17f1c3681426" providerId="ADAL" clId="{2BAB3B6C-145F-4E62-8875-DE2DEE8BB4C6}" dt="2024-09-20T17:44:29.435" v="1718" actId="20577"/>
          <ac:spMkLst>
            <pc:docMk/>
            <pc:sldMk cId="2916775675" sldId="4680"/>
            <ac:spMk id="3" creationId="{779E2BDD-14AF-2019-7472-9A3DDA9152B9}"/>
          </ac:spMkLst>
        </pc:spChg>
      </pc:sldChg>
      <pc:sldMasterChg chg="delSldLayout">
        <pc:chgData name="Jones, Woodson S" userId="b7d24829-0864-4f3d-a095-17f1c3681426" providerId="ADAL" clId="{2BAB3B6C-145F-4E62-8875-DE2DEE8BB4C6}" dt="2024-09-20T14:39:43.833" v="0" actId="47"/>
        <pc:sldMasterMkLst>
          <pc:docMk/>
          <pc:sldMasterMk cId="2781389775" sldId="2147484603"/>
        </pc:sldMasterMkLst>
        <pc:sldLayoutChg chg="del">
          <pc:chgData name="Jones, Woodson S" userId="b7d24829-0864-4f3d-a095-17f1c3681426" providerId="ADAL" clId="{2BAB3B6C-145F-4E62-8875-DE2DEE8BB4C6}" dt="2024-09-20T14:39:43.833" v="0" actId="47"/>
          <pc:sldLayoutMkLst>
            <pc:docMk/>
            <pc:sldMasterMk cId="2781389775" sldId="2147484603"/>
            <pc:sldLayoutMk cId="2315310613" sldId="214748460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CBC94-ED5A-4167-A18A-AC4F25ED66D4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E1E3-F2F8-47FD-A4F8-C33348A37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29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E499EE-2D9F-4E82-8CEA-F4B67D4E6FEC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A6F7D25-770E-4F77-8331-8C84F6824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69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97152"/>
            <a:ext cx="10363200" cy="19842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4191000"/>
            <a:ext cx="8534400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Presentation for: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Date of briefing:</a:t>
            </a:r>
          </a:p>
          <a:p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250440" y="640023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z="1200" smtClean="0">
                <a:solidFill>
                  <a:prstClr val="white"/>
                </a:solidFill>
              </a:rPr>
              <a:pPr/>
              <a:t>‹#›</a:t>
            </a:fld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146628" y="457200"/>
            <a:ext cx="10363200" cy="1054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3200" dirty="0"/>
              <a:t>VETERANS HEALTH ADMINISTRATION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/>
            <a:r>
              <a:rPr lang="it-IT"/>
              <a:t>Draft - Pre-Decisional Deliberative Document </a:t>
            </a:r>
          </a:p>
          <a:p>
            <a:pPr defTabSz="457200"/>
            <a:r>
              <a:rPr lang="it-IT"/>
              <a:t>Internal VA Use Only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20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4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12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90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97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90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1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12192000" cy="762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8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457200"/>
            <a:r>
              <a:rPr lang="it-IT"/>
              <a:t>Draft - Pre-Decisional Deliberative Document 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3242058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457200"/>
            <a:r>
              <a:rPr lang="it-IT"/>
              <a:t>Draft - Pre-Decisional Deliberative Document 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2645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457200"/>
            <a:r>
              <a:rPr lang="it-IT"/>
              <a:t>Draft - Pre-Decisional Deliberative Document 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2174966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457200"/>
            <a:r>
              <a:rPr lang="it-IT"/>
              <a:t>Draft - Pre-Decisional Deliberative Document 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4056419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46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77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46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9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40677"/>
            <a:ext cx="12192000" cy="7318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9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799" y="6271406"/>
            <a:ext cx="2266565" cy="4919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9250440" y="640023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03495"/>
            <a:ext cx="20574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9944" y="6356442"/>
            <a:ext cx="5468021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Draft - Pre-Decisional Deliberative Document 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278138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4" r:id="rId1"/>
    <p:sldLayoutId id="2147484605" r:id="rId2"/>
    <p:sldLayoutId id="2147484606" r:id="rId3"/>
    <p:sldLayoutId id="2147484607" r:id="rId4"/>
    <p:sldLayoutId id="2147484608" r:id="rId5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17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1" r:id="rId1"/>
    <p:sldLayoutId id="2147484612" r:id="rId2"/>
    <p:sldLayoutId id="2147484613" r:id="rId3"/>
    <p:sldLayoutId id="2147484614" r:id="rId4"/>
    <p:sldLayoutId id="2147484615" r:id="rId5"/>
    <p:sldLayoutId id="2147484616" r:id="rId6"/>
    <p:sldLayoutId id="2147484617" r:id="rId7"/>
    <p:sldLayoutId id="2147484618" r:id="rId8"/>
    <p:sldLayoutId id="2147484619" r:id="rId9"/>
    <p:sldLayoutId id="2147484620" r:id="rId10"/>
    <p:sldLayoutId id="214748462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ADB6D-6344-B160-7D38-DC2A6F47A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Practices/Mitigation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EF145-2805-7B46-3DCA-3AFBF1CDC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New Security Clearance Processes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Maintaining VA Accounts and Access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8CAF22-20A7-D36E-33F0-F59EEB460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3450" y="0"/>
            <a:ext cx="1599566" cy="83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B19525-F8FB-BD13-F3D1-32D261A18862}"/>
              </a:ext>
            </a:extLst>
          </p:cNvPr>
          <p:cNvSpPr txBox="1"/>
          <p:nvPr/>
        </p:nvSpPr>
        <p:spPr>
          <a:xfrm>
            <a:off x="4114800" y="6488668"/>
            <a:ext cx="2301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jonesw3@uthscsa.edu</a:t>
            </a:r>
          </a:p>
        </p:txBody>
      </p:sp>
    </p:spTree>
    <p:extLst>
      <p:ext uri="{BB962C8B-B14F-4D97-AF65-F5344CB8AC3E}">
        <p14:creationId xmlns:p14="http://schemas.microsoft.com/office/powerpoint/2010/main" val="3715576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ADB6D-6344-B160-7D38-DC2A6F47A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Security Clearance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EF145-2805-7B46-3DCA-3AFBF1CDC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Update Applicant Acknowledgement Processes/Forms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/>
              <a:t>Policies, Contracts, Benefits, Training Permits, and Requirements to Train at the Institution (etc.)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/>
              <a:t>Ensure applicants are aware of VA requirements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2600" dirty="0"/>
          </a:p>
          <a:p>
            <a:pPr lvl="2">
              <a:buFont typeface="Wingdings" panose="05000000000000000000" pitchFamily="2" charset="2"/>
              <a:buChar char="§"/>
            </a:pPr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8CAF22-20A7-D36E-33F0-F59EEB460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3450" y="0"/>
            <a:ext cx="1599566" cy="838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3BC218-6C4D-6811-3D5D-F12AD72FA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962400"/>
            <a:ext cx="8610600" cy="10140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854795-A95A-8E61-F051-E089DF5AFF0D}"/>
              </a:ext>
            </a:extLst>
          </p:cNvPr>
          <p:cNvSpPr txBox="1"/>
          <p:nvPr/>
        </p:nvSpPr>
        <p:spPr>
          <a:xfrm>
            <a:off x="2743200" y="541020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https://www.va.gov/OAA/docs/Am_I_Eligible_v5.pdf</a:t>
            </a:r>
          </a:p>
        </p:txBody>
      </p:sp>
    </p:spTree>
    <p:extLst>
      <p:ext uri="{BB962C8B-B14F-4D97-AF65-F5344CB8AC3E}">
        <p14:creationId xmlns:p14="http://schemas.microsoft.com/office/powerpoint/2010/main" val="3102302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-up of a form&#10;&#10;Description automatically generated">
            <a:extLst>
              <a:ext uri="{FF2B5EF4-FFF2-40B4-BE49-F238E27FC236}">
                <a16:creationId xmlns:a16="http://schemas.microsoft.com/office/drawing/2014/main" id="{D99C1B82-32AC-5375-45FB-54CE5A162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2411" y="905933"/>
            <a:ext cx="4019182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93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6C757-5BF3-DFFC-BA0E-381C55F14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97833C-75A2-CABC-8665-4CA1AA6A6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518" y="91085"/>
            <a:ext cx="6458851" cy="1066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D1CCDD-187F-9746-6DEE-E7CCD8623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115" y="1448636"/>
            <a:ext cx="8398473" cy="18385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B19278-8787-291C-6A1B-236FDEFFA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122" y="3662055"/>
            <a:ext cx="8373644" cy="19338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F3B6A32-AE2D-C574-6335-B85D92AE930B}"/>
              </a:ext>
            </a:extLst>
          </p:cNvPr>
          <p:cNvSpPr txBox="1"/>
          <p:nvPr/>
        </p:nvSpPr>
        <p:spPr>
          <a:xfrm>
            <a:off x="8792024" y="4343400"/>
            <a:ext cx="1113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Applicant Initials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737C87-D14E-49FC-C6D1-5B2DCAB93EDE}"/>
              </a:ext>
            </a:extLst>
          </p:cNvPr>
          <p:cNvSpPr txBox="1"/>
          <p:nvPr/>
        </p:nvSpPr>
        <p:spPr>
          <a:xfrm>
            <a:off x="609600" y="6372073"/>
            <a:ext cx="113690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https://uthscsa.edu/medicine/sites/medicine/files/2024-08/2.1.2.1.a%20Acknowledgement%20of%20GME%20Information%20Form%20for%20Applicants%20to%20GME%20Programs%202024-08.pdf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BAA71F-7EEF-4D82-7934-3907E4EF09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2175" y="66671"/>
            <a:ext cx="1597290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26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7ABD4-356D-19A7-A637-8D7E90F97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6E1D3-0A58-435F-99FB-889E3013E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Ensure GME Contracts/Agreements acknowledge impact of failing to meet training site requirements and impact (i.e., breach of contract, etc.) </a:t>
            </a:r>
          </a:p>
          <a:p>
            <a:pPr lvl="1"/>
            <a:r>
              <a:rPr lang="en-US" dirty="0"/>
              <a:t>Resident’s appointment tied to: (a)	Meets all eligibility requirements for Sponsoring Institution and each participating facility’s training program;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BD98A3-48A5-B84F-885C-F4075EA16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837" y="360168"/>
            <a:ext cx="7354326" cy="1257475"/>
          </a:xfrm>
          <a:prstGeom prst="rect">
            <a:avLst/>
          </a:prstGeom>
        </p:spPr>
      </p:pic>
      <p:pic>
        <p:nvPicPr>
          <p:cNvPr id="1027" name="Picture 3" descr="9 Tips For Remote Audit Success | Arena">
            <a:extLst>
              <a:ext uri="{FF2B5EF4-FFF2-40B4-BE49-F238E27FC236}">
                <a16:creationId xmlns:a16="http://schemas.microsoft.com/office/drawing/2014/main" id="{3AB82B36-D3B6-74AB-1689-40B347246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57414"/>
            <a:ext cx="2657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337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CA0A6-69E8-DEB8-7F51-93118F9B5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08B-0024-735B-CCAE-9913BDFC7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Engage with Program Coordinators and Program Directors Early</a:t>
            </a:r>
          </a:p>
          <a:p>
            <a:r>
              <a:rPr lang="en-US" dirty="0"/>
              <a:t>2. Ensure Citizens starting completion of forms early</a:t>
            </a:r>
          </a:p>
          <a:p>
            <a:pPr lvl="1"/>
            <a:r>
              <a:rPr lang="en-US" dirty="0"/>
              <a:t>Extensive paperwork</a:t>
            </a:r>
          </a:p>
          <a:p>
            <a:r>
              <a:rPr lang="en-US" dirty="0"/>
              <a:t>3. Accurate TQCVL (Ensure highlight non-citizens) </a:t>
            </a:r>
          </a:p>
        </p:txBody>
      </p:sp>
    </p:spTree>
    <p:extLst>
      <p:ext uri="{BB962C8B-B14F-4D97-AF65-F5344CB8AC3E}">
        <p14:creationId xmlns:p14="http://schemas.microsoft.com/office/powerpoint/2010/main" val="3821837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1301F-D671-98C7-C135-31F4D4ED6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 GME Program DoD Security Clearances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E2BDD-14AF-2019-7472-9A3DDA915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UT residents required security clearances to rotate at DoD clinical sites in San Antonio</a:t>
            </a:r>
          </a:p>
          <a:p>
            <a:r>
              <a:rPr lang="en-US" dirty="0"/>
              <a:t>2. Administratively challenge</a:t>
            </a:r>
          </a:p>
          <a:p>
            <a:r>
              <a:rPr lang="en-US" dirty="0"/>
              <a:t>3. Best Practices </a:t>
            </a:r>
          </a:p>
          <a:p>
            <a:pPr lvl="1"/>
            <a:r>
              <a:rPr lang="en-US" dirty="0"/>
              <a:t>Time – takes months</a:t>
            </a:r>
          </a:p>
          <a:p>
            <a:pPr lvl="1"/>
            <a:r>
              <a:rPr lang="en-US" dirty="0"/>
              <a:t>Don’t schedule to work beginning of year in DoD (not always an option with VA)</a:t>
            </a:r>
          </a:p>
        </p:txBody>
      </p:sp>
    </p:spTree>
    <p:extLst>
      <p:ext uri="{BB962C8B-B14F-4D97-AF65-F5344CB8AC3E}">
        <p14:creationId xmlns:p14="http://schemas.microsoft.com/office/powerpoint/2010/main" val="29167756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12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f45bf0-2a49-492b-aaa3-42730cebf66a">
      <Terms xmlns="http://schemas.microsoft.com/office/infopath/2007/PartnerControls"/>
    </lcf76f155ced4ddcb4097134ff3c332f>
    <TaxCatchAll xmlns="95783997-ddef-4caa-af42-a7cea825620c" xsi:nil="true"/>
    <ImageMetadataListItemId xmlns="e9f45bf0-2a49-492b-aaa3-42730cebf66a" xsi:nil="true"/>
    <ImageMetadataListFieldId xmlns="e9f45bf0-2a49-492b-aaa3-42730cebf66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9534E5D97B3A448C5A60D15EF481EB" ma:contentTypeVersion="13" ma:contentTypeDescription="Create a new document." ma:contentTypeScope="" ma:versionID="cc837c42858f47811dd2fe6275a33393">
  <xsd:schema xmlns:xsd="http://www.w3.org/2001/XMLSchema" xmlns:xs="http://www.w3.org/2001/XMLSchema" xmlns:p="http://schemas.microsoft.com/office/2006/metadata/properties" xmlns:ns2="e9f45bf0-2a49-492b-aaa3-42730cebf66a" xmlns:ns3="95783997-ddef-4caa-af42-a7cea825620c" targetNamespace="http://schemas.microsoft.com/office/2006/metadata/properties" ma:root="true" ma:fieldsID="5c2a5f66d182684e049db0b95bb1ee25" ns2:_="" ns3:_="">
    <xsd:import namespace="e9f45bf0-2a49-492b-aaa3-42730cebf66a"/>
    <xsd:import namespace="95783997-ddef-4caa-af42-a7cea82562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ImageMetadataListItemId" minOccurs="0"/>
                <xsd:element ref="ns2:ImageMetadataListFieldId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f45bf0-2a49-492b-aaa3-42730cebf6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ImageMetadataListItemId" ma:index="15" nillable="true" ma:displayName="ImageMetadataListItemId" ma:hidden="true" ma:indexed="true" ma:internalName="ImageMetadataListItemId">
      <xsd:simpleType>
        <xsd:restriction base="dms:Unknown"/>
      </xsd:simpleType>
    </xsd:element>
    <xsd:element name="ImageMetadataListFieldId" ma:index="16" nillable="true" ma:displayName="ImageMetadataListFieldId" ma:hidden="true" ma:indexed="true" ma:internalName="ImageMetadataListFieldId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0ac6538-d41a-4f9a-bd67-5f7ae81a6d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783997-ddef-4caa-af42-a7cea825620c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dcc4c2d-0158-4f02-93b3-4c6cf86a6b08}" ma:internalName="TaxCatchAll" ma:showField="CatchAllData" ma:web="95783997-ddef-4caa-af42-a7cea82562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54EB79-0DCF-40E4-877B-24A99FE1C6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BABBC1-510B-498E-8648-BB5C1F939242}">
  <ds:schemaRefs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e9f45bf0-2a49-492b-aaa3-42730cebf66a"/>
    <ds:schemaRef ds:uri="http://schemas.microsoft.com/office/2006/metadata/properties"/>
    <ds:schemaRef ds:uri="http://schemas.microsoft.com/office/infopath/2007/PartnerControls"/>
    <ds:schemaRef ds:uri="95783997-ddef-4caa-af42-a7cea825620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7DE6062-8F50-46A9-A997-574B276778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f45bf0-2a49-492b-aaa3-42730cebf66a"/>
    <ds:schemaRef ds:uri="95783997-ddef-4caa-af42-a7cea82562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95f1b23-abaf-45ee-821d-b7ab251ab3bf}" enabled="0" method="" siteId="{e95f1b23-abaf-45ee-821d-b7ab251ab3b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20442</TotalTime>
  <Words>252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12_Office Theme</vt:lpstr>
      <vt:lpstr>Retrospect</vt:lpstr>
      <vt:lpstr>Best Practices/Mitigation Strategies</vt:lpstr>
      <vt:lpstr>New Security Clearance Processes</vt:lpstr>
      <vt:lpstr>PowerPoint Presentation</vt:lpstr>
      <vt:lpstr>PowerPoint Presentation</vt:lpstr>
      <vt:lpstr>PowerPoint Presentation</vt:lpstr>
      <vt:lpstr>Program Preparation</vt:lpstr>
      <vt:lpstr>UT GME Program DoD Security Clearances</vt:lpstr>
    </vt:vector>
  </TitlesOfParts>
  <Company>Veteran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Department of Veterans Affairs</dc:creator>
  <cp:lastModifiedBy>Jones, Woodson S</cp:lastModifiedBy>
  <cp:revision>883</cp:revision>
  <cp:lastPrinted>2023-12-06T22:28:01Z</cp:lastPrinted>
  <dcterms:created xsi:type="dcterms:W3CDTF">2016-05-04T17:57:56Z</dcterms:created>
  <dcterms:modified xsi:type="dcterms:W3CDTF">2024-09-20T17:56:32Z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0x0101006A9534E5D97B3A448C5A60D15EF481EB</vt:lpwstr>
  </property>
  <property fmtid="{D5CDD505-2E9C-101B-9397-08002B2CF9AE}" pid="3" name="MediaServiceImageTags">
    <vt:lpwstr/>
  </property>
</Properties>
</file>