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60" r:id="rId4"/>
  </p:sldMasterIdLst>
  <p:notesMasterIdLst>
    <p:notesMasterId r:id="rId63"/>
  </p:notesMasterIdLst>
  <p:sldIdLst>
    <p:sldId id="590" r:id="rId5"/>
    <p:sldId id="777" r:id="rId6"/>
    <p:sldId id="308" r:id="rId7"/>
    <p:sldId id="745" r:id="rId8"/>
    <p:sldId id="798" r:id="rId9"/>
    <p:sldId id="746" r:id="rId10"/>
    <p:sldId id="747" r:id="rId11"/>
    <p:sldId id="753" r:id="rId12"/>
    <p:sldId id="752" r:id="rId13"/>
    <p:sldId id="687" r:id="rId14"/>
    <p:sldId id="797" r:id="rId15"/>
    <p:sldId id="1058" r:id="rId16"/>
    <p:sldId id="1288" r:id="rId17"/>
    <p:sldId id="799" r:id="rId18"/>
    <p:sldId id="1300" r:id="rId19"/>
    <p:sldId id="1301" r:id="rId20"/>
    <p:sldId id="1286" r:id="rId21"/>
    <p:sldId id="1065" r:id="rId22"/>
    <p:sldId id="706" r:id="rId23"/>
    <p:sldId id="1298" r:id="rId24"/>
    <p:sldId id="787" r:id="rId25"/>
    <p:sldId id="788" r:id="rId26"/>
    <p:sldId id="734" r:id="rId27"/>
    <p:sldId id="665" r:id="rId28"/>
    <p:sldId id="666" r:id="rId29"/>
    <p:sldId id="663" r:id="rId30"/>
    <p:sldId id="1292" r:id="rId31"/>
    <p:sldId id="776" r:id="rId32"/>
    <p:sldId id="774" r:id="rId33"/>
    <p:sldId id="671" r:id="rId34"/>
    <p:sldId id="672" r:id="rId35"/>
    <p:sldId id="257" r:id="rId36"/>
    <p:sldId id="737" r:id="rId37"/>
    <p:sldId id="738" r:id="rId38"/>
    <p:sldId id="1033" r:id="rId39"/>
    <p:sldId id="1291" r:id="rId40"/>
    <p:sldId id="1279" r:id="rId41"/>
    <p:sldId id="1280" r:id="rId42"/>
    <p:sldId id="1282" r:id="rId43"/>
    <p:sldId id="260" r:id="rId44"/>
    <p:sldId id="756" r:id="rId45"/>
    <p:sldId id="692" r:id="rId46"/>
    <p:sldId id="1067" r:id="rId47"/>
    <p:sldId id="1284" r:id="rId48"/>
    <p:sldId id="1299" r:id="rId49"/>
    <p:sldId id="707" r:id="rId50"/>
    <p:sldId id="1293" r:id="rId51"/>
    <p:sldId id="1294" r:id="rId52"/>
    <p:sldId id="762" r:id="rId53"/>
    <p:sldId id="740" r:id="rId54"/>
    <p:sldId id="771" r:id="rId55"/>
    <p:sldId id="770" r:id="rId56"/>
    <p:sldId id="755" r:id="rId57"/>
    <p:sldId id="782" r:id="rId58"/>
    <p:sldId id="1295" r:id="rId59"/>
    <p:sldId id="1059" r:id="rId60"/>
    <p:sldId id="1297" r:id="rId61"/>
    <p:sldId id="733"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0"/>
    <p:restoredTop sz="65939" autoAdjust="0"/>
  </p:normalViewPr>
  <p:slideViewPr>
    <p:cSldViewPr>
      <p:cViewPr varScale="1">
        <p:scale>
          <a:sx n="41" d="100"/>
          <a:sy n="41" d="100"/>
        </p:scale>
        <p:origin x="1932"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85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ata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27D4D1-FAB7-4BDB-9ED6-90516C528B8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19CF51F-0A6D-42A1-B28D-700C7435FA30}">
      <dgm:prSet/>
      <dgm:spPr/>
      <dgm:t>
        <a:bodyPr/>
        <a:lstStyle/>
        <a:p>
          <a:r>
            <a:rPr lang="en-US"/>
            <a:t>What does being an impostor mean to you?</a:t>
          </a:r>
        </a:p>
      </dgm:t>
    </dgm:pt>
    <dgm:pt modelId="{4EB96731-9D4D-4440-9DD8-9817A6D9E6B2}" type="parTrans" cxnId="{79ED38E9-5EF9-4E47-94DC-63F751A84987}">
      <dgm:prSet/>
      <dgm:spPr/>
      <dgm:t>
        <a:bodyPr/>
        <a:lstStyle/>
        <a:p>
          <a:endParaRPr lang="en-US"/>
        </a:p>
      </dgm:t>
    </dgm:pt>
    <dgm:pt modelId="{0A34DDE8-6BCA-4174-B55A-C57F70DA8D2B}" type="sibTrans" cxnId="{79ED38E9-5EF9-4E47-94DC-63F751A84987}">
      <dgm:prSet/>
      <dgm:spPr/>
      <dgm:t>
        <a:bodyPr/>
        <a:lstStyle/>
        <a:p>
          <a:endParaRPr lang="en-US"/>
        </a:p>
      </dgm:t>
    </dgm:pt>
    <dgm:pt modelId="{AE2C4EA1-98F6-4997-A27F-61C83477256F}">
      <dgm:prSet/>
      <dgm:spPr/>
      <dgm:t>
        <a:bodyPr/>
        <a:lstStyle/>
        <a:p>
          <a:r>
            <a:rPr lang="en-US"/>
            <a:t>Have you felt that way since beginning medical school?</a:t>
          </a:r>
        </a:p>
      </dgm:t>
    </dgm:pt>
    <dgm:pt modelId="{6105934B-1846-4730-949A-0EBFDB54472F}" type="parTrans" cxnId="{142B9588-F403-49F6-86B7-7DB697AFFDDD}">
      <dgm:prSet/>
      <dgm:spPr/>
      <dgm:t>
        <a:bodyPr/>
        <a:lstStyle/>
        <a:p>
          <a:endParaRPr lang="en-US"/>
        </a:p>
      </dgm:t>
    </dgm:pt>
    <dgm:pt modelId="{3CA6ED29-7E1C-4E87-8533-E4A33CEDA429}" type="sibTrans" cxnId="{142B9588-F403-49F6-86B7-7DB697AFFDDD}">
      <dgm:prSet/>
      <dgm:spPr/>
      <dgm:t>
        <a:bodyPr/>
        <a:lstStyle/>
        <a:p>
          <a:endParaRPr lang="en-US"/>
        </a:p>
      </dgm:t>
    </dgm:pt>
    <dgm:pt modelId="{0849CBBA-EF4E-4EFA-A4C7-75B655877BDD}">
      <dgm:prSet/>
      <dgm:spPr/>
      <dgm:t>
        <a:bodyPr/>
        <a:lstStyle/>
        <a:p>
          <a:r>
            <a:rPr lang="en-US"/>
            <a:t>Has that old impostor shown up and tried to fool you?</a:t>
          </a:r>
        </a:p>
      </dgm:t>
    </dgm:pt>
    <dgm:pt modelId="{8AF83EF5-A4C1-4E3B-9361-A8576022D675}" type="parTrans" cxnId="{B3FEA565-59F6-43E8-A528-4E6D053229B6}">
      <dgm:prSet/>
      <dgm:spPr/>
      <dgm:t>
        <a:bodyPr/>
        <a:lstStyle/>
        <a:p>
          <a:endParaRPr lang="en-US"/>
        </a:p>
      </dgm:t>
    </dgm:pt>
    <dgm:pt modelId="{4F979966-8BE6-4272-A10E-11519AA3E617}" type="sibTrans" cxnId="{B3FEA565-59F6-43E8-A528-4E6D053229B6}">
      <dgm:prSet/>
      <dgm:spPr/>
      <dgm:t>
        <a:bodyPr/>
        <a:lstStyle/>
        <a:p>
          <a:endParaRPr lang="en-US"/>
        </a:p>
      </dgm:t>
    </dgm:pt>
    <dgm:pt modelId="{87B932D3-E8A8-40A4-87C6-C77717AC5B5B}">
      <dgm:prSet/>
      <dgm:spPr/>
      <dgm:t>
        <a:bodyPr/>
        <a:lstStyle/>
        <a:p>
          <a:r>
            <a:rPr lang="en-US"/>
            <a:t>What does a sense of belonging mean to you?</a:t>
          </a:r>
        </a:p>
      </dgm:t>
    </dgm:pt>
    <dgm:pt modelId="{1B16A4E2-3C55-4CE4-9152-8970D67D8AAF}" type="parTrans" cxnId="{131EBF0D-B4FE-49A6-BB35-24758FDBC664}">
      <dgm:prSet/>
      <dgm:spPr/>
      <dgm:t>
        <a:bodyPr/>
        <a:lstStyle/>
        <a:p>
          <a:endParaRPr lang="en-US"/>
        </a:p>
      </dgm:t>
    </dgm:pt>
    <dgm:pt modelId="{9CF367A7-A5DE-4E0D-B829-EE9EC6F57108}" type="sibTrans" cxnId="{131EBF0D-B4FE-49A6-BB35-24758FDBC664}">
      <dgm:prSet/>
      <dgm:spPr/>
      <dgm:t>
        <a:bodyPr/>
        <a:lstStyle/>
        <a:p>
          <a:endParaRPr lang="en-US"/>
        </a:p>
      </dgm:t>
    </dgm:pt>
    <dgm:pt modelId="{C4ADCEFC-C31C-4B20-A802-B6212BCF29DE}">
      <dgm:prSet/>
      <dgm:spPr/>
      <dgm:t>
        <a:bodyPr/>
        <a:lstStyle/>
        <a:p>
          <a:r>
            <a:rPr lang="en-US"/>
            <a:t>Where has this shown up in since starting school?</a:t>
          </a:r>
        </a:p>
      </dgm:t>
    </dgm:pt>
    <dgm:pt modelId="{1293A846-8DE3-423B-89D0-8ECFC2EEB08D}" type="parTrans" cxnId="{15D1D357-1F4A-48B4-B059-099747A52E80}">
      <dgm:prSet/>
      <dgm:spPr/>
      <dgm:t>
        <a:bodyPr/>
        <a:lstStyle/>
        <a:p>
          <a:endParaRPr lang="en-US"/>
        </a:p>
      </dgm:t>
    </dgm:pt>
    <dgm:pt modelId="{2767CF11-B778-4831-9845-94FF10E1AF7F}" type="sibTrans" cxnId="{15D1D357-1F4A-48B4-B059-099747A52E80}">
      <dgm:prSet/>
      <dgm:spPr/>
      <dgm:t>
        <a:bodyPr/>
        <a:lstStyle/>
        <a:p>
          <a:endParaRPr lang="en-US"/>
        </a:p>
      </dgm:t>
    </dgm:pt>
    <dgm:pt modelId="{6FA1B3B0-EEC6-884D-99E2-33F03779767D}" type="pres">
      <dgm:prSet presAssocID="{3227D4D1-FAB7-4BDB-9ED6-90516C528B84}" presName="linear" presStyleCnt="0">
        <dgm:presLayoutVars>
          <dgm:animLvl val="lvl"/>
          <dgm:resizeHandles val="exact"/>
        </dgm:presLayoutVars>
      </dgm:prSet>
      <dgm:spPr/>
    </dgm:pt>
    <dgm:pt modelId="{EA937E3F-637F-F649-9244-8F7ECF96CD59}" type="pres">
      <dgm:prSet presAssocID="{919CF51F-0A6D-42A1-B28D-700C7435FA30}" presName="parentText" presStyleLbl="node1" presStyleIdx="0" presStyleCnt="5">
        <dgm:presLayoutVars>
          <dgm:chMax val="0"/>
          <dgm:bulletEnabled val="1"/>
        </dgm:presLayoutVars>
      </dgm:prSet>
      <dgm:spPr/>
    </dgm:pt>
    <dgm:pt modelId="{C5E697DA-B2AF-9B40-809B-AA2516649FF8}" type="pres">
      <dgm:prSet presAssocID="{0A34DDE8-6BCA-4174-B55A-C57F70DA8D2B}" presName="spacer" presStyleCnt="0"/>
      <dgm:spPr/>
    </dgm:pt>
    <dgm:pt modelId="{48D63A97-B65D-1A40-9063-60BD4145B5B7}" type="pres">
      <dgm:prSet presAssocID="{AE2C4EA1-98F6-4997-A27F-61C83477256F}" presName="parentText" presStyleLbl="node1" presStyleIdx="1" presStyleCnt="5">
        <dgm:presLayoutVars>
          <dgm:chMax val="0"/>
          <dgm:bulletEnabled val="1"/>
        </dgm:presLayoutVars>
      </dgm:prSet>
      <dgm:spPr/>
    </dgm:pt>
    <dgm:pt modelId="{AE4681FC-6BB1-414E-8CF7-C9EE7CE1FC18}" type="pres">
      <dgm:prSet presAssocID="{3CA6ED29-7E1C-4E87-8533-E4A33CEDA429}" presName="spacer" presStyleCnt="0"/>
      <dgm:spPr/>
    </dgm:pt>
    <dgm:pt modelId="{C6D0F647-305A-4F49-AC71-9460403AC0F3}" type="pres">
      <dgm:prSet presAssocID="{0849CBBA-EF4E-4EFA-A4C7-75B655877BDD}" presName="parentText" presStyleLbl="node1" presStyleIdx="2" presStyleCnt="5">
        <dgm:presLayoutVars>
          <dgm:chMax val="0"/>
          <dgm:bulletEnabled val="1"/>
        </dgm:presLayoutVars>
      </dgm:prSet>
      <dgm:spPr/>
    </dgm:pt>
    <dgm:pt modelId="{16660687-E633-F743-BF01-B7AF9FB74C14}" type="pres">
      <dgm:prSet presAssocID="{4F979966-8BE6-4272-A10E-11519AA3E617}" presName="spacer" presStyleCnt="0"/>
      <dgm:spPr/>
    </dgm:pt>
    <dgm:pt modelId="{8CFB179B-8AB7-5E40-9521-1A63A8F8F5AB}" type="pres">
      <dgm:prSet presAssocID="{87B932D3-E8A8-40A4-87C6-C77717AC5B5B}" presName="parentText" presStyleLbl="node1" presStyleIdx="3" presStyleCnt="5">
        <dgm:presLayoutVars>
          <dgm:chMax val="0"/>
          <dgm:bulletEnabled val="1"/>
        </dgm:presLayoutVars>
      </dgm:prSet>
      <dgm:spPr/>
    </dgm:pt>
    <dgm:pt modelId="{4371879F-2901-EE4A-ABFA-4C564DA4EAAC}" type="pres">
      <dgm:prSet presAssocID="{9CF367A7-A5DE-4E0D-B829-EE9EC6F57108}" presName="spacer" presStyleCnt="0"/>
      <dgm:spPr/>
    </dgm:pt>
    <dgm:pt modelId="{CF891B2F-8F30-A641-BE89-28D0B2A83E9B}" type="pres">
      <dgm:prSet presAssocID="{C4ADCEFC-C31C-4B20-A802-B6212BCF29DE}" presName="parentText" presStyleLbl="node1" presStyleIdx="4" presStyleCnt="5">
        <dgm:presLayoutVars>
          <dgm:chMax val="0"/>
          <dgm:bulletEnabled val="1"/>
        </dgm:presLayoutVars>
      </dgm:prSet>
      <dgm:spPr/>
    </dgm:pt>
  </dgm:ptLst>
  <dgm:cxnLst>
    <dgm:cxn modelId="{876E2E03-5671-C34C-8E0B-3D206C6FFBD4}" type="presOf" srcId="{C4ADCEFC-C31C-4B20-A802-B6212BCF29DE}" destId="{CF891B2F-8F30-A641-BE89-28D0B2A83E9B}" srcOrd="0" destOrd="0" presId="urn:microsoft.com/office/officeart/2005/8/layout/vList2"/>
    <dgm:cxn modelId="{131EBF0D-B4FE-49A6-BB35-24758FDBC664}" srcId="{3227D4D1-FAB7-4BDB-9ED6-90516C528B84}" destId="{87B932D3-E8A8-40A4-87C6-C77717AC5B5B}" srcOrd="3" destOrd="0" parTransId="{1B16A4E2-3C55-4CE4-9152-8970D67D8AAF}" sibTransId="{9CF367A7-A5DE-4E0D-B829-EE9EC6F57108}"/>
    <dgm:cxn modelId="{B3FEA565-59F6-43E8-A528-4E6D053229B6}" srcId="{3227D4D1-FAB7-4BDB-9ED6-90516C528B84}" destId="{0849CBBA-EF4E-4EFA-A4C7-75B655877BDD}" srcOrd="2" destOrd="0" parTransId="{8AF83EF5-A4C1-4E3B-9361-A8576022D675}" sibTransId="{4F979966-8BE6-4272-A10E-11519AA3E617}"/>
    <dgm:cxn modelId="{15D1D357-1F4A-48B4-B059-099747A52E80}" srcId="{3227D4D1-FAB7-4BDB-9ED6-90516C528B84}" destId="{C4ADCEFC-C31C-4B20-A802-B6212BCF29DE}" srcOrd="4" destOrd="0" parTransId="{1293A846-8DE3-423B-89D0-8ECFC2EEB08D}" sibTransId="{2767CF11-B778-4831-9845-94FF10E1AF7F}"/>
    <dgm:cxn modelId="{D966F577-4DC9-5C42-A9CF-F9A910A6242F}" type="presOf" srcId="{87B932D3-E8A8-40A4-87C6-C77717AC5B5B}" destId="{8CFB179B-8AB7-5E40-9521-1A63A8F8F5AB}" srcOrd="0" destOrd="0" presId="urn:microsoft.com/office/officeart/2005/8/layout/vList2"/>
    <dgm:cxn modelId="{43B83979-C6A0-F341-9B97-B6A87CF20B77}" type="presOf" srcId="{0849CBBA-EF4E-4EFA-A4C7-75B655877BDD}" destId="{C6D0F647-305A-4F49-AC71-9460403AC0F3}" srcOrd="0" destOrd="0" presId="urn:microsoft.com/office/officeart/2005/8/layout/vList2"/>
    <dgm:cxn modelId="{6ED2FA7D-030D-F443-91FD-018764BBF916}" type="presOf" srcId="{919CF51F-0A6D-42A1-B28D-700C7435FA30}" destId="{EA937E3F-637F-F649-9244-8F7ECF96CD59}" srcOrd="0" destOrd="0" presId="urn:microsoft.com/office/officeart/2005/8/layout/vList2"/>
    <dgm:cxn modelId="{F09F8E88-0316-654E-9F0E-5F74DFA2406E}" type="presOf" srcId="{3227D4D1-FAB7-4BDB-9ED6-90516C528B84}" destId="{6FA1B3B0-EEC6-884D-99E2-33F03779767D}" srcOrd="0" destOrd="0" presId="urn:microsoft.com/office/officeart/2005/8/layout/vList2"/>
    <dgm:cxn modelId="{142B9588-F403-49F6-86B7-7DB697AFFDDD}" srcId="{3227D4D1-FAB7-4BDB-9ED6-90516C528B84}" destId="{AE2C4EA1-98F6-4997-A27F-61C83477256F}" srcOrd="1" destOrd="0" parTransId="{6105934B-1846-4730-949A-0EBFDB54472F}" sibTransId="{3CA6ED29-7E1C-4E87-8533-E4A33CEDA429}"/>
    <dgm:cxn modelId="{64A6C1E0-D0B6-6447-92CD-AC370F2DED44}" type="presOf" srcId="{AE2C4EA1-98F6-4997-A27F-61C83477256F}" destId="{48D63A97-B65D-1A40-9063-60BD4145B5B7}" srcOrd="0" destOrd="0" presId="urn:microsoft.com/office/officeart/2005/8/layout/vList2"/>
    <dgm:cxn modelId="{79ED38E9-5EF9-4E47-94DC-63F751A84987}" srcId="{3227D4D1-FAB7-4BDB-9ED6-90516C528B84}" destId="{919CF51F-0A6D-42A1-B28D-700C7435FA30}" srcOrd="0" destOrd="0" parTransId="{4EB96731-9D4D-4440-9DD8-9817A6D9E6B2}" sibTransId="{0A34DDE8-6BCA-4174-B55A-C57F70DA8D2B}"/>
    <dgm:cxn modelId="{7C70ECE6-455E-694C-9E73-2E4A962DD674}" type="presParOf" srcId="{6FA1B3B0-EEC6-884D-99E2-33F03779767D}" destId="{EA937E3F-637F-F649-9244-8F7ECF96CD59}" srcOrd="0" destOrd="0" presId="urn:microsoft.com/office/officeart/2005/8/layout/vList2"/>
    <dgm:cxn modelId="{CF968F87-B9B5-064C-B086-7E687FE437A1}" type="presParOf" srcId="{6FA1B3B0-EEC6-884D-99E2-33F03779767D}" destId="{C5E697DA-B2AF-9B40-809B-AA2516649FF8}" srcOrd="1" destOrd="0" presId="urn:microsoft.com/office/officeart/2005/8/layout/vList2"/>
    <dgm:cxn modelId="{08AA83A1-509F-124E-A861-566F32C4E312}" type="presParOf" srcId="{6FA1B3B0-EEC6-884D-99E2-33F03779767D}" destId="{48D63A97-B65D-1A40-9063-60BD4145B5B7}" srcOrd="2" destOrd="0" presId="urn:microsoft.com/office/officeart/2005/8/layout/vList2"/>
    <dgm:cxn modelId="{CC1B6F07-92D8-DE41-A716-592D32DAD55B}" type="presParOf" srcId="{6FA1B3B0-EEC6-884D-99E2-33F03779767D}" destId="{AE4681FC-6BB1-414E-8CF7-C9EE7CE1FC18}" srcOrd="3" destOrd="0" presId="urn:microsoft.com/office/officeart/2005/8/layout/vList2"/>
    <dgm:cxn modelId="{0858A8CB-9273-E045-AEFE-14646A182346}" type="presParOf" srcId="{6FA1B3B0-EEC6-884D-99E2-33F03779767D}" destId="{C6D0F647-305A-4F49-AC71-9460403AC0F3}" srcOrd="4" destOrd="0" presId="urn:microsoft.com/office/officeart/2005/8/layout/vList2"/>
    <dgm:cxn modelId="{44CB9B42-F043-D446-AF31-6A6288911038}" type="presParOf" srcId="{6FA1B3B0-EEC6-884D-99E2-33F03779767D}" destId="{16660687-E633-F743-BF01-B7AF9FB74C14}" srcOrd="5" destOrd="0" presId="urn:microsoft.com/office/officeart/2005/8/layout/vList2"/>
    <dgm:cxn modelId="{4DFEA6EE-D098-0D41-9C8D-C06DE1625D7F}" type="presParOf" srcId="{6FA1B3B0-EEC6-884D-99E2-33F03779767D}" destId="{8CFB179B-8AB7-5E40-9521-1A63A8F8F5AB}" srcOrd="6" destOrd="0" presId="urn:microsoft.com/office/officeart/2005/8/layout/vList2"/>
    <dgm:cxn modelId="{DC59581D-14AB-6845-B720-03A0C6C713B6}" type="presParOf" srcId="{6FA1B3B0-EEC6-884D-99E2-33F03779767D}" destId="{4371879F-2901-EE4A-ABFA-4C564DA4EAAC}" srcOrd="7" destOrd="0" presId="urn:microsoft.com/office/officeart/2005/8/layout/vList2"/>
    <dgm:cxn modelId="{DE5965E1-7A99-F344-8EC4-7247699BF29B}" type="presParOf" srcId="{6FA1B3B0-EEC6-884D-99E2-33F03779767D}" destId="{CF891B2F-8F30-A641-BE89-28D0B2A83E9B}"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2EE4E21-72B8-4B74-B3E2-5BCFB06184A3}"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BD928DB3-09F1-4A2F-AF95-D9AFF8ADE216}">
      <dgm:prSet/>
      <dgm:spPr/>
      <dgm:t>
        <a:bodyPr/>
        <a:lstStyle/>
        <a:p>
          <a:pPr>
            <a:defRPr cap="all"/>
          </a:pPr>
          <a:r>
            <a:rPr lang="en-US"/>
            <a:t>Growth Mindset can change performance</a:t>
          </a:r>
        </a:p>
      </dgm:t>
    </dgm:pt>
    <dgm:pt modelId="{A668D22C-2F4B-45C5-B2D3-BA1AF2D99F99}" type="parTrans" cxnId="{AC9CD892-23D8-433D-AAB6-09F744671503}">
      <dgm:prSet/>
      <dgm:spPr/>
      <dgm:t>
        <a:bodyPr/>
        <a:lstStyle/>
        <a:p>
          <a:endParaRPr lang="en-US"/>
        </a:p>
      </dgm:t>
    </dgm:pt>
    <dgm:pt modelId="{F0F629F2-27C7-45CA-A4D7-005B08D44B86}" type="sibTrans" cxnId="{AC9CD892-23D8-433D-AAB6-09F744671503}">
      <dgm:prSet/>
      <dgm:spPr/>
      <dgm:t>
        <a:bodyPr/>
        <a:lstStyle/>
        <a:p>
          <a:endParaRPr lang="en-US"/>
        </a:p>
      </dgm:t>
    </dgm:pt>
    <dgm:pt modelId="{AA20DFCB-034C-484E-8167-9C0D199F41FB}">
      <dgm:prSet/>
      <dgm:spPr/>
      <dgm:t>
        <a:bodyPr/>
        <a:lstStyle/>
        <a:p>
          <a:pPr>
            <a:defRPr cap="all"/>
          </a:pPr>
          <a:r>
            <a:rPr lang="en-US" dirty="0"/>
            <a:t>Take control of your thoughts and be empowered</a:t>
          </a:r>
        </a:p>
      </dgm:t>
    </dgm:pt>
    <dgm:pt modelId="{A4187523-CF2A-4C29-A530-179DAA5D4058}" type="parTrans" cxnId="{ECF0C3B9-1F02-4075-8FEA-1B36E459C044}">
      <dgm:prSet/>
      <dgm:spPr/>
      <dgm:t>
        <a:bodyPr/>
        <a:lstStyle/>
        <a:p>
          <a:endParaRPr lang="en-US"/>
        </a:p>
      </dgm:t>
    </dgm:pt>
    <dgm:pt modelId="{AEC41363-9DAA-482D-AC24-349E8C8E0EF6}" type="sibTrans" cxnId="{ECF0C3B9-1F02-4075-8FEA-1B36E459C044}">
      <dgm:prSet/>
      <dgm:spPr/>
      <dgm:t>
        <a:bodyPr/>
        <a:lstStyle/>
        <a:p>
          <a:endParaRPr lang="en-US"/>
        </a:p>
      </dgm:t>
    </dgm:pt>
    <dgm:pt modelId="{A395E93D-0A99-4052-8645-9E652B877D2B}" type="pres">
      <dgm:prSet presAssocID="{A2EE4E21-72B8-4B74-B3E2-5BCFB06184A3}" presName="outerComposite" presStyleCnt="0">
        <dgm:presLayoutVars>
          <dgm:chMax val="5"/>
          <dgm:dir/>
          <dgm:resizeHandles val="exact"/>
        </dgm:presLayoutVars>
      </dgm:prSet>
      <dgm:spPr/>
    </dgm:pt>
    <dgm:pt modelId="{7F63945B-727D-470B-88B1-060C0597062E}" type="pres">
      <dgm:prSet presAssocID="{A2EE4E21-72B8-4B74-B3E2-5BCFB06184A3}" presName="dummyMaxCanvas" presStyleCnt="0">
        <dgm:presLayoutVars/>
      </dgm:prSet>
      <dgm:spPr/>
    </dgm:pt>
    <dgm:pt modelId="{C5645BA0-5616-4D0C-AE8B-704125019CCB}" type="pres">
      <dgm:prSet presAssocID="{A2EE4E21-72B8-4B74-B3E2-5BCFB06184A3}" presName="TwoNodes_1" presStyleLbl="node1" presStyleIdx="0" presStyleCnt="2">
        <dgm:presLayoutVars>
          <dgm:bulletEnabled val="1"/>
        </dgm:presLayoutVars>
      </dgm:prSet>
      <dgm:spPr/>
    </dgm:pt>
    <dgm:pt modelId="{B25F149D-C567-47CC-9803-142B27B63894}" type="pres">
      <dgm:prSet presAssocID="{A2EE4E21-72B8-4B74-B3E2-5BCFB06184A3}" presName="TwoNodes_2" presStyleLbl="node1" presStyleIdx="1" presStyleCnt="2">
        <dgm:presLayoutVars>
          <dgm:bulletEnabled val="1"/>
        </dgm:presLayoutVars>
      </dgm:prSet>
      <dgm:spPr/>
    </dgm:pt>
    <dgm:pt modelId="{D3A957B6-6D5B-4CCF-A3DA-909AA17BC051}" type="pres">
      <dgm:prSet presAssocID="{A2EE4E21-72B8-4B74-B3E2-5BCFB06184A3}" presName="TwoConn_1-2" presStyleLbl="fgAccFollowNode1" presStyleIdx="0" presStyleCnt="1">
        <dgm:presLayoutVars>
          <dgm:bulletEnabled val="1"/>
        </dgm:presLayoutVars>
      </dgm:prSet>
      <dgm:spPr/>
    </dgm:pt>
    <dgm:pt modelId="{C1235D39-C59F-4F49-BB9A-939AE47E2CF2}" type="pres">
      <dgm:prSet presAssocID="{A2EE4E21-72B8-4B74-B3E2-5BCFB06184A3}" presName="TwoNodes_1_text" presStyleLbl="node1" presStyleIdx="1" presStyleCnt="2">
        <dgm:presLayoutVars>
          <dgm:bulletEnabled val="1"/>
        </dgm:presLayoutVars>
      </dgm:prSet>
      <dgm:spPr/>
    </dgm:pt>
    <dgm:pt modelId="{1B6BB448-65C4-4613-A202-0C0E0C0DBA16}" type="pres">
      <dgm:prSet presAssocID="{A2EE4E21-72B8-4B74-B3E2-5BCFB06184A3}" presName="TwoNodes_2_text" presStyleLbl="node1" presStyleIdx="1" presStyleCnt="2">
        <dgm:presLayoutVars>
          <dgm:bulletEnabled val="1"/>
        </dgm:presLayoutVars>
      </dgm:prSet>
      <dgm:spPr/>
    </dgm:pt>
  </dgm:ptLst>
  <dgm:cxnLst>
    <dgm:cxn modelId="{1EB6FA17-81E4-4C39-B717-A9AA162B0F81}" type="presOf" srcId="{BD928DB3-09F1-4A2F-AF95-D9AFF8ADE216}" destId="{C5645BA0-5616-4D0C-AE8B-704125019CCB}" srcOrd="0" destOrd="0" presId="urn:microsoft.com/office/officeart/2005/8/layout/vProcess5"/>
    <dgm:cxn modelId="{AC9CD892-23D8-433D-AAB6-09F744671503}" srcId="{A2EE4E21-72B8-4B74-B3E2-5BCFB06184A3}" destId="{BD928DB3-09F1-4A2F-AF95-D9AFF8ADE216}" srcOrd="0" destOrd="0" parTransId="{A668D22C-2F4B-45C5-B2D3-BA1AF2D99F99}" sibTransId="{F0F629F2-27C7-45CA-A4D7-005B08D44B86}"/>
    <dgm:cxn modelId="{5283729D-3461-44F8-B58A-E49E9E2ADAA0}" type="presOf" srcId="{AA20DFCB-034C-484E-8167-9C0D199F41FB}" destId="{1B6BB448-65C4-4613-A202-0C0E0C0DBA16}" srcOrd="1" destOrd="0" presId="urn:microsoft.com/office/officeart/2005/8/layout/vProcess5"/>
    <dgm:cxn modelId="{69E90BA9-F27E-4593-AA9E-C2414FD1DB4D}" type="presOf" srcId="{BD928DB3-09F1-4A2F-AF95-D9AFF8ADE216}" destId="{C1235D39-C59F-4F49-BB9A-939AE47E2CF2}" srcOrd="1" destOrd="0" presId="urn:microsoft.com/office/officeart/2005/8/layout/vProcess5"/>
    <dgm:cxn modelId="{ECF0C3B9-1F02-4075-8FEA-1B36E459C044}" srcId="{A2EE4E21-72B8-4B74-B3E2-5BCFB06184A3}" destId="{AA20DFCB-034C-484E-8167-9C0D199F41FB}" srcOrd="1" destOrd="0" parTransId="{A4187523-CF2A-4C29-A530-179DAA5D4058}" sibTransId="{AEC41363-9DAA-482D-AC24-349E8C8E0EF6}"/>
    <dgm:cxn modelId="{014DC6BD-4871-40A4-B97B-D4CE705EECCD}" type="presOf" srcId="{A2EE4E21-72B8-4B74-B3E2-5BCFB06184A3}" destId="{A395E93D-0A99-4052-8645-9E652B877D2B}" srcOrd="0" destOrd="0" presId="urn:microsoft.com/office/officeart/2005/8/layout/vProcess5"/>
    <dgm:cxn modelId="{7D6A22E1-76D2-473A-B6F3-37ABA7B6DB4D}" type="presOf" srcId="{F0F629F2-27C7-45CA-A4D7-005B08D44B86}" destId="{D3A957B6-6D5B-4CCF-A3DA-909AA17BC051}" srcOrd="0" destOrd="0" presId="urn:microsoft.com/office/officeart/2005/8/layout/vProcess5"/>
    <dgm:cxn modelId="{7FE730FE-CA62-4FF8-93BA-667F9C8E06E6}" type="presOf" srcId="{AA20DFCB-034C-484E-8167-9C0D199F41FB}" destId="{B25F149D-C567-47CC-9803-142B27B63894}" srcOrd="0" destOrd="0" presId="urn:microsoft.com/office/officeart/2005/8/layout/vProcess5"/>
    <dgm:cxn modelId="{E326A1DC-2AFA-4C0F-8014-BA00BF4441B1}" type="presParOf" srcId="{A395E93D-0A99-4052-8645-9E652B877D2B}" destId="{7F63945B-727D-470B-88B1-060C0597062E}" srcOrd="0" destOrd="0" presId="urn:microsoft.com/office/officeart/2005/8/layout/vProcess5"/>
    <dgm:cxn modelId="{52DDEC12-94A3-405D-BDCA-01B1BAF18F26}" type="presParOf" srcId="{A395E93D-0A99-4052-8645-9E652B877D2B}" destId="{C5645BA0-5616-4D0C-AE8B-704125019CCB}" srcOrd="1" destOrd="0" presId="urn:microsoft.com/office/officeart/2005/8/layout/vProcess5"/>
    <dgm:cxn modelId="{D31ABBE9-ADF6-4889-8708-BDA73DE04D91}" type="presParOf" srcId="{A395E93D-0A99-4052-8645-9E652B877D2B}" destId="{B25F149D-C567-47CC-9803-142B27B63894}" srcOrd="2" destOrd="0" presId="urn:microsoft.com/office/officeart/2005/8/layout/vProcess5"/>
    <dgm:cxn modelId="{7AE73ECC-DC08-4E22-BDF4-06764F05B2F2}" type="presParOf" srcId="{A395E93D-0A99-4052-8645-9E652B877D2B}" destId="{D3A957B6-6D5B-4CCF-A3DA-909AA17BC051}" srcOrd="3" destOrd="0" presId="urn:microsoft.com/office/officeart/2005/8/layout/vProcess5"/>
    <dgm:cxn modelId="{66743B7F-D82E-4B1A-9035-5033C072A27F}" type="presParOf" srcId="{A395E93D-0A99-4052-8645-9E652B877D2B}" destId="{C1235D39-C59F-4F49-BB9A-939AE47E2CF2}" srcOrd="4" destOrd="0" presId="urn:microsoft.com/office/officeart/2005/8/layout/vProcess5"/>
    <dgm:cxn modelId="{EAD3C9A3-480E-4F0A-8BCD-08E1A2D87761}" type="presParOf" srcId="{A395E93D-0A99-4052-8645-9E652B877D2B}" destId="{1B6BB448-65C4-4613-A202-0C0E0C0DBA16}"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573FE9-48A2-4F01-A4AE-AD5A7679B4CF}"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C0099115-E9FB-4732-BA75-1BADC178B8FE}">
      <dgm:prSet/>
      <dgm:spPr/>
      <dgm:t>
        <a:bodyPr/>
        <a:lstStyle/>
        <a:p>
          <a:r>
            <a:rPr lang="en-US"/>
            <a:t>Step1: Awareness-Notice</a:t>
          </a:r>
        </a:p>
      </dgm:t>
    </dgm:pt>
    <dgm:pt modelId="{488185C5-6CB1-4DED-956C-CDC1C34F498A}" type="parTrans" cxnId="{AFAABCD2-31F2-467E-9267-74CCA408E4AA}">
      <dgm:prSet/>
      <dgm:spPr/>
      <dgm:t>
        <a:bodyPr/>
        <a:lstStyle/>
        <a:p>
          <a:endParaRPr lang="en-US"/>
        </a:p>
      </dgm:t>
    </dgm:pt>
    <dgm:pt modelId="{E5A74D6E-DCE8-4DEF-9817-8D7C4A3536DE}" type="sibTrans" cxnId="{AFAABCD2-31F2-467E-9267-74CCA408E4AA}">
      <dgm:prSet/>
      <dgm:spPr/>
      <dgm:t>
        <a:bodyPr/>
        <a:lstStyle/>
        <a:p>
          <a:endParaRPr lang="en-US"/>
        </a:p>
      </dgm:t>
    </dgm:pt>
    <dgm:pt modelId="{E8DB2CE3-63E9-4359-9B16-8ED8169DA9D8}">
      <dgm:prSet/>
      <dgm:spPr/>
      <dgm:t>
        <a:bodyPr/>
        <a:lstStyle/>
        <a:p>
          <a:r>
            <a:rPr lang="en-US"/>
            <a:t>Or Step 3- Dispute it; find an alternative; argue with it- “</a:t>
          </a:r>
          <a:r>
            <a:rPr lang="en-US" i="1"/>
            <a:t>Wait, let me consider another way of thinking about this</a:t>
          </a:r>
          <a:r>
            <a:rPr lang="en-US"/>
            <a:t>.”</a:t>
          </a:r>
        </a:p>
      </dgm:t>
    </dgm:pt>
    <dgm:pt modelId="{94804398-7DFF-4888-A634-8EF6344A2B22}" type="parTrans" cxnId="{FB71E5A7-10DB-47B3-A13E-C75553E8248B}">
      <dgm:prSet/>
      <dgm:spPr/>
      <dgm:t>
        <a:bodyPr/>
        <a:lstStyle/>
        <a:p>
          <a:endParaRPr lang="en-US"/>
        </a:p>
      </dgm:t>
    </dgm:pt>
    <dgm:pt modelId="{E79C3392-A134-441A-91B7-EE4795F28A4A}" type="sibTrans" cxnId="{FB71E5A7-10DB-47B3-A13E-C75553E8248B}">
      <dgm:prSet/>
      <dgm:spPr/>
      <dgm:t>
        <a:bodyPr/>
        <a:lstStyle/>
        <a:p>
          <a:endParaRPr lang="en-US"/>
        </a:p>
      </dgm:t>
    </dgm:pt>
    <dgm:pt modelId="{9D41C2C4-CEE7-0A4D-960A-D85FC41C6851}">
      <dgm:prSet/>
      <dgm:spPr/>
      <dgm:t>
        <a:bodyPr/>
        <a:lstStyle/>
        <a:p>
          <a:r>
            <a:rPr lang="en-US"/>
            <a:t>ASK: “What is a more balanced, helpful and healthy way for me to think about this?”</a:t>
          </a:r>
        </a:p>
      </dgm:t>
    </dgm:pt>
    <dgm:pt modelId="{9CE05DF1-AA03-4E45-9D66-A79A638FBE24}" type="parTrans" cxnId="{08BEDC52-24F0-384B-96AB-6E5052E3E709}">
      <dgm:prSet/>
      <dgm:spPr/>
      <dgm:t>
        <a:bodyPr/>
        <a:lstStyle/>
        <a:p>
          <a:endParaRPr lang="en-US"/>
        </a:p>
      </dgm:t>
    </dgm:pt>
    <dgm:pt modelId="{B0C63FAE-C642-3144-9F31-A1592EDDA2EB}" type="sibTrans" cxnId="{08BEDC52-24F0-384B-96AB-6E5052E3E709}">
      <dgm:prSet/>
      <dgm:spPr/>
      <dgm:t>
        <a:bodyPr/>
        <a:lstStyle/>
        <a:p>
          <a:endParaRPr lang="en-US"/>
        </a:p>
      </dgm:t>
    </dgm:pt>
    <dgm:pt modelId="{29EDECC0-5BB5-604F-90F7-77EFF9E29071}">
      <dgm:prSet/>
      <dgm:spPr/>
      <dgm:t>
        <a:bodyPr/>
        <a:lstStyle/>
        <a:p>
          <a:r>
            <a:rPr lang="en-US"/>
            <a:t> Step 2 -Decide to ignore and it and not engage with it- “</a:t>
          </a:r>
          <a:r>
            <a:rPr lang="en-US" i="1"/>
            <a:t>I see you but I don’t have time for you now</a:t>
          </a:r>
          <a:endParaRPr lang="en-US"/>
        </a:p>
      </dgm:t>
    </dgm:pt>
    <dgm:pt modelId="{6C1B6B31-0FC6-F746-9A45-FAE8DE9AD77F}" type="parTrans" cxnId="{C21056DB-5892-FF4D-A6E4-2EA7E7115FC2}">
      <dgm:prSet/>
      <dgm:spPr/>
      <dgm:t>
        <a:bodyPr/>
        <a:lstStyle/>
        <a:p>
          <a:endParaRPr lang="en-US"/>
        </a:p>
      </dgm:t>
    </dgm:pt>
    <dgm:pt modelId="{D667682F-4CDB-7549-9B75-DC9EED6D29AA}" type="sibTrans" cxnId="{C21056DB-5892-FF4D-A6E4-2EA7E7115FC2}">
      <dgm:prSet/>
      <dgm:spPr/>
      <dgm:t>
        <a:bodyPr/>
        <a:lstStyle/>
        <a:p>
          <a:endParaRPr lang="en-US"/>
        </a:p>
      </dgm:t>
    </dgm:pt>
    <dgm:pt modelId="{5C3B6393-904F-6741-A06C-EF24AFD2BC48}" type="pres">
      <dgm:prSet presAssocID="{D5573FE9-48A2-4F01-A4AE-AD5A7679B4CF}" presName="hierChild1" presStyleCnt="0">
        <dgm:presLayoutVars>
          <dgm:chPref val="1"/>
          <dgm:dir/>
          <dgm:animOne val="branch"/>
          <dgm:animLvl val="lvl"/>
          <dgm:resizeHandles/>
        </dgm:presLayoutVars>
      </dgm:prSet>
      <dgm:spPr/>
    </dgm:pt>
    <dgm:pt modelId="{1CEDE6F9-9E76-D146-B1E0-98EC185B669F}" type="pres">
      <dgm:prSet presAssocID="{C0099115-E9FB-4732-BA75-1BADC178B8FE}" presName="hierRoot1" presStyleCnt="0"/>
      <dgm:spPr/>
    </dgm:pt>
    <dgm:pt modelId="{471C37F2-C6A8-0641-A352-9A561A9BC1AE}" type="pres">
      <dgm:prSet presAssocID="{C0099115-E9FB-4732-BA75-1BADC178B8FE}" presName="composite" presStyleCnt="0"/>
      <dgm:spPr/>
    </dgm:pt>
    <dgm:pt modelId="{92A27744-7156-DC4B-BA1C-125CABE1FABE}" type="pres">
      <dgm:prSet presAssocID="{C0099115-E9FB-4732-BA75-1BADC178B8FE}" presName="background" presStyleLbl="node0" presStyleIdx="0" presStyleCnt="4"/>
      <dgm:spPr/>
    </dgm:pt>
    <dgm:pt modelId="{F6EEC9ED-AFD5-D14E-B4C2-93633A8AE16C}" type="pres">
      <dgm:prSet presAssocID="{C0099115-E9FB-4732-BA75-1BADC178B8FE}" presName="text" presStyleLbl="fgAcc0" presStyleIdx="0" presStyleCnt="4">
        <dgm:presLayoutVars>
          <dgm:chPref val="3"/>
        </dgm:presLayoutVars>
      </dgm:prSet>
      <dgm:spPr/>
    </dgm:pt>
    <dgm:pt modelId="{74ECEEE1-C0F9-E144-873B-0DABB2615D85}" type="pres">
      <dgm:prSet presAssocID="{C0099115-E9FB-4732-BA75-1BADC178B8FE}" presName="hierChild2" presStyleCnt="0"/>
      <dgm:spPr/>
    </dgm:pt>
    <dgm:pt modelId="{F0A93E01-EA64-574E-B1B6-078A27A74485}" type="pres">
      <dgm:prSet presAssocID="{29EDECC0-5BB5-604F-90F7-77EFF9E29071}" presName="hierRoot1" presStyleCnt="0"/>
      <dgm:spPr/>
    </dgm:pt>
    <dgm:pt modelId="{C5552D13-B444-B442-AC9F-D7483AF835F2}" type="pres">
      <dgm:prSet presAssocID="{29EDECC0-5BB5-604F-90F7-77EFF9E29071}" presName="composite" presStyleCnt="0"/>
      <dgm:spPr/>
    </dgm:pt>
    <dgm:pt modelId="{9F33286B-F459-E04F-A7E3-BF861352BC6A}" type="pres">
      <dgm:prSet presAssocID="{29EDECC0-5BB5-604F-90F7-77EFF9E29071}" presName="background" presStyleLbl="node0" presStyleIdx="1" presStyleCnt="4"/>
      <dgm:spPr/>
    </dgm:pt>
    <dgm:pt modelId="{222DACA1-43B6-914D-B1BD-F3865945B989}" type="pres">
      <dgm:prSet presAssocID="{29EDECC0-5BB5-604F-90F7-77EFF9E29071}" presName="text" presStyleLbl="fgAcc0" presStyleIdx="1" presStyleCnt="4">
        <dgm:presLayoutVars>
          <dgm:chPref val="3"/>
        </dgm:presLayoutVars>
      </dgm:prSet>
      <dgm:spPr/>
    </dgm:pt>
    <dgm:pt modelId="{B1ADFC13-5E62-5A47-9E26-9FA7B8A9A866}" type="pres">
      <dgm:prSet presAssocID="{29EDECC0-5BB5-604F-90F7-77EFF9E29071}" presName="hierChild2" presStyleCnt="0"/>
      <dgm:spPr/>
    </dgm:pt>
    <dgm:pt modelId="{E71A6F8A-7EC6-B448-B5EF-377A75E2DC22}" type="pres">
      <dgm:prSet presAssocID="{E8DB2CE3-63E9-4359-9B16-8ED8169DA9D8}" presName="hierRoot1" presStyleCnt="0"/>
      <dgm:spPr/>
    </dgm:pt>
    <dgm:pt modelId="{5ADA261C-6452-C64F-968C-45CAC1BCCC2C}" type="pres">
      <dgm:prSet presAssocID="{E8DB2CE3-63E9-4359-9B16-8ED8169DA9D8}" presName="composite" presStyleCnt="0"/>
      <dgm:spPr/>
    </dgm:pt>
    <dgm:pt modelId="{6A68F1CE-2BC5-E04C-BC33-F0331BAB6E2A}" type="pres">
      <dgm:prSet presAssocID="{E8DB2CE3-63E9-4359-9B16-8ED8169DA9D8}" presName="background" presStyleLbl="node0" presStyleIdx="2" presStyleCnt="4"/>
      <dgm:spPr/>
    </dgm:pt>
    <dgm:pt modelId="{478FD9A5-E6E1-5A4A-9C40-CD583D66860E}" type="pres">
      <dgm:prSet presAssocID="{E8DB2CE3-63E9-4359-9B16-8ED8169DA9D8}" presName="text" presStyleLbl="fgAcc0" presStyleIdx="2" presStyleCnt="4">
        <dgm:presLayoutVars>
          <dgm:chPref val="3"/>
        </dgm:presLayoutVars>
      </dgm:prSet>
      <dgm:spPr/>
    </dgm:pt>
    <dgm:pt modelId="{09A86DCE-BFC5-4648-80C5-1C9525DD7781}" type="pres">
      <dgm:prSet presAssocID="{E8DB2CE3-63E9-4359-9B16-8ED8169DA9D8}" presName="hierChild2" presStyleCnt="0"/>
      <dgm:spPr/>
    </dgm:pt>
    <dgm:pt modelId="{5E0C87B3-CBD8-9842-BC7B-4E606F5BD274}" type="pres">
      <dgm:prSet presAssocID="{9D41C2C4-CEE7-0A4D-960A-D85FC41C6851}" presName="hierRoot1" presStyleCnt="0"/>
      <dgm:spPr/>
    </dgm:pt>
    <dgm:pt modelId="{AE78C82C-42D0-4747-B21E-634CF582D7AD}" type="pres">
      <dgm:prSet presAssocID="{9D41C2C4-CEE7-0A4D-960A-D85FC41C6851}" presName="composite" presStyleCnt="0"/>
      <dgm:spPr/>
    </dgm:pt>
    <dgm:pt modelId="{060A2174-8B84-3C45-A566-F65817F84CA8}" type="pres">
      <dgm:prSet presAssocID="{9D41C2C4-CEE7-0A4D-960A-D85FC41C6851}" presName="background" presStyleLbl="node0" presStyleIdx="3" presStyleCnt="4"/>
      <dgm:spPr/>
    </dgm:pt>
    <dgm:pt modelId="{B9D80BC8-A667-6E47-A9B1-002E74361FF9}" type="pres">
      <dgm:prSet presAssocID="{9D41C2C4-CEE7-0A4D-960A-D85FC41C6851}" presName="text" presStyleLbl="fgAcc0" presStyleIdx="3" presStyleCnt="4">
        <dgm:presLayoutVars>
          <dgm:chPref val="3"/>
        </dgm:presLayoutVars>
      </dgm:prSet>
      <dgm:spPr/>
    </dgm:pt>
    <dgm:pt modelId="{B2E61BD5-F433-D94B-AEDF-9FA743F28A8A}" type="pres">
      <dgm:prSet presAssocID="{9D41C2C4-CEE7-0A4D-960A-D85FC41C6851}" presName="hierChild2" presStyleCnt="0"/>
      <dgm:spPr/>
    </dgm:pt>
  </dgm:ptLst>
  <dgm:cxnLst>
    <dgm:cxn modelId="{EA06791F-B730-7A4C-BDD0-0959B5A7672A}" type="presOf" srcId="{29EDECC0-5BB5-604F-90F7-77EFF9E29071}" destId="{222DACA1-43B6-914D-B1BD-F3865945B989}" srcOrd="0" destOrd="0" presId="urn:microsoft.com/office/officeart/2005/8/layout/hierarchy1"/>
    <dgm:cxn modelId="{FF9EED45-1406-ED4A-9FE1-5B5552484F50}" type="presOf" srcId="{D5573FE9-48A2-4F01-A4AE-AD5A7679B4CF}" destId="{5C3B6393-904F-6741-A06C-EF24AFD2BC48}" srcOrd="0" destOrd="0" presId="urn:microsoft.com/office/officeart/2005/8/layout/hierarchy1"/>
    <dgm:cxn modelId="{F179D271-AC98-064C-8632-E73D1F5EF7FD}" type="presOf" srcId="{C0099115-E9FB-4732-BA75-1BADC178B8FE}" destId="{F6EEC9ED-AFD5-D14E-B4C2-93633A8AE16C}" srcOrd="0" destOrd="0" presId="urn:microsoft.com/office/officeart/2005/8/layout/hierarchy1"/>
    <dgm:cxn modelId="{08BEDC52-24F0-384B-96AB-6E5052E3E709}" srcId="{D5573FE9-48A2-4F01-A4AE-AD5A7679B4CF}" destId="{9D41C2C4-CEE7-0A4D-960A-D85FC41C6851}" srcOrd="3" destOrd="0" parTransId="{9CE05DF1-AA03-4E45-9D66-A79A638FBE24}" sibTransId="{B0C63FAE-C642-3144-9F31-A1592EDDA2EB}"/>
    <dgm:cxn modelId="{FB71E5A7-10DB-47B3-A13E-C75553E8248B}" srcId="{D5573FE9-48A2-4F01-A4AE-AD5A7679B4CF}" destId="{E8DB2CE3-63E9-4359-9B16-8ED8169DA9D8}" srcOrd="2" destOrd="0" parTransId="{94804398-7DFF-4888-A634-8EF6344A2B22}" sibTransId="{E79C3392-A134-441A-91B7-EE4795F28A4A}"/>
    <dgm:cxn modelId="{AFAABCD2-31F2-467E-9267-74CCA408E4AA}" srcId="{D5573FE9-48A2-4F01-A4AE-AD5A7679B4CF}" destId="{C0099115-E9FB-4732-BA75-1BADC178B8FE}" srcOrd="0" destOrd="0" parTransId="{488185C5-6CB1-4DED-956C-CDC1C34F498A}" sibTransId="{E5A74D6E-DCE8-4DEF-9817-8D7C4A3536DE}"/>
    <dgm:cxn modelId="{C21056DB-5892-FF4D-A6E4-2EA7E7115FC2}" srcId="{D5573FE9-48A2-4F01-A4AE-AD5A7679B4CF}" destId="{29EDECC0-5BB5-604F-90F7-77EFF9E29071}" srcOrd="1" destOrd="0" parTransId="{6C1B6B31-0FC6-F746-9A45-FAE8DE9AD77F}" sibTransId="{D667682F-4CDB-7549-9B75-DC9EED6D29AA}"/>
    <dgm:cxn modelId="{4EF797F1-A66F-E84D-8F41-BB18D030C8E0}" type="presOf" srcId="{E8DB2CE3-63E9-4359-9B16-8ED8169DA9D8}" destId="{478FD9A5-E6E1-5A4A-9C40-CD583D66860E}" srcOrd="0" destOrd="0" presId="urn:microsoft.com/office/officeart/2005/8/layout/hierarchy1"/>
    <dgm:cxn modelId="{C9EA9CFE-6BEA-1B4A-9FBD-EA346E17FBA3}" type="presOf" srcId="{9D41C2C4-CEE7-0A4D-960A-D85FC41C6851}" destId="{B9D80BC8-A667-6E47-A9B1-002E74361FF9}" srcOrd="0" destOrd="0" presId="urn:microsoft.com/office/officeart/2005/8/layout/hierarchy1"/>
    <dgm:cxn modelId="{F0A490DC-A8E6-2F45-9F51-3291874E305D}" type="presParOf" srcId="{5C3B6393-904F-6741-A06C-EF24AFD2BC48}" destId="{1CEDE6F9-9E76-D146-B1E0-98EC185B669F}" srcOrd="0" destOrd="0" presId="urn:microsoft.com/office/officeart/2005/8/layout/hierarchy1"/>
    <dgm:cxn modelId="{F89A96DC-2D8E-784B-BD47-B3B4F99933AD}" type="presParOf" srcId="{1CEDE6F9-9E76-D146-B1E0-98EC185B669F}" destId="{471C37F2-C6A8-0641-A352-9A561A9BC1AE}" srcOrd="0" destOrd="0" presId="urn:microsoft.com/office/officeart/2005/8/layout/hierarchy1"/>
    <dgm:cxn modelId="{3B6CE62A-1337-1742-95C4-9D38A673A51B}" type="presParOf" srcId="{471C37F2-C6A8-0641-A352-9A561A9BC1AE}" destId="{92A27744-7156-DC4B-BA1C-125CABE1FABE}" srcOrd="0" destOrd="0" presId="urn:microsoft.com/office/officeart/2005/8/layout/hierarchy1"/>
    <dgm:cxn modelId="{B0BA8919-37ED-5D45-B2D7-2A90BA995D51}" type="presParOf" srcId="{471C37F2-C6A8-0641-A352-9A561A9BC1AE}" destId="{F6EEC9ED-AFD5-D14E-B4C2-93633A8AE16C}" srcOrd="1" destOrd="0" presId="urn:microsoft.com/office/officeart/2005/8/layout/hierarchy1"/>
    <dgm:cxn modelId="{FEFC06F8-08A7-A44E-A128-21A28796A591}" type="presParOf" srcId="{1CEDE6F9-9E76-D146-B1E0-98EC185B669F}" destId="{74ECEEE1-C0F9-E144-873B-0DABB2615D85}" srcOrd="1" destOrd="0" presId="urn:microsoft.com/office/officeart/2005/8/layout/hierarchy1"/>
    <dgm:cxn modelId="{6DC4324C-1DF4-744C-8A35-E3E90D3B784B}" type="presParOf" srcId="{5C3B6393-904F-6741-A06C-EF24AFD2BC48}" destId="{F0A93E01-EA64-574E-B1B6-078A27A74485}" srcOrd="1" destOrd="0" presId="urn:microsoft.com/office/officeart/2005/8/layout/hierarchy1"/>
    <dgm:cxn modelId="{3563CA5D-27FF-3746-86CC-5C1F7A8858C7}" type="presParOf" srcId="{F0A93E01-EA64-574E-B1B6-078A27A74485}" destId="{C5552D13-B444-B442-AC9F-D7483AF835F2}" srcOrd="0" destOrd="0" presId="urn:microsoft.com/office/officeart/2005/8/layout/hierarchy1"/>
    <dgm:cxn modelId="{F519718A-D99B-D94E-AEE0-A1179CC314A9}" type="presParOf" srcId="{C5552D13-B444-B442-AC9F-D7483AF835F2}" destId="{9F33286B-F459-E04F-A7E3-BF861352BC6A}" srcOrd="0" destOrd="0" presId="urn:microsoft.com/office/officeart/2005/8/layout/hierarchy1"/>
    <dgm:cxn modelId="{8278E162-9E83-F04E-B3F0-BE116ED787FA}" type="presParOf" srcId="{C5552D13-B444-B442-AC9F-D7483AF835F2}" destId="{222DACA1-43B6-914D-B1BD-F3865945B989}" srcOrd="1" destOrd="0" presId="urn:microsoft.com/office/officeart/2005/8/layout/hierarchy1"/>
    <dgm:cxn modelId="{949D7432-6842-ED48-AE5B-114ADAA5DD7D}" type="presParOf" srcId="{F0A93E01-EA64-574E-B1B6-078A27A74485}" destId="{B1ADFC13-5E62-5A47-9E26-9FA7B8A9A866}" srcOrd="1" destOrd="0" presId="urn:microsoft.com/office/officeart/2005/8/layout/hierarchy1"/>
    <dgm:cxn modelId="{602ADF34-3D48-3E41-87D4-CB225D43B78A}" type="presParOf" srcId="{5C3B6393-904F-6741-A06C-EF24AFD2BC48}" destId="{E71A6F8A-7EC6-B448-B5EF-377A75E2DC22}" srcOrd="2" destOrd="0" presId="urn:microsoft.com/office/officeart/2005/8/layout/hierarchy1"/>
    <dgm:cxn modelId="{BF371284-ADB2-3442-92F1-94B3F0039C31}" type="presParOf" srcId="{E71A6F8A-7EC6-B448-B5EF-377A75E2DC22}" destId="{5ADA261C-6452-C64F-968C-45CAC1BCCC2C}" srcOrd="0" destOrd="0" presId="urn:microsoft.com/office/officeart/2005/8/layout/hierarchy1"/>
    <dgm:cxn modelId="{FE321317-DCE5-A746-96E7-42CA9B1A983E}" type="presParOf" srcId="{5ADA261C-6452-C64F-968C-45CAC1BCCC2C}" destId="{6A68F1CE-2BC5-E04C-BC33-F0331BAB6E2A}" srcOrd="0" destOrd="0" presId="urn:microsoft.com/office/officeart/2005/8/layout/hierarchy1"/>
    <dgm:cxn modelId="{A2136E5F-CEDD-5745-B099-4A9E52404C52}" type="presParOf" srcId="{5ADA261C-6452-C64F-968C-45CAC1BCCC2C}" destId="{478FD9A5-E6E1-5A4A-9C40-CD583D66860E}" srcOrd="1" destOrd="0" presId="urn:microsoft.com/office/officeart/2005/8/layout/hierarchy1"/>
    <dgm:cxn modelId="{20B697A0-D1F8-0F4C-A9DE-C5D5CDD4F8FF}" type="presParOf" srcId="{E71A6F8A-7EC6-B448-B5EF-377A75E2DC22}" destId="{09A86DCE-BFC5-4648-80C5-1C9525DD7781}" srcOrd="1" destOrd="0" presId="urn:microsoft.com/office/officeart/2005/8/layout/hierarchy1"/>
    <dgm:cxn modelId="{8F43BDAF-A78B-4B46-8EB6-A36C5C52F84B}" type="presParOf" srcId="{5C3B6393-904F-6741-A06C-EF24AFD2BC48}" destId="{5E0C87B3-CBD8-9842-BC7B-4E606F5BD274}" srcOrd="3" destOrd="0" presId="urn:microsoft.com/office/officeart/2005/8/layout/hierarchy1"/>
    <dgm:cxn modelId="{F95E6572-5EDB-844E-B1A3-959ECB2B352B}" type="presParOf" srcId="{5E0C87B3-CBD8-9842-BC7B-4E606F5BD274}" destId="{AE78C82C-42D0-4747-B21E-634CF582D7AD}" srcOrd="0" destOrd="0" presId="urn:microsoft.com/office/officeart/2005/8/layout/hierarchy1"/>
    <dgm:cxn modelId="{F4CD4A8E-9C99-7E48-A711-B07A3434C9B4}" type="presParOf" srcId="{AE78C82C-42D0-4747-B21E-634CF582D7AD}" destId="{060A2174-8B84-3C45-A566-F65817F84CA8}" srcOrd="0" destOrd="0" presId="urn:microsoft.com/office/officeart/2005/8/layout/hierarchy1"/>
    <dgm:cxn modelId="{89C0BA82-A24B-5F47-B5E9-2831EAF8601E}" type="presParOf" srcId="{AE78C82C-42D0-4747-B21E-634CF582D7AD}" destId="{B9D80BC8-A667-6E47-A9B1-002E74361FF9}" srcOrd="1" destOrd="0" presId="urn:microsoft.com/office/officeart/2005/8/layout/hierarchy1"/>
    <dgm:cxn modelId="{D0AAC82A-0880-5348-996F-EEABC8141D71}" type="presParOf" srcId="{5E0C87B3-CBD8-9842-BC7B-4E606F5BD274}" destId="{B2E61BD5-F433-D94B-AEDF-9FA743F28A8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19E678B-C1DB-4163-9352-44D6F3A6EB0C}" type="doc">
      <dgm:prSet loTypeId="urn:microsoft.com/office/officeart/2016/7/layout/VerticalDownArrowProcess" loCatId="process" qsTypeId="urn:microsoft.com/office/officeart/2005/8/quickstyle/simple1" qsCatId="simple" csTypeId="urn:microsoft.com/office/officeart/2005/8/colors/colorful2" csCatId="colorful"/>
      <dgm:spPr/>
      <dgm:t>
        <a:bodyPr/>
        <a:lstStyle/>
        <a:p>
          <a:endParaRPr lang="en-US"/>
        </a:p>
      </dgm:t>
    </dgm:pt>
    <dgm:pt modelId="{5A019669-72FC-4883-8504-61BD5D2EF7E4}">
      <dgm:prSet/>
      <dgm:spPr/>
      <dgm:t>
        <a:bodyPr/>
        <a:lstStyle/>
        <a:p>
          <a:r>
            <a:rPr lang="en-US"/>
            <a:t>Acknowledge</a:t>
          </a:r>
        </a:p>
      </dgm:t>
    </dgm:pt>
    <dgm:pt modelId="{D2FD0C4F-ECC3-43DF-AA4F-4490867DCAB8}" type="parTrans" cxnId="{67200B45-1A60-486E-B72C-FFA6D1A75249}">
      <dgm:prSet/>
      <dgm:spPr/>
      <dgm:t>
        <a:bodyPr/>
        <a:lstStyle/>
        <a:p>
          <a:endParaRPr lang="en-US"/>
        </a:p>
      </dgm:t>
    </dgm:pt>
    <dgm:pt modelId="{EABAC735-F418-4920-884D-3D2B04C53488}" type="sibTrans" cxnId="{67200B45-1A60-486E-B72C-FFA6D1A75249}">
      <dgm:prSet/>
      <dgm:spPr/>
      <dgm:t>
        <a:bodyPr/>
        <a:lstStyle/>
        <a:p>
          <a:endParaRPr lang="en-US"/>
        </a:p>
      </dgm:t>
    </dgm:pt>
    <dgm:pt modelId="{CF9F4F5A-75F9-45E3-9EE5-76E1418D145A}">
      <dgm:prSet/>
      <dgm:spPr/>
      <dgm:t>
        <a:bodyPr/>
        <a:lstStyle/>
        <a:p>
          <a:r>
            <a:rPr lang="en-US"/>
            <a:t>Acknowledge luck helps but you wouldn't be here without hard work and skill</a:t>
          </a:r>
        </a:p>
      </dgm:t>
    </dgm:pt>
    <dgm:pt modelId="{7057D352-4E61-4190-88E9-2DA91016E925}" type="parTrans" cxnId="{39B9BD43-443D-44CD-8C57-BE4C54990A18}">
      <dgm:prSet/>
      <dgm:spPr/>
      <dgm:t>
        <a:bodyPr/>
        <a:lstStyle/>
        <a:p>
          <a:endParaRPr lang="en-US"/>
        </a:p>
      </dgm:t>
    </dgm:pt>
    <dgm:pt modelId="{D64A9F7F-5698-471E-98B6-42D968D0647B}" type="sibTrans" cxnId="{39B9BD43-443D-44CD-8C57-BE4C54990A18}">
      <dgm:prSet/>
      <dgm:spPr/>
      <dgm:t>
        <a:bodyPr/>
        <a:lstStyle/>
        <a:p>
          <a:endParaRPr lang="en-US"/>
        </a:p>
      </dgm:t>
    </dgm:pt>
    <dgm:pt modelId="{8F82B853-C867-4699-92D1-2AE7596983EF}">
      <dgm:prSet/>
      <dgm:spPr/>
      <dgm:t>
        <a:bodyPr/>
        <a:lstStyle/>
        <a:p>
          <a:r>
            <a:rPr lang="en-US"/>
            <a:t>Let go</a:t>
          </a:r>
        </a:p>
      </dgm:t>
    </dgm:pt>
    <dgm:pt modelId="{D1C93C96-7B2F-4BF6-89BE-C1DF50C51652}" type="parTrans" cxnId="{63C80798-5C3F-4668-9085-955D9EFA46CA}">
      <dgm:prSet/>
      <dgm:spPr/>
      <dgm:t>
        <a:bodyPr/>
        <a:lstStyle/>
        <a:p>
          <a:endParaRPr lang="en-US"/>
        </a:p>
      </dgm:t>
    </dgm:pt>
    <dgm:pt modelId="{C012DC28-E0BE-4206-8EBA-73E0C6CD1484}" type="sibTrans" cxnId="{63C80798-5C3F-4668-9085-955D9EFA46CA}">
      <dgm:prSet/>
      <dgm:spPr/>
      <dgm:t>
        <a:bodyPr/>
        <a:lstStyle/>
        <a:p>
          <a:endParaRPr lang="en-US"/>
        </a:p>
      </dgm:t>
    </dgm:pt>
    <dgm:pt modelId="{C32E33C1-42A2-4DE9-BD6D-F92C81EA7940}">
      <dgm:prSet/>
      <dgm:spPr/>
      <dgm:t>
        <a:bodyPr/>
        <a:lstStyle/>
        <a:p>
          <a:r>
            <a:rPr lang="en-US"/>
            <a:t>Let go of the perfectionism that is unhealthy-stop comparing yourself to “that” person</a:t>
          </a:r>
        </a:p>
      </dgm:t>
    </dgm:pt>
    <dgm:pt modelId="{CC9AD2A7-CF0F-4078-9CE4-8B2227632D87}" type="parTrans" cxnId="{6B4D88A6-E689-40E8-A323-73646A954012}">
      <dgm:prSet/>
      <dgm:spPr/>
      <dgm:t>
        <a:bodyPr/>
        <a:lstStyle/>
        <a:p>
          <a:endParaRPr lang="en-US"/>
        </a:p>
      </dgm:t>
    </dgm:pt>
    <dgm:pt modelId="{B078C2A5-1AA6-49A1-B865-29DBA7BD0B34}" type="sibTrans" cxnId="{6B4D88A6-E689-40E8-A323-73646A954012}">
      <dgm:prSet/>
      <dgm:spPr/>
      <dgm:t>
        <a:bodyPr/>
        <a:lstStyle/>
        <a:p>
          <a:endParaRPr lang="en-US"/>
        </a:p>
      </dgm:t>
    </dgm:pt>
    <dgm:pt modelId="{7173AF90-5B10-4656-A436-AC4EB78DD372}">
      <dgm:prSet/>
      <dgm:spPr/>
      <dgm:t>
        <a:bodyPr/>
        <a:lstStyle/>
        <a:p>
          <a:r>
            <a:rPr lang="en-US"/>
            <a:t>Be</a:t>
          </a:r>
        </a:p>
      </dgm:t>
    </dgm:pt>
    <dgm:pt modelId="{0E81F84B-F83F-4697-BAF8-16348A58EC00}" type="parTrans" cxnId="{D2CBC334-F432-4B14-BBFA-D8E09C38A285}">
      <dgm:prSet/>
      <dgm:spPr/>
      <dgm:t>
        <a:bodyPr/>
        <a:lstStyle/>
        <a:p>
          <a:endParaRPr lang="en-US"/>
        </a:p>
      </dgm:t>
    </dgm:pt>
    <dgm:pt modelId="{91EF3602-630B-4D4B-87AB-944B6033F55D}" type="sibTrans" cxnId="{D2CBC334-F432-4B14-BBFA-D8E09C38A285}">
      <dgm:prSet/>
      <dgm:spPr/>
      <dgm:t>
        <a:bodyPr/>
        <a:lstStyle/>
        <a:p>
          <a:endParaRPr lang="en-US"/>
        </a:p>
      </dgm:t>
    </dgm:pt>
    <dgm:pt modelId="{B84B0CFA-EFB8-4F89-86AE-6F92071A7BA0}">
      <dgm:prSet/>
      <dgm:spPr/>
      <dgm:t>
        <a:bodyPr/>
        <a:lstStyle/>
        <a:p>
          <a:r>
            <a:rPr lang="en-US"/>
            <a:t>Be cautious of comparison- stay your own course</a:t>
          </a:r>
        </a:p>
      </dgm:t>
    </dgm:pt>
    <dgm:pt modelId="{C510A7F9-31A1-4C8E-9573-2C056A4B82AF}" type="parTrans" cxnId="{145A8F35-95E8-4DC5-AB00-8FFE8B765CF7}">
      <dgm:prSet/>
      <dgm:spPr/>
      <dgm:t>
        <a:bodyPr/>
        <a:lstStyle/>
        <a:p>
          <a:endParaRPr lang="en-US"/>
        </a:p>
      </dgm:t>
    </dgm:pt>
    <dgm:pt modelId="{DA6E14CE-7E1B-46A8-B904-CCD04C5087D3}" type="sibTrans" cxnId="{145A8F35-95E8-4DC5-AB00-8FFE8B765CF7}">
      <dgm:prSet/>
      <dgm:spPr/>
      <dgm:t>
        <a:bodyPr/>
        <a:lstStyle/>
        <a:p>
          <a:endParaRPr lang="en-US"/>
        </a:p>
      </dgm:t>
    </dgm:pt>
    <dgm:pt modelId="{6DCB234F-9087-D94E-B67E-C8701CF8E0B8}" type="pres">
      <dgm:prSet presAssocID="{219E678B-C1DB-4163-9352-44D6F3A6EB0C}" presName="Name0" presStyleCnt="0">
        <dgm:presLayoutVars>
          <dgm:dir/>
          <dgm:animLvl val="lvl"/>
          <dgm:resizeHandles val="exact"/>
        </dgm:presLayoutVars>
      </dgm:prSet>
      <dgm:spPr/>
    </dgm:pt>
    <dgm:pt modelId="{246B6166-FE6B-3740-B20B-015710CFF505}" type="pres">
      <dgm:prSet presAssocID="{7173AF90-5B10-4656-A436-AC4EB78DD372}" presName="boxAndChildren" presStyleCnt="0"/>
      <dgm:spPr/>
    </dgm:pt>
    <dgm:pt modelId="{8BE871F8-79FA-174D-B67A-9ED3F1F00896}" type="pres">
      <dgm:prSet presAssocID="{7173AF90-5B10-4656-A436-AC4EB78DD372}" presName="parentTextBox" presStyleLbl="alignNode1" presStyleIdx="0" presStyleCnt="3"/>
      <dgm:spPr/>
    </dgm:pt>
    <dgm:pt modelId="{455A3A80-FEDB-2F4E-BE92-5564D9B4AB21}" type="pres">
      <dgm:prSet presAssocID="{7173AF90-5B10-4656-A436-AC4EB78DD372}" presName="descendantBox" presStyleLbl="bgAccFollowNode1" presStyleIdx="0" presStyleCnt="3"/>
      <dgm:spPr/>
    </dgm:pt>
    <dgm:pt modelId="{A1894DAC-F8EB-694E-BDF1-E99FBB32554B}" type="pres">
      <dgm:prSet presAssocID="{C012DC28-E0BE-4206-8EBA-73E0C6CD1484}" presName="sp" presStyleCnt="0"/>
      <dgm:spPr/>
    </dgm:pt>
    <dgm:pt modelId="{F0C0D6F5-5320-104F-A78C-18EA72848B1B}" type="pres">
      <dgm:prSet presAssocID="{8F82B853-C867-4699-92D1-2AE7596983EF}" presName="arrowAndChildren" presStyleCnt="0"/>
      <dgm:spPr/>
    </dgm:pt>
    <dgm:pt modelId="{B6FFF18C-D013-8142-84AE-910978133E3D}" type="pres">
      <dgm:prSet presAssocID="{8F82B853-C867-4699-92D1-2AE7596983EF}" presName="parentTextArrow" presStyleLbl="node1" presStyleIdx="0" presStyleCnt="0"/>
      <dgm:spPr/>
    </dgm:pt>
    <dgm:pt modelId="{8DAE6864-752E-1E48-914F-1BD5580C63C3}" type="pres">
      <dgm:prSet presAssocID="{8F82B853-C867-4699-92D1-2AE7596983EF}" presName="arrow" presStyleLbl="alignNode1" presStyleIdx="1" presStyleCnt="3"/>
      <dgm:spPr/>
    </dgm:pt>
    <dgm:pt modelId="{AD676D39-084B-614B-8851-DF52A516F33D}" type="pres">
      <dgm:prSet presAssocID="{8F82B853-C867-4699-92D1-2AE7596983EF}" presName="descendantArrow" presStyleLbl="bgAccFollowNode1" presStyleIdx="1" presStyleCnt="3"/>
      <dgm:spPr/>
    </dgm:pt>
    <dgm:pt modelId="{6492E302-13D8-2245-B658-AA0FA43194BB}" type="pres">
      <dgm:prSet presAssocID="{EABAC735-F418-4920-884D-3D2B04C53488}" presName="sp" presStyleCnt="0"/>
      <dgm:spPr/>
    </dgm:pt>
    <dgm:pt modelId="{13992A60-3855-6D45-B636-1F585DF0574B}" type="pres">
      <dgm:prSet presAssocID="{5A019669-72FC-4883-8504-61BD5D2EF7E4}" presName="arrowAndChildren" presStyleCnt="0"/>
      <dgm:spPr/>
    </dgm:pt>
    <dgm:pt modelId="{8632B409-C83F-F448-A2EB-A1BB00BAA243}" type="pres">
      <dgm:prSet presAssocID="{5A019669-72FC-4883-8504-61BD5D2EF7E4}" presName="parentTextArrow" presStyleLbl="node1" presStyleIdx="0" presStyleCnt="0"/>
      <dgm:spPr/>
    </dgm:pt>
    <dgm:pt modelId="{9B73EC27-8374-0F47-993B-8C301F2A7898}" type="pres">
      <dgm:prSet presAssocID="{5A019669-72FC-4883-8504-61BD5D2EF7E4}" presName="arrow" presStyleLbl="alignNode1" presStyleIdx="2" presStyleCnt="3"/>
      <dgm:spPr/>
    </dgm:pt>
    <dgm:pt modelId="{6CBF307A-1D1B-B940-ABAC-8EDCDB398D51}" type="pres">
      <dgm:prSet presAssocID="{5A019669-72FC-4883-8504-61BD5D2EF7E4}" presName="descendantArrow" presStyleLbl="bgAccFollowNode1" presStyleIdx="2" presStyleCnt="3"/>
      <dgm:spPr/>
    </dgm:pt>
  </dgm:ptLst>
  <dgm:cxnLst>
    <dgm:cxn modelId="{D2CBC334-F432-4B14-BBFA-D8E09C38A285}" srcId="{219E678B-C1DB-4163-9352-44D6F3A6EB0C}" destId="{7173AF90-5B10-4656-A436-AC4EB78DD372}" srcOrd="2" destOrd="0" parTransId="{0E81F84B-F83F-4697-BAF8-16348A58EC00}" sibTransId="{91EF3602-630B-4D4B-87AB-944B6033F55D}"/>
    <dgm:cxn modelId="{145A8F35-95E8-4DC5-AB00-8FFE8B765CF7}" srcId="{7173AF90-5B10-4656-A436-AC4EB78DD372}" destId="{B84B0CFA-EFB8-4F89-86AE-6F92071A7BA0}" srcOrd="0" destOrd="0" parTransId="{C510A7F9-31A1-4C8E-9573-2C056A4B82AF}" sibTransId="{DA6E14CE-7E1B-46A8-B904-CCD04C5087D3}"/>
    <dgm:cxn modelId="{39B9BD43-443D-44CD-8C57-BE4C54990A18}" srcId="{5A019669-72FC-4883-8504-61BD5D2EF7E4}" destId="{CF9F4F5A-75F9-45E3-9EE5-76E1418D145A}" srcOrd="0" destOrd="0" parTransId="{7057D352-4E61-4190-88E9-2DA91016E925}" sibTransId="{D64A9F7F-5698-471E-98B6-42D968D0647B}"/>
    <dgm:cxn modelId="{67200B45-1A60-486E-B72C-FFA6D1A75249}" srcId="{219E678B-C1DB-4163-9352-44D6F3A6EB0C}" destId="{5A019669-72FC-4883-8504-61BD5D2EF7E4}" srcOrd="0" destOrd="0" parTransId="{D2FD0C4F-ECC3-43DF-AA4F-4490867DCAB8}" sibTransId="{EABAC735-F418-4920-884D-3D2B04C53488}"/>
    <dgm:cxn modelId="{2EF6466C-1460-1B48-8DB7-A6F6619AECA4}" type="presOf" srcId="{CF9F4F5A-75F9-45E3-9EE5-76E1418D145A}" destId="{6CBF307A-1D1B-B940-ABAC-8EDCDB398D51}" srcOrd="0" destOrd="0" presId="urn:microsoft.com/office/officeart/2016/7/layout/VerticalDownArrowProcess"/>
    <dgm:cxn modelId="{7754F055-EE4E-804E-A5A2-0BC627C619A4}" type="presOf" srcId="{B84B0CFA-EFB8-4F89-86AE-6F92071A7BA0}" destId="{455A3A80-FEDB-2F4E-BE92-5564D9B4AB21}" srcOrd="0" destOrd="0" presId="urn:microsoft.com/office/officeart/2016/7/layout/VerticalDownArrowProcess"/>
    <dgm:cxn modelId="{0D7A2D58-7FAA-FA41-8319-79085D2D8FD3}" type="presOf" srcId="{219E678B-C1DB-4163-9352-44D6F3A6EB0C}" destId="{6DCB234F-9087-D94E-B67E-C8701CF8E0B8}" srcOrd="0" destOrd="0" presId="urn:microsoft.com/office/officeart/2016/7/layout/VerticalDownArrowProcess"/>
    <dgm:cxn modelId="{F5DFF98C-25A2-2340-9155-E84A7DECF389}" type="presOf" srcId="{7173AF90-5B10-4656-A436-AC4EB78DD372}" destId="{8BE871F8-79FA-174D-B67A-9ED3F1F00896}" srcOrd="0" destOrd="0" presId="urn:microsoft.com/office/officeart/2016/7/layout/VerticalDownArrowProcess"/>
    <dgm:cxn modelId="{63C80798-5C3F-4668-9085-955D9EFA46CA}" srcId="{219E678B-C1DB-4163-9352-44D6F3A6EB0C}" destId="{8F82B853-C867-4699-92D1-2AE7596983EF}" srcOrd="1" destOrd="0" parTransId="{D1C93C96-7B2F-4BF6-89BE-C1DF50C51652}" sibTransId="{C012DC28-E0BE-4206-8EBA-73E0C6CD1484}"/>
    <dgm:cxn modelId="{6B4D88A6-E689-40E8-A323-73646A954012}" srcId="{8F82B853-C867-4699-92D1-2AE7596983EF}" destId="{C32E33C1-42A2-4DE9-BD6D-F92C81EA7940}" srcOrd="0" destOrd="0" parTransId="{CC9AD2A7-CF0F-4078-9CE4-8B2227632D87}" sibTransId="{B078C2A5-1AA6-49A1-B865-29DBA7BD0B34}"/>
    <dgm:cxn modelId="{DAFBECAF-5B08-BC47-8B67-DF3FB0636F22}" type="presOf" srcId="{5A019669-72FC-4883-8504-61BD5D2EF7E4}" destId="{8632B409-C83F-F448-A2EB-A1BB00BAA243}" srcOrd="0" destOrd="0" presId="urn:microsoft.com/office/officeart/2016/7/layout/VerticalDownArrowProcess"/>
    <dgm:cxn modelId="{5366EFB0-31BE-2247-B8A4-01F2A7C58D6C}" type="presOf" srcId="{5A019669-72FC-4883-8504-61BD5D2EF7E4}" destId="{9B73EC27-8374-0F47-993B-8C301F2A7898}" srcOrd="1" destOrd="0" presId="urn:microsoft.com/office/officeart/2016/7/layout/VerticalDownArrowProcess"/>
    <dgm:cxn modelId="{E5B107C3-0DE0-D046-8BBA-8D27673A7DA0}" type="presOf" srcId="{8F82B853-C867-4699-92D1-2AE7596983EF}" destId="{B6FFF18C-D013-8142-84AE-910978133E3D}" srcOrd="0" destOrd="0" presId="urn:microsoft.com/office/officeart/2016/7/layout/VerticalDownArrowProcess"/>
    <dgm:cxn modelId="{BA0407CA-AA94-4343-8148-FADEFA5646CD}" type="presOf" srcId="{8F82B853-C867-4699-92D1-2AE7596983EF}" destId="{8DAE6864-752E-1E48-914F-1BD5580C63C3}" srcOrd="1" destOrd="0" presId="urn:microsoft.com/office/officeart/2016/7/layout/VerticalDownArrowProcess"/>
    <dgm:cxn modelId="{AAC43DF9-504F-404C-B919-995010262DAA}" type="presOf" srcId="{C32E33C1-42A2-4DE9-BD6D-F92C81EA7940}" destId="{AD676D39-084B-614B-8851-DF52A516F33D}" srcOrd="0" destOrd="0" presId="urn:microsoft.com/office/officeart/2016/7/layout/VerticalDownArrowProcess"/>
    <dgm:cxn modelId="{ECCC987D-2056-9745-8EBC-D30FACFEAB07}" type="presParOf" srcId="{6DCB234F-9087-D94E-B67E-C8701CF8E0B8}" destId="{246B6166-FE6B-3740-B20B-015710CFF505}" srcOrd="0" destOrd="0" presId="urn:microsoft.com/office/officeart/2016/7/layout/VerticalDownArrowProcess"/>
    <dgm:cxn modelId="{E8874DC4-9FF2-134E-B283-A5D8D45B6747}" type="presParOf" srcId="{246B6166-FE6B-3740-B20B-015710CFF505}" destId="{8BE871F8-79FA-174D-B67A-9ED3F1F00896}" srcOrd="0" destOrd="0" presId="urn:microsoft.com/office/officeart/2016/7/layout/VerticalDownArrowProcess"/>
    <dgm:cxn modelId="{A7FDA78E-46EA-EE44-8F03-BCAF87102634}" type="presParOf" srcId="{246B6166-FE6B-3740-B20B-015710CFF505}" destId="{455A3A80-FEDB-2F4E-BE92-5564D9B4AB21}" srcOrd="1" destOrd="0" presId="urn:microsoft.com/office/officeart/2016/7/layout/VerticalDownArrowProcess"/>
    <dgm:cxn modelId="{7DB8861A-C7ED-AC46-8E5B-E459516E62A6}" type="presParOf" srcId="{6DCB234F-9087-D94E-B67E-C8701CF8E0B8}" destId="{A1894DAC-F8EB-694E-BDF1-E99FBB32554B}" srcOrd="1" destOrd="0" presId="urn:microsoft.com/office/officeart/2016/7/layout/VerticalDownArrowProcess"/>
    <dgm:cxn modelId="{D553D14F-9CF2-334D-8BFC-2611B998FA99}" type="presParOf" srcId="{6DCB234F-9087-D94E-B67E-C8701CF8E0B8}" destId="{F0C0D6F5-5320-104F-A78C-18EA72848B1B}" srcOrd="2" destOrd="0" presId="urn:microsoft.com/office/officeart/2016/7/layout/VerticalDownArrowProcess"/>
    <dgm:cxn modelId="{49717A2F-78C3-FD47-81C5-C80F705C195D}" type="presParOf" srcId="{F0C0D6F5-5320-104F-A78C-18EA72848B1B}" destId="{B6FFF18C-D013-8142-84AE-910978133E3D}" srcOrd="0" destOrd="0" presId="urn:microsoft.com/office/officeart/2016/7/layout/VerticalDownArrowProcess"/>
    <dgm:cxn modelId="{C96FACA1-AADC-F24F-8B4C-EEC975019034}" type="presParOf" srcId="{F0C0D6F5-5320-104F-A78C-18EA72848B1B}" destId="{8DAE6864-752E-1E48-914F-1BD5580C63C3}" srcOrd="1" destOrd="0" presId="urn:microsoft.com/office/officeart/2016/7/layout/VerticalDownArrowProcess"/>
    <dgm:cxn modelId="{EB3DC5C4-0EBA-B549-B29C-8ED272F6A30A}" type="presParOf" srcId="{F0C0D6F5-5320-104F-A78C-18EA72848B1B}" destId="{AD676D39-084B-614B-8851-DF52A516F33D}" srcOrd="2" destOrd="0" presId="urn:microsoft.com/office/officeart/2016/7/layout/VerticalDownArrowProcess"/>
    <dgm:cxn modelId="{3E2FA6E3-F5CB-9C46-9D64-A4D7125A7A90}" type="presParOf" srcId="{6DCB234F-9087-D94E-B67E-C8701CF8E0B8}" destId="{6492E302-13D8-2245-B658-AA0FA43194BB}" srcOrd="3" destOrd="0" presId="urn:microsoft.com/office/officeart/2016/7/layout/VerticalDownArrowProcess"/>
    <dgm:cxn modelId="{E24BCBA7-FE4F-194C-8F04-EC1365FA1263}" type="presParOf" srcId="{6DCB234F-9087-D94E-B67E-C8701CF8E0B8}" destId="{13992A60-3855-6D45-B636-1F585DF0574B}" srcOrd="4" destOrd="0" presId="urn:microsoft.com/office/officeart/2016/7/layout/VerticalDownArrowProcess"/>
    <dgm:cxn modelId="{EF1B715C-0E20-264C-9A13-FDED6081BEC5}" type="presParOf" srcId="{13992A60-3855-6D45-B636-1F585DF0574B}" destId="{8632B409-C83F-F448-A2EB-A1BB00BAA243}" srcOrd="0" destOrd="0" presId="urn:microsoft.com/office/officeart/2016/7/layout/VerticalDownArrowProcess"/>
    <dgm:cxn modelId="{26A6E58E-46EB-2A44-A374-CEDAFBA1EF8F}" type="presParOf" srcId="{13992A60-3855-6D45-B636-1F585DF0574B}" destId="{9B73EC27-8374-0F47-993B-8C301F2A7898}" srcOrd="1" destOrd="0" presId="urn:microsoft.com/office/officeart/2016/7/layout/VerticalDownArrowProcess"/>
    <dgm:cxn modelId="{1D792866-35B8-DE4B-A255-8FB53B965054}" type="presParOf" srcId="{13992A60-3855-6D45-B636-1F585DF0574B}" destId="{6CBF307A-1D1B-B940-ABAC-8EDCDB398D51}"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5F9998F-4225-4CA0-AD40-A985DEBC12D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49FACD6-BAE6-4CAA-8A95-D5AF54825321}">
      <dgm:prSet/>
      <dgm:spPr/>
      <dgm:t>
        <a:bodyPr/>
        <a:lstStyle/>
        <a:p>
          <a:pPr>
            <a:lnSpc>
              <a:spcPct val="100000"/>
            </a:lnSpc>
          </a:pPr>
          <a:r>
            <a:rPr lang="en-US" dirty="0"/>
            <a:t>When you are reminded of stereotype individuals perform less poorly-</a:t>
          </a:r>
        </a:p>
      </dgm:t>
    </dgm:pt>
    <dgm:pt modelId="{5E9DA9D9-165C-4396-A464-901615643190}" type="parTrans" cxnId="{3529C23F-76C2-4C9F-B05D-A34A9B979A47}">
      <dgm:prSet/>
      <dgm:spPr/>
      <dgm:t>
        <a:bodyPr/>
        <a:lstStyle/>
        <a:p>
          <a:endParaRPr lang="en-US"/>
        </a:p>
      </dgm:t>
    </dgm:pt>
    <dgm:pt modelId="{850103E5-464F-4839-B69C-0DBD762D8C8A}" type="sibTrans" cxnId="{3529C23F-76C2-4C9F-B05D-A34A9B979A47}">
      <dgm:prSet/>
      <dgm:spPr/>
      <dgm:t>
        <a:bodyPr/>
        <a:lstStyle/>
        <a:p>
          <a:endParaRPr lang="en-US"/>
        </a:p>
      </dgm:t>
    </dgm:pt>
    <dgm:pt modelId="{2EF971C9-7F8C-4040-9C96-1170C01EBF6B}">
      <dgm:prSet/>
      <dgm:spPr/>
      <dgm:t>
        <a:bodyPr/>
        <a:lstStyle/>
        <a:p>
          <a:pPr>
            <a:lnSpc>
              <a:spcPct val="100000"/>
            </a:lnSpc>
          </a:pPr>
          <a:r>
            <a:rPr lang="en-US"/>
            <a:t>Focus on the fuller definition of yourself not the stereotype</a:t>
          </a:r>
        </a:p>
      </dgm:t>
    </dgm:pt>
    <dgm:pt modelId="{FD7AC43C-AF87-41D9-B8A9-FC168ED6486B}" type="parTrans" cxnId="{2334095B-0186-410F-9C4E-73C93CF1CF37}">
      <dgm:prSet/>
      <dgm:spPr/>
      <dgm:t>
        <a:bodyPr/>
        <a:lstStyle/>
        <a:p>
          <a:endParaRPr lang="en-US"/>
        </a:p>
      </dgm:t>
    </dgm:pt>
    <dgm:pt modelId="{08FA6DEA-4201-47DD-A262-6AA745DC17E4}" type="sibTrans" cxnId="{2334095B-0186-410F-9C4E-73C93CF1CF37}">
      <dgm:prSet/>
      <dgm:spPr/>
      <dgm:t>
        <a:bodyPr/>
        <a:lstStyle/>
        <a:p>
          <a:endParaRPr lang="en-US"/>
        </a:p>
      </dgm:t>
    </dgm:pt>
    <dgm:pt modelId="{5CF27E1B-214C-4584-820F-82B1B0BB0C6A}">
      <dgm:prSet/>
      <dgm:spPr/>
      <dgm:t>
        <a:bodyPr/>
        <a:lstStyle/>
        <a:p>
          <a:pPr>
            <a:lnSpc>
              <a:spcPct val="100000"/>
            </a:lnSpc>
          </a:pPr>
          <a:r>
            <a:rPr lang="en-US" dirty="0"/>
            <a:t>Cognitive strategies that expand self-identity- growth mindset</a:t>
          </a:r>
        </a:p>
      </dgm:t>
    </dgm:pt>
    <dgm:pt modelId="{0E5B58BE-E87B-44A5-B363-2C681BE4D814}" type="parTrans" cxnId="{8D413B80-A871-43C8-BB86-840F8409C8F5}">
      <dgm:prSet/>
      <dgm:spPr/>
      <dgm:t>
        <a:bodyPr/>
        <a:lstStyle/>
        <a:p>
          <a:endParaRPr lang="en-US"/>
        </a:p>
      </dgm:t>
    </dgm:pt>
    <dgm:pt modelId="{CB0BC9B9-0D24-40DF-B5C7-9DC5EF6193F8}" type="sibTrans" cxnId="{8D413B80-A871-43C8-BB86-840F8409C8F5}">
      <dgm:prSet/>
      <dgm:spPr/>
      <dgm:t>
        <a:bodyPr/>
        <a:lstStyle/>
        <a:p>
          <a:endParaRPr lang="en-US"/>
        </a:p>
      </dgm:t>
    </dgm:pt>
    <dgm:pt modelId="{0DF0E7A6-712D-43D5-A5EF-03D6A472EEDD}" type="pres">
      <dgm:prSet presAssocID="{05F9998F-4225-4CA0-AD40-A985DEBC12DA}" presName="root" presStyleCnt="0">
        <dgm:presLayoutVars>
          <dgm:dir/>
          <dgm:resizeHandles val="exact"/>
        </dgm:presLayoutVars>
      </dgm:prSet>
      <dgm:spPr/>
    </dgm:pt>
    <dgm:pt modelId="{323DA68C-2C6F-4B47-A422-8D541AC83B1E}" type="pres">
      <dgm:prSet presAssocID="{649FACD6-BAE6-4CAA-8A95-D5AF54825321}" presName="compNode" presStyleCnt="0"/>
      <dgm:spPr/>
    </dgm:pt>
    <dgm:pt modelId="{BEF0B98E-0AE8-43AE-8700-BF219DAC8DC4}" type="pres">
      <dgm:prSet presAssocID="{649FACD6-BAE6-4CAA-8A95-D5AF54825321}" presName="bgRect" presStyleLbl="bgShp" presStyleIdx="0" presStyleCnt="3"/>
      <dgm:spPr/>
    </dgm:pt>
    <dgm:pt modelId="{7720D3DF-83FC-4A25-B92C-D7D12B4E1EAE}" type="pres">
      <dgm:prSet presAssocID="{649FACD6-BAE6-4CAA-8A95-D5AF5482532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594D7DC8-373E-490A-9104-81E826AF6B0F}" type="pres">
      <dgm:prSet presAssocID="{649FACD6-BAE6-4CAA-8A95-D5AF54825321}" presName="spaceRect" presStyleCnt="0"/>
      <dgm:spPr/>
    </dgm:pt>
    <dgm:pt modelId="{6852C349-E588-46DE-907F-378A9182D7C4}" type="pres">
      <dgm:prSet presAssocID="{649FACD6-BAE6-4CAA-8A95-D5AF54825321}" presName="parTx" presStyleLbl="revTx" presStyleIdx="0" presStyleCnt="3">
        <dgm:presLayoutVars>
          <dgm:chMax val="0"/>
          <dgm:chPref val="0"/>
        </dgm:presLayoutVars>
      </dgm:prSet>
      <dgm:spPr/>
    </dgm:pt>
    <dgm:pt modelId="{088117B2-D4EA-4F61-8F88-BD3754400997}" type="pres">
      <dgm:prSet presAssocID="{850103E5-464F-4839-B69C-0DBD762D8C8A}" presName="sibTrans" presStyleCnt="0"/>
      <dgm:spPr/>
    </dgm:pt>
    <dgm:pt modelId="{7ADF5153-246F-492A-8F4D-0D81CA1EACEA}" type="pres">
      <dgm:prSet presAssocID="{2EF971C9-7F8C-4040-9C96-1170C01EBF6B}" presName="compNode" presStyleCnt="0"/>
      <dgm:spPr/>
    </dgm:pt>
    <dgm:pt modelId="{221BDC2B-7FA0-4315-BFD6-40AA7AF70089}" type="pres">
      <dgm:prSet presAssocID="{2EF971C9-7F8C-4040-9C96-1170C01EBF6B}" presName="bgRect" presStyleLbl="bgShp" presStyleIdx="1" presStyleCnt="3"/>
      <dgm:spPr/>
    </dgm:pt>
    <dgm:pt modelId="{902FC90D-60E2-49CE-B375-EECD43A9C072}" type="pres">
      <dgm:prSet presAssocID="{2EF971C9-7F8C-4040-9C96-1170C01EBF6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166D3201-4A19-456F-8B8D-D9F75812F924}" type="pres">
      <dgm:prSet presAssocID="{2EF971C9-7F8C-4040-9C96-1170C01EBF6B}" presName="spaceRect" presStyleCnt="0"/>
      <dgm:spPr/>
    </dgm:pt>
    <dgm:pt modelId="{06844FDD-62BE-44D3-B04F-9E4D24BD9CFB}" type="pres">
      <dgm:prSet presAssocID="{2EF971C9-7F8C-4040-9C96-1170C01EBF6B}" presName="parTx" presStyleLbl="revTx" presStyleIdx="1" presStyleCnt="3">
        <dgm:presLayoutVars>
          <dgm:chMax val="0"/>
          <dgm:chPref val="0"/>
        </dgm:presLayoutVars>
      </dgm:prSet>
      <dgm:spPr/>
    </dgm:pt>
    <dgm:pt modelId="{611E8D67-2AA4-48C2-9529-F02D06E1DD37}" type="pres">
      <dgm:prSet presAssocID="{08FA6DEA-4201-47DD-A262-6AA745DC17E4}" presName="sibTrans" presStyleCnt="0"/>
      <dgm:spPr/>
    </dgm:pt>
    <dgm:pt modelId="{802A5F4F-6816-4341-9EF5-6686297B4E14}" type="pres">
      <dgm:prSet presAssocID="{5CF27E1B-214C-4584-820F-82B1B0BB0C6A}" presName="compNode" presStyleCnt="0"/>
      <dgm:spPr/>
    </dgm:pt>
    <dgm:pt modelId="{6C8DDDB7-931A-4765-8EC7-B80D0761A4FE}" type="pres">
      <dgm:prSet presAssocID="{5CF27E1B-214C-4584-820F-82B1B0BB0C6A}" presName="bgRect" presStyleLbl="bgShp" presStyleIdx="2" presStyleCnt="3" custLinFactNeighborX="1199" custLinFactNeighborY="751"/>
      <dgm:spPr/>
    </dgm:pt>
    <dgm:pt modelId="{23DBFE4C-ECD6-4DAE-8852-864D640C9569}" type="pres">
      <dgm:prSet presAssocID="{5CF27E1B-214C-4584-820F-82B1B0BB0C6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CE7F9B84-14A4-48CA-B469-119F0DE471AE}" type="pres">
      <dgm:prSet presAssocID="{5CF27E1B-214C-4584-820F-82B1B0BB0C6A}" presName="spaceRect" presStyleCnt="0"/>
      <dgm:spPr/>
    </dgm:pt>
    <dgm:pt modelId="{0F646DD1-6407-4675-9AAF-89E3944377F9}" type="pres">
      <dgm:prSet presAssocID="{5CF27E1B-214C-4584-820F-82B1B0BB0C6A}" presName="parTx" presStyleLbl="revTx" presStyleIdx="2" presStyleCnt="3">
        <dgm:presLayoutVars>
          <dgm:chMax val="0"/>
          <dgm:chPref val="0"/>
        </dgm:presLayoutVars>
      </dgm:prSet>
      <dgm:spPr/>
    </dgm:pt>
  </dgm:ptLst>
  <dgm:cxnLst>
    <dgm:cxn modelId="{3529C23F-76C2-4C9F-B05D-A34A9B979A47}" srcId="{05F9998F-4225-4CA0-AD40-A985DEBC12DA}" destId="{649FACD6-BAE6-4CAA-8A95-D5AF54825321}" srcOrd="0" destOrd="0" parTransId="{5E9DA9D9-165C-4396-A464-901615643190}" sibTransId="{850103E5-464F-4839-B69C-0DBD762D8C8A}"/>
    <dgm:cxn modelId="{2334095B-0186-410F-9C4E-73C93CF1CF37}" srcId="{05F9998F-4225-4CA0-AD40-A985DEBC12DA}" destId="{2EF971C9-7F8C-4040-9C96-1170C01EBF6B}" srcOrd="1" destOrd="0" parTransId="{FD7AC43C-AF87-41D9-B8A9-FC168ED6486B}" sibTransId="{08FA6DEA-4201-47DD-A262-6AA745DC17E4}"/>
    <dgm:cxn modelId="{8D413B80-A871-43C8-BB86-840F8409C8F5}" srcId="{05F9998F-4225-4CA0-AD40-A985DEBC12DA}" destId="{5CF27E1B-214C-4584-820F-82B1B0BB0C6A}" srcOrd="2" destOrd="0" parTransId="{0E5B58BE-E87B-44A5-B363-2C681BE4D814}" sibTransId="{CB0BC9B9-0D24-40DF-B5C7-9DC5EF6193F8}"/>
    <dgm:cxn modelId="{BA5752A2-FC80-4B08-BC38-1D064E0D91E9}" type="presOf" srcId="{649FACD6-BAE6-4CAA-8A95-D5AF54825321}" destId="{6852C349-E588-46DE-907F-378A9182D7C4}" srcOrd="0" destOrd="0" presId="urn:microsoft.com/office/officeart/2018/2/layout/IconVerticalSolidList"/>
    <dgm:cxn modelId="{4539E3A2-BAED-4A93-8EC8-2A7A707775EE}" type="presOf" srcId="{05F9998F-4225-4CA0-AD40-A985DEBC12DA}" destId="{0DF0E7A6-712D-43D5-A5EF-03D6A472EEDD}" srcOrd="0" destOrd="0" presId="urn:microsoft.com/office/officeart/2018/2/layout/IconVerticalSolidList"/>
    <dgm:cxn modelId="{87A58FAB-94D4-461B-8978-543D30F6C927}" type="presOf" srcId="{2EF971C9-7F8C-4040-9C96-1170C01EBF6B}" destId="{06844FDD-62BE-44D3-B04F-9E4D24BD9CFB}" srcOrd="0" destOrd="0" presId="urn:microsoft.com/office/officeart/2018/2/layout/IconVerticalSolidList"/>
    <dgm:cxn modelId="{F7614AD7-4858-45FE-B715-EABFFF2571F6}" type="presOf" srcId="{5CF27E1B-214C-4584-820F-82B1B0BB0C6A}" destId="{0F646DD1-6407-4675-9AAF-89E3944377F9}" srcOrd="0" destOrd="0" presId="urn:microsoft.com/office/officeart/2018/2/layout/IconVerticalSolidList"/>
    <dgm:cxn modelId="{5F45CE5A-E624-4975-B6B1-3E880690D2C8}" type="presParOf" srcId="{0DF0E7A6-712D-43D5-A5EF-03D6A472EEDD}" destId="{323DA68C-2C6F-4B47-A422-8D541AC83B1E}" srcOrd="0" destOrd="0" presId="urn:microsoft.com/office/officeart/2018/2/layout/IconVerticalSolidList"/>
    <dgm:cxn modelId="{04EF5EF4-E512-4DE9-86D7-667CD853A11D}" type="presParOf" srcId="{323DA68C-2C6F-4B47-A422-8D541AC83B1E}" destId="{BEF0B98E-0AE8-43AE-8700-BF219DAC8DC4}" srcOrd="0" destOrd="0" presId="urn:microsoft.com/office/officeart/2018/2/layout/IconVerticalSolidList"/>
    <dgm:cxn modelId="{537F1BF1-F46F-49EF-A824-9BEEE4DB58FA}" type="presParOf" srcId="{323DA68C-2C6F-4B47-A422-8D541AC83B1E}" destId="{7720D3DF-83FC-4A25-B92C-D7D12B4E1EAE}" srcOrd="1" destOrd="0" presId="urn:microsoft.com/office/officeart/2018/2/layout/IconVerticalSolidList"/>
    <dgm:cxn modelId="{D899822D-1A16-41EB-80B5-55AB5F413652}" type="presParOf" srcId="{323DA68C-2C6F-4B47-A422-8D541AC83B1E}" destId="{594D7DC8-373E-490A-9104-81E826AF6B0F}" srcOrd="2" destOrd="0" presId="urn:microsoft.com/office/officeart/2018/2/layout/IconVerticalSolidList"/>
    <dgm:cxn modelId="{2CF0CAEF-F22F-4ECD-87D2-0A098DEF262F}" type="presParOf" srcId="{323DA68C-2C6F-4B47-A422-8D541AC83B1E}" destId="{6852C349-E588-46DE-907F-378A9182D7C4}" srcOrd="3" destOrd="0" presId="urn:microsoft.com/office/officeart/2018/2/layout/IconVerticalSolidList"/>
    <dgm:cxn modelId="{B4A7223B-4C5B-4808-943C-A81F9D67EEBE}" type="presParOf" srcId="{0DF0E7A6-712D-43D5-A5EF-03D6A472EEDD}" destId="{088117B2-D4EA-4F61-8F88-BD3754400997}" srcOrd="1" destOrd="0" presId="urn:microsoft.com/office/officeart/2018/2/layout/IconVerticalSolidList"/>
    <dgm:cxn modelId="{6AC910B7-0847-4891-96E2-65979E4DA692}" type="presParOf" srcId="{0DF0E7A6-712D-43D5-A5EF-03D6A472EEDD}" destId="{7ADF5153-246F-492A-8F4D-0D81CA1EACEA}" srcOrd="2" destOrd="0" presId="urn:microsoft.com/office/officeart/2018/2/layout/IconVerticalSolidList"/>
    <dgm:cxn modelId="{5F82FCB6-2233-41D2-B70D-28EC941B1D6B}" type="presParOf" srcId="{7ADF5153-246F-492A-8F4D-0D81CA1EACEA}" destId="{221BDC2B-7FA0-4315-BFD6-40AA7AF70089}" srcOrd="0" destOrd="0" presId="urn:microsoft.com/office/officeart/2018/2/layout/IconVerticalSolidList"/>
    <dgm:cxn modelId="{A3C7FCF5-F8E9-47FC-AD5A-6B1414EC281D}" type="presParOf" srcId="{7ADF5153-246F-492A-8F4D-0D81CA1EACEA}" destId="{902FC90D-60E2-49CE-B375-EECD43A9C072}" srcOrd="1" destOrd="0" presId="urn:microsoft.com/office/officeart/2018/2/layout/IconVerticalSolidList"/>
    <dgm:cxn modelId="{CCE19D52-BBF6-4A32-B57D-774F2BEE1AD1}" type="presParOf" srcId="{7ADF5153-246F-492A-8F4D-0D81CA1EACEA}" destId="{166D3201-4A19-456F-8B8D-D9F75812F924}" srcOrd="2" destOrd="0" presId="urn:microsoft.com/office/officeart/2018/2/layout/IconVerticalSolidList"/>
    <dgm:cxn modelId="{E0E799A3-CC92-4CFA-ACA6-E3B6A4402FCC}" type="presParOf" srcId="{7ADF5153-246F-492A-8F4D-0D81CA1EACEA}" destId="{06844FDD-62BE-44D3-B04F-9E4D24BD9CFB}" srcOrd="3" destOrd="0" presId="urn:microsoft.com/office/officeart/2018/2/layout/IconVerticalSolidList"/>
    <dgm:cxn modelId="{F87CA7D6-A4AE-4B7A-82D4-BBD68AD809B2}" type="presParOf" srcId="{0DF0E7A6-712D-43D5-A5EF-03D6A472EEDD}" destId="{611E8D67-2AA4-48C2-9529-F02D06E1DD37}" srcOrd="3" destOrd="0" presId="urn:microsoft.com/office/officeart/2018/2/layout/IconVerticalSolidList"/>
    <dgm:cxn modelId="{D43AE669-5913-4822-B4A1-2112092CC8A1}" type="presParOf" srcId="{0DF0E7A6-712D-43D5-A5EF-03D6A472EEDD}" destId="{802A5F4F-6816-4341-9EF5-6686297B4E14}" srcOrd="4" destOrd="0" presId="urn:microsoft.com/office/officeart/2018/2/layout/IconVerticalSolidList"/>
    <dgm:cxn modelId="{C6398756-C110-49FA-99E8-F1FEF185BED1}" type="presParOf" srcId="{802A5F4F-6816-4341-9EF5-6686297B4E14}" destId="{6C8DDDB7-931A-4765-8EC7-B80D0761A4FE}" srcOrd="0" destOrd="0" presId="urn:microsoft.com/office/officeart/2018/2/layout/IconVerticalSolidList"/>
    <dgm:cxn modelId="{9C79A5B0-54E9-4569-9A4B-1F8255B7CE26}" type="presParOf" srcId="{802A5F4F-6816-4341-9EF5-6686297B4E14}" destId="{23DBFE4C-ECD6-4DAE-8852-864D640C9569}" srcOrd="1" destOrd="0" presId="urn:microsoft.com/office/officeart/2018/2/layout/IconVerticalSolidList"/>
    <dgm:cxn modelId="{8B28C6A5-4A5A-4ABC-9A2F-C844F17AE8BE}" type="presParOf" srcId="{802A5F4F-6816-4341-9EF5-6686297B4E14}" destId="{CE7F9B84-14A4-48CA-B469-119F0DE471AE}" srcOrd="2" destOrd="0" presId="urn:microsoft.com/office/officeart/2018/2/layout/IconVerticalSolidList"/>
    <dgm:cxn modelId="{9E37B8FD-8179-4E90-9193-474B2DA3D69D}" type="presParOf" srcId="{802A5F4F-6816-4341-9EF5-6686297B4E14}" destId="{0F646DD1-6407-4675-9AAF-89E3944377F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478505D-FA52-425A-BB3E-5B63B73712A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F93889D1-9D08-47F9-A1A9-8ABBDBB40F91}">
      <dgm:prSet/>
      <dgm:spPr/>
      <dgm:t>
        <a:bodyPr/>
        <a:lstStyle/>
        <a:p>
          <a:r>
            <a:rPr lang="en-US"/>
            <a:t>Each day identify three things you achieved-</a:t>
          </a:r>
        </a:p>
      </dgm:t>
    </dgm:pt>
    <dgm:pt modelId="{52C4EA4B-4A9D-4B30-BF97-80F03F6340FD}" type="parTrans" cxnId="{08F8AA2F-2306-47AF-B996-773CB52C03DF}">
      <dgm:prSet/>
      <dgm:spPr/>
      <dgm:t>
        <a:bodyPr/>
        <a:lstStyle/>
        <a:p>
          <a:endParaRPr lang="en-US"/>
        </a:p>
      </dgm:t>
    </dgm:pt>
    <dgm:pt modelId="{13A55697-13A7-4C07-895F-17220BA0FC5B}" type="sibTrans" cxnId="{08F8AA2F-2306-47AF-B996-773CB52C03DF}">
      <dgm:prSet/>
      <dgm:spPr/>
      <dgm:t>
        <a:bodyPr/>
        <a:lstStyle/>
        <a:p>
          <a:endParaRPr lang="en-US"/>
        </a:p>
      </dgm:t>
    </dgm:pt>
    <dgm:pt modelId="{B65AA640-AE47-40DC-A7CD-9FEAB2143EAC}">
      <dgm:prSet/>
      <dgm:spPr/>
      <dgm:t>
        <a:bodyPr/>
        <a:lstStyle/>
        <a:p>
          <a:r>
            <a:rPr lang="en-US"/>
            <a:t>Write down accomplishments- seeing them in black and white can help</a:t>
          </a:r>
        </a:p>
      </dgm:t>
    </dgm:pt>
    <dgm:pt modelId="{CB885796-C688-45DE-9359-16EFC6725D90}" type="parTrans" cxnId="{964040EB-CF68-4CE5-B235-1080D2D88FAB}">
      <dgm:prSet/>
      <dgm:spPr/>
      <dgm:t>
        <a:bodyPr/>
        <a:lstStyle/>
        <a:p>
          <a:endParaRPr lang="en-US"/>
        </a:p>
      </dgm:t>
    </dgm:pt>
    <dgm:pt modelId="{1EBECB0F-5CE7-4212-953D-5B6F9AD4026B}" type="sibTrans" cxnId="{964040EB-CF68-4CE5-B235-1080D2D88FAB}">
      <dgm:prSet/>
      <dgm:spPr/>
      <dgm:t>
        <a:bodyPr/>
        <a:lstStyle/>
        <a:p>
          <a:endParaRPr lang="en-US"/>
        </a:p>
      </dgm:t>
    </dgm:pt>
    <dgm:pt modelId="{6CB3B82C-9FB4-4872-B309-B9781C92B92B}">
      <dgm:prSet/>
      <dgm:spPr/>
      <dgm:t>
        <a:bodyPr/>
        <a:lstStyle/>
        <a:p>
          <a:r>
            <a:rPr lang="en-US"/>
            <a:t>Log the positive feedback </a:t>
          </a:r>
        </a:p>
      </dgm:t>
    </dgm:pt>
    <dgm:pt modelId="{FAAE1A8B-AE55-4D7A-BC18-0652AA31977B}" type="parTrans" cxnId="{EB6E9817-EFC7-4576-AA93-23EBB385468C}">
      <dgm:prSet/>
      <dgm:spPr/>
      <dgm:t>
        <a:bodyPr/>
        <a:lstStyle/>
        <a:p>
          <a:endParaRPr lang="en-US"/>
        </a:p>
      </dgm:t>
    </dgm:pt>
    <dgm:pt modelId="{2CF53961-022E-4EBD-BFDA-5D9EB7F07371}" type="sibTrans" cxnId="{EB6E9817-EFC7-4576-AA93-23EBB385468C}">
      <dgm:prSet/>
      <dgm:spPr/>
      <dgm:t>
        <a:bodyPr/>
        <a:lstStyle/>
        <a:p>
          <a:endParaRPr lang="en-US"/>
        </a:p>
      </dgm:t>
    </dgm:pt>
    <dgm:pt modelId="{B5A874F9-0827-304E-B27D-FA5741910D57}" type="pres">
      <dgm:prSet presAssocID="{6478505D-FA52-425A-BB3E-5B63B73712AD}" presName="linear" presStyleCnt="0">
        <dgm:presLayoutVars>
          <dgm:animLvl val="lvl"/>
          <dgm:resizeHandles val="exact"/>
        </dgm:presLayoutVars>
      </dgm:prSet>
      <dgm:spPr/>
    </dgm:pt>
    <dgm:pt modelId="{5524FCA2-7376-C049-BCA0-067A54D9970F}" type="pres">
      <dgm:prSet presAssocID="{F93889D1-9D08-47F9-A1A9-8ABBDBB40F91}" presName="parentText" presStyleLbl="node1" presStyleIdx="0" presStyleCnt="3">
        <dgm:presLayoutVars>
          <dgm:chMax val="0"/>
          <dgm:bulletEnabled val="1"/>
        </dgm:presLayoutVars>
      </dgm:prSet>
      <dgm:spPr/>
    </dgm:pt>
    <dgm:pt modelId="{F096223F-DFC7-8447-BD04-2914A92950C8}" type="pres">
      <dgm:prSet presAssocID="{13A55697-13A7-4C07-895F-17220BA0FC5B}" presName="spacer" presStyleCnt="0"/>
      <dgm:spPr/>
    </dgm:pt>
    <dgm:pt modelId="{4A1B9933-BCA5-F346-9549-558CA2C294DD}" type="pres">
      <dgm:prSet presAssocID="{B65AA640-AE47-40DC-A7CD-9FEAB2143EAC}" presName="parentText" presStyleLbl="node1" presStyleIdx="1" presStyleCnt="3">
        <dgm:presLayoutVars>
          <dgm:chMax val="0"/>
          <dgm:bulletEnabled val="1"/>
        </dgm:presLayoutVars>
      </dgm:prSet>
      <dgm:spPr/>
    </dgm:pt>
    <dgm:pt modelId="{03B2E116-901F-1946-9D4C-81519206D14A}" type="pres">
      <dgm:prSet presAssocID="{1EBECB0F-5CE7-4212-953D-5B6F9AD4026B}" presName="spacer" presStyleCnt="0"/>
      <dgm:spPr/>
    </dgm:pt>
    <dgm:pt modelId="{E4C1E3DA-DC4F-214B-8184-30AF268E1EA1}" type="pres">
      <dgm:prSet presAssocID="{6CB3B82C-9FB4-4872-B309-B9781C92B92B}" presName="parentText" presStyleLbl="node1" presStyleIdx="2" presStyleCnt="3">
        <dgm:presLayoutVars>
          <dgm:chMax val="0"/>
          <dgm:bulletEnabled val="1"/>
        </dgm:presLayoutVars>
      </dgm:prSet>
      <dgm:spPr/>
    </dgm:pt>
  </dgm:ptLst>
  <dgm:cxnLst>
    <dgm:cxn modelId="{EB6E9817-EFC7-4576-AA93-23EBB385468C}" srcId="{6478505D-FA52-425A-BB3E-5B63B73712AD}" destId="{6CB3B82C-9FB4-4872-B309-B9781C92B92B}" srcOrd="2" destOrd="0" parTransId="{FAAE1A8B-AE55-4D7A-BC18-0652AA31977B}" sibTransId="{2CF53961-022E-4EBD-BFDA-5D9EB7F07371}"/>
    <dgm:cxn modelId="{08F8AA2F-2306-47AF-B996-773CB52C03DF}" srcId="{6478505D-FA52-425A-BB3E-5B63B73712AD}" destId="{F93889D1-9D08-47F9-A1A9-8ABBDBB40F91}" srcOrd="0" destOrd="0" parTransId="{52C4EA4B-4A9D-4B30-BF97-80F03F6340FD}" sibTransId="{13A55697-13A7-4C07-895F-17220BA0FC5B}"/>
    <dgm:cxn modelId="{D578ADB4-C1B5-1C4F-81FD-F28C47F424C5}" type="presOf" srcId="{B65AA640-AE47-40DC-A7CD-9FEAB2143EAC}" destId="{4A1B9933-BCA5-F346-9549-558CA2C294DD}" srcOrd="0" destOrd="0" presId="urn:microsoft.com/office/officeart/2005/8/layout/vList2"/>
    <dgm:cxn modelId="{0129C8B7-2992-5F44-A01A-CE46B5F354F0}" type="presOf" srcId="{6478505D-FA52-425A-BB3E-5B63B73712AD}" destId="{B5A874F9-0827-304E-B27D-FA5741910D57}" srcOrd="0" destOrd="0" presId="urn:microsoft.com/office/officeart/2005/8/layout/vList2"/>
    <dgm:cxn modelId="{C17702BE-DC90-7C41-B155-8741ED50E24D}" type="presOf" srcId="{F93889D1-9D08-47F9-A1A9-8ABBDBB40F91}" destId="{5524FCA2-7376-C049-BCA0-067A54D9970F}" srcOrd="0" destOrd="0" presId="urn:microsoft.com/office/officeart/2005/8/layout/vList2"/>
    <dgm:cxn modelId="{89593EEA-EC3E-5844-AE7E-4CF3D72A427B}" type="presOf" srcId="{6CB3B82C-9FB4-4872-B309-B9781C92B92B}" destId="{E4C1E3DA-DC4F-214B-8184-30AF268E1EA1}" srcOrd="0" destOrd="0" presId="urn:microsoft.com/office/officeart/2005/8/layout/vList2"/>
    <dgm:cxn modelId="{964040EB-CF68-4CE5-B235-1080D2D88FAB}" srcId="{6478505D-FA52-425A-BB3E-5B63B73712AD}" destId="{B65AA640-AE47-40DC-A7CD-9FEAB2143EAC}" srcOrd="1" destOrd="0" parTransId="{CB885796-C688-45DE-9359-16EFC6725D90}" sibTransId="{1EBECB0F-5CE7-4212-953D-5B6F9AD4026B}"/>
    <dgm:cxn modelId="{6BEAC0DB-A953-D44F-9190-AFB30B164D99}" type="presParOf" srcId="{B5A874F9-0827-304E-B27D-FA5741910D57}" destId="{5524FCA2-7376-C049-BCA0-067A54D9970F}" srcOrd="0" destOrd="0" presId="urn:microsoft.com/office/officeart/2005/8/layout/vList2"/>
    <dgm:cxn modelId="{7F233607-EB0D-494A-9FF0-8660884EE45B}" type="presParOf" srcId="{B5A874F9-0827-304E-B27D-FA5741910D57}" destId="{F096223F-DFC7-8447-BD04-2914A92950C8}" srcOrd="1" destOrd="0" presId="urn:microsoft.com/office/officeart/2005/8/layout/vList2"/>
    <dgm:cxn modelId="{CC3FFF3E-6CDE-9B45-8F9C-016221411F8E}" type="presParOf" srcId="{B5A874F9-0827-304E-B27D-FA5741910D57}" destId="{4A1B9933-BCA5-F346-9549-558CA2C294DD}" srcOrd="2" destOrd="0" presId="urn:microsoft.com/office/officeart/2005/8/layout/vList2"/>
    <dgm:cxn modelId="{8DCB1BBC-3999-7243-8251-74044BAB2D49}" type="presParOf" srcId="{B5A874F9-0827-304E-B27D-FA5741910D57}" destId="{03B2E116-901F-1946-9D4C-81519206D14A}" srcOrd="3" destOrd="0" presId="urn:microsoft.com/office/officeart/2005/8/layout/vList2"/>
    <dgm:cxn modelId="{5AF82B40-5662-C747-BCB8-577384B0C0C9}" type="presParOf" srcId="{B5A874F9-0827-304E-B27D-FA5741910D57}" destId="{E4C1E3DA-DC4F-214B-8184-30AF268E1EA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DC1F4DF-1E0D-4021-A3C6-8FDAAA4EC47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5290D1C-B6E8-4350-A11F-9DDEEC002597}">
      <dgm:prSet/>
      <dgm:spPr/>
      <dgm:t>
        <a:bodyPr/>
        <a:lstStyle/>
        <a:p>
          <a:pPr>
            <a:lnSpc>
              <a:spcPct val="100000"/>
            </a:lnSpc>
            <a:defRPr cap="all"/>
          </a:pPr>
          <a:r>
            <a:rPr lang="en-US" b="1"/>
            <a:t>Instead of  judging and criticizing yourself for various inadequacies or shortcomings….</a:t>
          </a:r>
          <a:endParaRPr lang="en-US"/>
        </a:p>
      </dgm:t>
    </dgm:pt>
    <dgm:pt modelId="{ED76E14B-3851-4086-B670-29EBB822D48B}" type="parTrans" cxnId="{FE1F86E9-73C5-4115-B61E-90BB8DF61EAE}">
      <dgm:prSet/>
      <dgm:spPr/>
      <dgm:t>
        <a:bodyPr/>
        <a:lstStyle/>
        <a:p>
          <a:endParaRPr lang="en-US"/>
        </a:p>
      </dgm:t>
    </dgm:pt>
    <dgm:pt modelId="{16BF8F27-1EC5-40EA-9C15-19AEAFAA2495}" type="sibTrans" cxnId="{FE1F86E9-73C5-4115-B61E-90BB8DF61EAE}">
      <dgm:prSet/>
      <dgm:spPr/>
      <dgm:t>
        <a:bodyPr/>
        <a:lstStyle/>
        <a:p>
          <a:endParaRPr lang="en-US"/>
        </a:p>
      </dgm:t>
    </dgm:pt>
    <dgm:pt modelId="{26796951-3037-440A-8A4D-E9587D8B0CE6}">
      <dgm:prSet/>
      <dgm:spPr/>
      <dgm:t>
        <a:bodyPr/>
        <a:lstStyle/>
        <a:p>
          <a:pPr>
            <a:lnSpc>
              <a:spcPct val="100000"/>
            </a:lnSpc>
            <a:defRPr cap="all"/>
          </a:pPr>
          <a:r>
            <a:rPr lang="en-US" b="1" dirty="0"/>
            <a:t> practice self-compassion – be kind and understanding with yourself when confronted with personal failings – </a:t>
          </a:r>
        </a:p>
        <a:p>
          <a:pPr>
            <a:lnSpc>
              <a:spcPct val="100000"/>
            </a:lnSpc>
            <a:defRPr cap="all"/>
          </a:pPr>
          <a:r>
            <a:rPr lang="en-US" b="1" dirty="0"/>
            <a:t>The human condition</a:t>
          </a:r>
          <a:endParaRPr lang="en-US" dirty="0"/>
        </a:p>
      </dgm:t>
    </dgm:pt>
    <dgm:pt modelId="{EB3D45F2-F92E-458F-85F4-D5515B19BD44}" type="parTrans" cxnId="{AEDC48E4-B80A-4277-95E5-45B6C921DCA9}">
      <dgm:prSet/>
      <dgm:spPr/>
      <dgm:t>
        <a:bodyPr/>
        <a:lstStyle/>
        <a:p>
          <a:endParaRPr lang="en-US"/>
        </a:p>
      </dgm:t>
    </dgm:pt>
    <dgm:pt modelId="{15DB19D3-E9EE-44EB-B3CD-618A7A36A6BF}" type="sibTrans" cxnId="{AEDC48E4-B80A-4277-95E5-45B6C921DCA9}">
      <dgm:prSet/>
      <dgm:spPr/>
      <dgm:t>
        <a:bodyPr/>
        <a:lstStyle/>
        <a:p>
          <a:endParaRPr lang="en-US"/>
        </a:p>
      </dgm:t>
    </dgm:pt>
    <dgm:pt modelId="{757B74E3-41DF-486C-9362-4735FC80DCCC}" type="pres">
      <dgm:prSet presAssocID="{BDC1F4DF-1E0D-4021-A3C6-8FDAAA4EC476}" presName="root" presStyleCnt="0">
        <dgm:presLayoutVars>
          <dgm:dir/>
          <dgm:resizeHandles val="exact"/>
        </dgm:presLayoutVars>
      </dgm:prSet>
      <dgm:spPr/>
    </dgm:pt>
    <dgm:pt modelId="{BE3BAFB7-E253-464A-89A4-D7C112842269}" type="pres">
      <dgm:prSet presAssocID="{05290D1C-B6E8-4350-A11F-9DDEEC002597}" presName="compNode" presStyleCnt="0"/>
      <dgm:spPr/>
    </dgm:pt>
    <dgm:pt modelId="{7FFA2F2C-D25B-4239-B362-0C14D42B5DED}" type="pres">
      <dgm:prSet presAssocID="{05290D1C-B6E8-4350-A11F-9DDEEC002597}" presName="iconBgRect" presStyleLbl="bgShp" presStyleIdx="0" presStyleCnt="2"/>
      <dgm:spPr/>
    </dgm:pt>
    <dgm:pt modelId="{742C2ACF-98F5-4880-B8DF-27DC62F9CF7A}" type="pres">
      <dgm:prSet presAssocID="{05290D1C-B6E8-4350-A11F-9DDEEC00259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79B9EBA8-E3B9-40F4-897E-187B6473C130}" type="pres">
      <dgm:prSet presAssocID="{05290D1C-B6E8-4350-A11F-9DDEEC002597}" presName="spaceRect" presStyleCnt="0"/>
      <dgm:spPr/>
    </dgm:pt>
    <dgm:pt modelId="{1C977579-CC03-49FD-A80B-19092F52ADEC}" type="pres">
      <dgm:prSet presAssocID="{05290D1C-B6E8-4350-A11F-9DDEEC002597}" presName="textRect" presStyleLbl="revTx" presStyleIdx="0" presStyleCnt="2">
        <dgm:presLayoutVars>
          <dgm:chMax val="1"/>
          <dgm:chPref val="1"/>
        </dgm:presLayoutVars>
      </dgm:prSet>
      <dgm:spPr/>
    </dgm:pt>
    <dgm:pt modelId="{0A282B06-A701-45A2-9593-63812B5EB094}" type="pres">
      <dgm:prSet presAssocID="{16BF8F27-1EC5-40EA-9C15-19AEAFAA2495}" presName="sibTrans" presStyleCnt="0"/>
      <dgm:spPr/>
    </dgm:pt>
    <dgm:pt modelId="{7F5BD301-B1DE-4C3D-8670-C8BC55306EE0}" type="pres">
      <dgm:prSet presAssocID="{26796951-3037-440A-8A4D-E9587D8B0CE6}" presName="compNode" presStyleCnt="0"/>
      <dgm:spPr/>
    </dgm:pt>
    <dgm:pt modelId="{B2A9C727-9D47-46C9-8366-A017BD30D9C6}" type="pres">
      <dgm:prSet presAssocID="{26796951-3037-440A-8A4D-E9587D8B0CE6}" presName="iconBgRect" presStyleLbl="bgShp" presStyleIdx="1" presStyleCnt="2"/>
      <dgm:spPr/>
    </dgm:pt>
    <dgm:pt modelId="{A7C654DB-63CC-4BEE-8954-221A96444B51}" type="pres">
      <dgm:prSet presAssocID="{26796951-3037-440A-8A4D-E9587D8B0CE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Lock"/>
        </a:ext>
      </dgm:extLst>
    </dgm:pt>
    <dgm:pt modelId="{EDC0868A-F65A-4FAC-9836-99C26D607B7C}" type="pres">
      <dgm:prSet presAssocID="{26796951-3037-440A-8A4D-E9587D8B0CE6}" presName="spaceRect" presStyleCnt="0"/>
      <dgm:spPr/>
    </dgm:pt>
    <dgm:pt modelId="{2D0BE821-08C7-4132-9DF7-A7D1DD120E20}" type="pres">
      <dgm:prSet presAssocID="{26796951-3037-440A-8A4D-E9587D8B0CE6}" presName="textRect" presStyleLbl="revTx" presStyleIdx="1" presStyleCnt="2">
        <dgm:presLayoutVars>
          <dgm:chMax val="1"/>
          <dgm:chPref val="1"/>
        </dgm:presLayoutVars>
      </dgm:prSet>
      <dgm:spPr/>
    </dgm:pt>
  </dgm:ptLst>
  <dgm:cxnLst>
    <dgm:cxn modelId="{14DFEA1B-DCC0-BC4E-A3FA-A35A04C9E781}" type="presOf" srcId="{26796951-3037-440A-8A4D-E9587D8B0CE6}" destId="{2D0BE821-08C7-4132-9DF7-A7D1DD120E20}" srcOrd="0" destOrd="0" presId="urn:microsoft.com/office/officeart/2018/5/layout/IconCircleLabelList"/>
    <dgm:cxn modelId="{51BF0F8F-A5F9-D14B-8C36-6914B89D2B00}" type="presOf" srcId="{BDC1F4DF-1E0D-4021-A3C6-8FDAAA4EC476}" destId="{757B74E3-41DF-486C-9362-4735FC80DCCC}" srcOrd="0" destOrd="0" presId="urn:microsoft.com/office/officeart/2018/5/layout/IconCircleLabelList"/>
    <dgm:cxn modelId="{D00364A9-597E-094E-AD81-84AEEDCFB984}" type="presOf" srcId="{05290D1C-B6E8-4350-A11F-9DDEEC002597}" destId="{1C977579-CC03-49FD-A80B-19092F52ADEC}" srcOrd="0" destOrd="0" presId="urn:microsoft.com/office/officeart/2018/5/layout/IconCircleLabelList"/>
    <dgm:cxn modelId="{AEDC48E4-B80A-4277-95E5-45B6C921DCA9}" srcId="{BDC1F4DF-1E0D-4021-A3C6-8FDAAA4EC476}" destId="{26796951-3037-440A-8A4D-E9587D8B0CE6}" srcOrd="1" destOrd="0" parTransId="{EB3D45F2-F92E-458F-85F4-D5515B19BD44}" sibTransId="{15DB19D3-E9EE-44EB-B3CD-618A7A36A6BF}"/>
    <dgm:cxn modelId="{FE1F86E9-73C5-4115-B61E-90BB8DF61EAE}" srcId="{BDC1F4DF-1E0D-4021-A3C6-8FDAAA4EC476}" destId="{05290D1C-B6E8-4350-A11F-9DDEEC002597}" srcOrd="0" destOrd="0" parTransId="{ED76E14B-3851-4086-B670-29EBB822D48B}" sibTransId="{16BF8F27-1EC5-40EA-9C15-19AEAFAA2495}"/>
    <dgm:cxn modelId="{836B9F68-A622-3E4D-977D-E048B29768F8}" type="presParOf" srcId="{757B74E3-41DF-486C-9362-4735FC80DCCC}" destId="{BE3BAFB7-E253-464A-89A4-D7C112842269}" srcOrd="0" destOrd="0" presId="urn:microsoft.com/office/officeart/2018/5/layout/IconCircleLabelList"/>
    <dgm:cxn modelId="{E7E862C9-F3AF-F646-960F-A1C743DEE527}" type="presParOf" srcId="{BE3BAFB7-E253-464A-89A4-D7C112842269}" destId="{7FFA2F2C-D25B-4239-B362-0C14D42B5DED}" srcOrd="0" destOrd="0" presId="urn:microsoft.com/office/officeart/2018/5/layout/IconCircleLabelList"/>
    <dgm:cxn modelId="{8D6E7841-F2C3-F743-88F5-5D0BED29A4B2}" type="presParOf" srcId="{BE3BAFB7-E253-464A-89A4-D7C112842269}" destId="{742C2ACF-98F5-4880-B8DF-27DC62F9CF7A}" srcOrd="1" destOrd="0" presId="urn:microsoft.com/office/officeart/2018/5/layout/IconCircleLabelList"/>
    <dgm:cxn modelId="{B4B6254A-5434-E14A-BBBE-DD9496DE3992}" type="presParOf" srcId="{BE3BAFB7-E253-464A-89A4-D7C112842269}" destId="{79B9EBA8-E3B9-40F4-897E-187B6473C130}" srcOrd="2" destOrd="0" presId="urn:microsoft.com/office/officeart/2018/5/layout/IconCircleLabelList"/>
    <dgm:cxn modelId="{2253B45F-A0BF-0D42-8920-E18AF5273DB3}" type="presParOf" srcId="{BE3BAFB7-E253-464A-89A4-D7C112842269}" destId="{1C977579-CC03-49FD-A80B-19092F52ADEC}" srcOrd="3" destOrd="0" presId="urn:microsoft.com/office/officeart/2018/5/layout/IconCircleLabelList"/>
    <dgm:cxn modelId="{FEAC7F40-4CCA-E245-993F-1B201AD967A0}" type="presParOf" srcId="{757B74E3-41DF-486C-9362-4735FC80DCCC}" destId="{0A282B06-A701-45A2-9593-63812B5EB094}" srcOrd="1" destOrd="0" presId="urn:microsoft.com/office/officeart/2018/5/layout/IconCircleLabelList"/>
    <dgm:cxn modelId="{296F3CA8-792E-3946-ACBB-F42975B997CC}" type="presParOf" srcId="{757B74E3-41DF-486C-9362-4735FC80DCCC}" destId="{7F5BD301-B1DE-4C3D-8670-C8BC55306EE0}" srcOrd="2" destOrd="0" presId="urn:microsoft.com/office/officeart/2018/5/layout/IconCircleLabelList"/>
    <dgm:cxn modelId="{61BBD40B-7842-814A-90EC-05C9F4C09A94}" type="presParOf" srcId="{7F5BD301-B1DE-4C3D-8670-C8BC55306EE0}" destId="{B2A9C727-9D47-46C9-8366-A017BD30D9C6}" srcOrd="0" destOrd="0" presId="urn:microsoft.com/office/officeart/2018/5/layout/IconCircleLabelList"/>
    <dgm:cxn modelId="{744E3354-9D4D-DC45-845F-44F0AFA1739C}" type="presParOf" srcId="{7F5BD301-B1DE-4C3D-8670-C8BC55306EE0}" destId="{A7C654DB-63CC-4BEE-8954-221A96444B51}" srcOrd="1" destOrd="0" presId="urn:microsoft.com/office/officeart/2018/5/layout/IconCircleLabelList"/>
    <dgm:cxn modelId="{C130D98D-34FF-D54B-B8D6-03B62487D4A8}" type="presParOf" srcId="{7F5BD301-B1DE-4C3D-8670-C8BC55306EE0}" destId="{EDC0868A-F65A-4FAC-9836-99C26D607B7C}" srcOrd="2" destOrd="0" presId="urn:microsoft.com/office/officeart/2018/5/layout/IconCircleLabelList"/>
    <dgm:cxn modelId="{4DE42C64-C7DC-3949-8341-FB0CAEAAE466}" type="presParOf" srcId="{7F5BD301-B1DE-4C3D-8670-C8BC55306EE0}" destId="{2D0BE821-08C7-4132-9DF7-A7D1DD120E2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3CA5C4-F634-4B44-A267-5867633B7C3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5976CD5-6DBB-437E-9106-68D5C9E5CA3C}">
      <dgm:prSet phldrT="[Text]"/>
      <dgm:spPr/>
      <dgm:t>
        <a:bodyPr/>
        <a:lstStyle/>
        <a:p>
          <a:r>
            <a:rPr lang="en-US" b="1"/>
            <a:t>Identify Learning Needs</a:t>
          </a:r>
        </a:p>
      </dgm:t>
    </dgm:pt>
    <dgm:pt modelId="{A671F584-E89F-4A91-ADE1-C0FD97438032}" type="parTrans" cxnId="{9D756B1B-3D63-4109-93D3-6F2DDCD8BB42}">
      <dgm:prSet/>
      <dgm:spPr/>
      <dgm:t>
        <a:bodyPr/>
        <a:lstStyle/>
        <a:p>
          <a:endParaRPr lang="en-US"/>
        </a:p>
      </dgm:t>
    </dgm:pt>
    <dgm:pt modelId="{216BB37F-7C20-455F-B9B7-ED3EE7F93FE9}" type="sibTrans" cxnId="{9D756B1B-3D63-4109-93D3-6F2DDCD8BB42}">
      <dgm:prSet/>
      <dgm:spPr/>
      <dgm:t>
        <a:bodyPr/>
        <a:lstStyle/>
        <a:p>
          <a:endParaRPr lang="en-US"/>
        </a:p>
      </dgm:t>
    </dgm:pt>
    <dgm:pt modelId="{53432C66-E172-4F17-8677-A6E121B5A14C}">
      <dgm:prSet phldrT="[Text]"/>
      <dgm:spPr/>
      <dgm:t>
        <a:bodyPr/>
        <a:lstStyle/>
        <a:p>
          <a:r>
            <a:rPr lang="en-US" b="1"/>
            <a:t>Setting goals, creating a plan</a:t>
          </a:r>
        </a:p>
      </dgm:t>
    </dgm:pt>
    <dgm:pt modelId="{15A2D2DE-47AA-410A-9526-4F11D5640999}" type="parTrans" cxnId="{F59F512C-54AB-4C36-B1FA-B024D8FF4663}">
      <dgm:prSet/>
      <dgm:spPr/>
      <dgm:t>
        <a:bodyPr/>
        <a:lstStyle/>
        <a:p>
          <a:endParaRPr lang="en-US"/>
        </a:p>
      </dgm:t>
    </dgm:pt>
    <dgm:pt modelId="{3B0DBF67-B67C-4BFB-B302-E1E6979BDBCB}" type="sibTrans" cxnId="{F59F512C-54AB-4C36-B1FA-B024D8FF4663}">
      <dgm:prSet/>
      <dgm:spPr/>
      <dgm:t>
        <a:bodyPr/>
        <a:lstStyle/>
        <a:p>
          <a:endParaRPr lang="en-US"/>
        </a:p>
      </dgm:t>
    </dgm:pt>
    <dgm:pt modelId="{BAEFBC5D-897C-476B-8F9E-8E41E9DFF37D}">
      <dgm:prSet phldrT="[Text]"/>
      <dgm:spPr/>
      <dgm:t>
        <a:bodyPr/>
        <a:lstStyle/>
        <a:p>
          <a:r>
            <a:rPr lang="en-US"/>
            <a:t>Selecting resources</a:t>
          </a:r>
        </a:p>
      </dgm:t>
    </dgm:pt>
    <dgm:pt modelId="{D50C6C9B-7BBF-448B-8911-523CE2625D0A}" type="parTrans" cxnId="{79467284-E8D5-4863-9DF7-75766FDB3B2D}">
      <dgm:prSet/>
      <dgm:spPr/>
      <dgm:t>
        <a:bodyPr/>
        <a:lstStyle/>
        <a:p>
          <a:endParaRPr lang="en-US"/>
        </a:p>
      </dgm:t>
    </dgm:pt>
    <dgm:pt modelId="{3728A0EA-9132-408E-B575-FE0F56794B29}" type="sibTrans" cxnId="{79467284-E8D5-4863-9DF7-75766FDB3B2D}">
      <dgm:prSet/>
      <dgm:spPr/>
      <dgm:t>
        <a:bodyPr/>
        <a:lstStyle/>
        <a:p>
          <a:endParaRPr lang="en-US"/>
        </a:p>
      </dgm:t>
    </dgm:pt>
    <dgm:pt modelId="{AD1A4066-6EB8-48E0-81C8-D3429E2C9AA7}">
      <dgm:prSet phldrT="[Text]"/>
      <dgm:spPr/>
      <dgm:t>
        <a:bodyPr/>
        <a:lstStyle/>
        <a:p>
          <a:r>
            <a:rPr lang="en-US" b="1"/>
            <a:t>Implementing learning plan</a:t>
          </a:r>
        </a:p>
      </dgm:t>
    </dgm:pt>
    <dgm:pt modelId="{CFCBC174-F189-429F-A80C-B56E998A812D}" type="parTrans" cxnId="{86922DCB-ECB0-4278-8047-FABB854D3F56}">
      <dgm:prSet/>
      <dgm:spPr/>
      <dgm:t>
        <a:bodyPr/>
        <a:lstStyle/>
        <a:p>
          <a:endParaRPr lang="en-US"/>
        </a:p>
      </dgm:t>
    </dgm:pt>
    <dgm:pt modelId="{32962DE0-1B4C-46BE-B906-C6048DD84485}" type="sibTrans" cxnId="{86922DCB-ECB0-4278-8047-FABB854D3F56}">
      <dgm:prSet/>
      <dgm:spPr/>
      <dgm:t>
        <a:bodyPr/>
        <a:lstStyle/>
        <a:p>
          <a:endParaRPr lang="en-US"/>
        </a:p>
      </dgm:t>
    </dgm:pt>
    <dgm:pt modelId="{B605AD1C-4C1F-421D-A5C4-AFD486D3B4F3}">
      <dgm:prSet phldrT="[Text]"/>
      <dgm:spPr/>
      <dgm:t>
        <a:bodyPr/>
        <a:lstStyle/>
        <a:p>
          <a:r>
            <a:rPr lang="en-US" b="1"/>
            <a:t>Self-assessment</a:t>
          </a:r>
        </a:p>
      </dgm:t>
    </dgm:pt>
    <dgm:pt modelId="{CC12A123-68AD-4458-ADD6-31C14952B717}" type="parTrans" cxnId="{D3CC61CA-C42B-4F8E-A62D-F1E365F6316F}">
      <dgm:prSet/>
      <dgm:spPr/>
      <dgm:t>
        <a:bodyPr/>
        <a:lstStyle/>
        <a:p>
          <a:endParaRPr lang="en-US"/>
        </a:p>
      </dgm:t>
    </dgm:pt>
    <dgm:pt modelId="{178F3CC1-BC4E-4970-855E-46BC473C29A4}" type="sibTrans" cxnId="{D3CC61CA-C42B-4F8E-A62D-F1E365F6316F}">
      <dgm:prSet/>
      <dgm:spPr/>
      <dgm:t>
        <a:bodyPr/>
        <a:lstStyle/>
        <a:p>
          <a:endParaRPr lang="en-US"/>
        </a:p>
      </dgm:t>
    </dgm:pt>
    <dgm:pt modelId="{E9E1F8FF-A44A-4C0D-B633-C3C448DE30A6}" type="pres">
      <dgm:prSet presAssocID="{DA3CA5C4-F634-4B44-A267-5867633B7C32}" presName="cycle" presStyleCnt="0">
        <dgm:presLayoutVars>
          <dgm:dir/>
          <dgm:resizeHandles val="exact"/>
        </dgm:presLayoutVars>
      </dgm:prSet>
      <dgm:spPr/>
    </dgm:pt>
    <dgm:pt modelId="{9E159BC0-AA73-43F4-B00C-E81DC274655E}" type="pres">
      <dgm:prSet presAssocID="{B5976CD5-6DBB-437E-9106-68D5C9E5CA3C}" presName="node" presStyleLbl="node1" presStyleIdx="0" presStyleCnt="5">
        <dgm:presLayoutVars>
          <dgm:bulletEnabled val="1"/>
        </dgm:presLayoutVars>
      </dgm:prSet>
      <dgm:spPr/>
    </dgm:pt>
    <dgm:pt modelId="{A006CCCF-389E-49C5-86D7-34A581F7A284}" type="pres">
      <dgm:prSet presAssocID="{216BB37F-7C20-455F-B9B7-ED3EE7F93FE9}" presName="sibTrans" presStyleLbl="sibTrans2D1" presStyleIdx="0" presStyleCnt="5"/>
      <dgm:spPr/>
    </dgm:pt>
    <dgm:pt modelId="{25BA9D28-332F-4D3E-A1F4-B78630211BF2}" type="pres">
      <dgm:prSet presAssocID="{216BB37F-7C20-455F-B9B7-ED3EE7F93FE9}" presName="connectorText" presStyleLbl="sibTrans2D1" presStyleIdx="0" presStyleCnt="5"/>
      <dgm:spPr/>
    </dgm:pt>
    <dgm:pt modelId="{D074E203-7D7C-4ADA-BA3B-F0D14593D34A}" type="pres">
      <dgm:prSet presAssocID="{53432C66-E172-4F17-8677-A6E121B5A14C}" presName="node" presStyleLbl="node1" presStyleIdx="1" presStyleCnt="5">
        <dgm:presLayoutVars>
          <dgm:bulletEnabled val="1"/>
        </dgm:presLayoutVars>
      </dgm:prSet>
      <dgm:spPr/>
    </dgm:pt>
    <dgm:pt modelId="{6A666614-9D20-45EA-9670-5B8460D41F7E}" type="pres">
      <dgm:prSet presAssocID="{3B0DBF67-B67C-4BFB-B302-E1E6979BDBCB}" presName="sibTrans" presStyleLbl="sibTrans2D1" presStyleIdx="1" presStyleCnt="5"/>
      <dgm:spPr/>
    </dgm:pt>
    <dgm:pt modelId="{150D30F4-0246-4C4F-93B0-411840825C7C}" type="pres">
      <dgm:prSet presAssocID="{3B0DBF67-B67C-4BFB-B302-E1E6979BDBCB}" presName="connectorText" presStyleLbl="sibTrans2D1" presStyleIdx="1" presStyleCnt="5"/>
      <dgm:spPr/>
    </dgm:pt>
    <dgm:pt modelId="{ADC1FDF2-FD91-48DE-AC06-5AFF64AD182E}" type="pres">
      <dgm:prSet presAssocID="{BAEFBC5D-897C-476B-8F9E-8E41E9DFF37D}" presName="node" presStyleLbl="node1" presStyleIdx="2" presStyleCnt="5">
        <dgm:presLayoutVars>
          <dgm:bulletEnabled val="1"/>
        </dgm:presLayoutVars>
      </dgm:prSet>
      <dgm:spPr/>
    </dgm:pt>
    <dgm:pt modelId="{B423DA9B-0DFA-45B9-BA68-86FCCF5D2939}" type="pres">
      <dgm:prSet presAssocID="{3728A0EA-9132-408E-B575-FE0F56794B29}" presName="sibTrans" presStyleLbl="sibTrans2D1" presStyleIdx="2" presStyleCnt="5"/>
      <dgm:spPr/>
    </dgm:pt>
    <dgm:pt modelId="{E5B9389E-A697-4579-AF40-0B2BD19D6F3F}" type="pres">
      <dgm:prSet presAssocID="{3728A0EA-9132-408E-B575-FE0F56794B29}" presName="connectorText" presStyleLbl="sibTrans2D1" presStyleIdx="2" presStyleCnt="5"/>
      <dgm:spPr/>
    </dgm:pt>
    <dgm:pt modelId="{B2E98BC1-40E5-4519-8F67-5764BDA96765}" type="pres">
      <dgm:prSet presAssocID="{AD1A4066-6EB8-48E0-81C8-D3429E2C9AA7}" presName="node" presStyleLbl="node1" presStyleIdx="3" presStyleCnt="5">
        <dgm:presLayoutVars>
          <dgm:bulletEnabled val="1"/>
        </dgm:presLayoutVars>
      </dgm:prSet>
      <dgm:spPr/>
    </dgm:pt>
    <dgm:pt modelId="{9A87C434-3CFF-49C4-862C-8C1F17EB70A9}" type="pres">
      <dgm:prSet presAssocID="{32962DE0-1B4C-46BE-B906-C6048DD84485}" presName="sibTrans" presStyleLbl="sibTrans2D1" presStyleIdx="3" presStyleCnt="5"/>
      <dgm:spPr/>
    </dgm:pt>
    <dgm:pt modelId="{952B3FB6-85C7-4D51-B7B3-9136EE67C784}" type="pres">
      <dgm:prSet presAssocID="{32962DE0-1B4C-46BE-B906-C6048DD84485}" presName="connectorText" presStyleLbl="sibTrans2D1" presStyleIdx="3" presStyleCnt="5"/>
      <dgm:spPr/>
    </dgm:pt>
    <dgm:pt modelId="{D5B53A70-7EA9-41DA-9106-0322FDAC9E75}" type="pres">
      <dgm:prSet presAssocID="{B605AD1C-4C1F-421D-A5C4-AFD486D3B4F3}" presName="node" presStyleLbl="node1" presStyleIdx="4" presStyleCnt="5">
        <dgm:presLayoutVars>
          <dgm:bulletEnabled val="1"/>
        </dgm:presLayoutVars>
      </dgm:prSet>
      <dgm:spPr/>
    </dgm:pt>
    <dgm:pt modelId="{A172EB50-F2FC-406E-8779-B9DB5D7DBA03}" type="pres">
      <dgm:prSet presAssocID="{178F3CC1-BC4E-4970-855E-46BC473C29A4}" presName="sibTrans" presStyleLbl="sibTrans2D1" presStyleIdx="4" presStyleCnt="5"/>
      <dgm:spPr/>
    </dgm:pt>
    <dgm:pt modelId="{4F56C6B5-8F88-4701-B9E9-D5274217ED6E}" type="pres">
      <dgm:prSet presAssocID="{178F3CC1-BC4E-4970-855E-46BC473C29A4}" presName="connectorText" presStyleLbl="sibTrans2D1" presStyleIdx="4" presStyleCnt="5"/>
      <dgm:spPr/>
    </dgm:pt>
  </dgm:ptLst>
  <dgm:cxnLst>
    <dgm:cxn modelId="{3A817107-FE0E-4C55-B856-699B67538ABC}" type="presOf" srcId="{BAEFBC5D-897C-476B-8F9E-8E41E9DFF37D}" destId="{ADC1FDF2-FD91-48DE-AC06-5AFF64AD182E}" srcOrd="0" destOrd="0" presId="urn:microsoft.com/office/officeart/2005/8/layout/cycle2"/>
    <dgm:cxn modelId="{4EAC6716-4801-4E88-B9D1-36549EC3F425}" type="presOf" srcId="{3728A0EA-9132-408E-B575-FE0F56794B29}" destId="{B423DA9B-0DFA-45B9-BA68-86FCCF5D2939}" srcOrd="0" destOrd="0" presId="urn:microsoft.com/office/officeart/2005/8/layout/cycle2"/>
    <dgm:cxn modelId="{9D756B1B-3D63-4109-93D3-6F2DDCD8BB42}" srcId="{DA3CA5C4-F634-4B44-A267-5867633B7C32}" destId="{B5976CD5-6DBB-437E-9106-68D5C9E5CA3C}" srcOrd="0" destOrd="0" parTransId="{A671F584-E89F-4A91-ADE1-C0FD97438032}" sibTransId="{216BB37F-7C20-455F-B9B7-ED3EE7F93FE9}"/>
    <dgm:cxn modelId="{2E9DAE2B-26B3-4E15-8527-59220BD4E075}" type="presOf" srcId="{3728A0EA-9132-408E-B575-FE0F56794B29}" destId="{E5B9389E-A697-4579-AF40-0B2BD19D6F3F}" srcOrd="1" destOrd="0" presId="urn:microsoft.com/office/officeart/2005/8/layout/cycle2"/>
    <dgm:cxn modelId="{F59F512C-54AB-4C36-B1FA-B024D8FF4663}" srcId="{DA3CA5C4-F634-4B44-A267-5867633B7C32}" destId="{53432C66-E172-4F17-8677-A6E121B5A14C}" srcOrd="1" destOrd="0" parTransId="{15A2D2DE-47AA-410A-9526-4F11D5640999}" sibTransId="{3B0DBF67-B67C-4BFB-B302-E1E6979BDBCB}"/>
    <dgm:cxn modelId="{986BAE5F-7614-4F3A-B106-FCDA80920CA4}" type="presOf" srcId="{32962DE0-1B4C-46BE-B906-C6048DD84485}" destId="{952B3FB6-85C7-4D51-B7B3-9136EE67C784}" srcOrd="1" destOrd="0" presId="urn:microsoft.com/office/officeart/2005/8/layout/cycle2"/>
    <dgm:cxn modelId="{FCD49E68-CA75-4BEC-BA9B-170195C26B8B}" type="presOf" srcId="{53432C66-E172-4F17-8677-A6E121B5A14C}" destId="{D074E203-7D7C-4ADA-BA3B-F0D14593D34A}" srcOrd="0" destOrd="0" presId="urn:microsoft.com/office/officeart/2005/8/layout/cycle2"/>
    <dgm:cxn modelId="{620BFC6E-1FD8-4531-8CBF-DB7A477ECEC9}" type="presOf" srcId="{B605AD1C-4C1F-421D-A5C4-AFD486D3B4F3}" destId="{D5B53A70-7EA9-41DA-9106-0322FDAC9E75}" srcOrd="0" destOrd="0" presId="urn:microsoft.com/office/officeart/2005/8/layout/cycle2"/>
    <dgm:cxn modelId="{C8302B50-2664-4E3A-A5D3-808C99E0C7A7}" type="presOf" srcId="{3B0DBF67-B67C-4BFB-B302-E1E6979BDBCB}" destId="{6A666614-9D20-45EA-9670-5B8460D41F7E}" srcOrd="0" destOrd="0" presId="urn:microsoft.com/office/officeart/2005/8/layout/cycle2"/>
    <dgm:cxn modelId="{EED7CA7A-21B2-4462-888F-D4753B336CE4}" type="presOf" srcId="{32962DE0-1B4C-46BE-B906-C6048DD84485}" destId="{9A87C434-3CFF-49C4-862C-8C1F17EB70A9}" srcOrd="0" destOrd="0" presId="urn:microsoft.com/office/officeart/2005/8/layout/cycle2"/>
    <dgm:cxn modelId="{F5137780-3CFD-4E67-AA75-8D97C4A69EAA}" type="presOf" srcId="{216BB37F-7C20-455F-B9B7-ED3EE7F93FE9}" destId="{A006CCCF-389E-49C5-86D7-34A581F7A284}" srcOrd="0" destOrd="0" presId="urn:microsoft.com/office/officeart/2005/8/layout/cycle2"/>
    <dgm:cxn modelId="{79467284-E8D5-4863-9DF7-75766FDB3B2D}" srcId="{DA3CA5C4-F634-4B44-A267-5867633B7C32}" destId="{BAEFBC5D-897C-476B-8F9E-8E41E9DFF37D}" srcOrd="2" destOrd="0" parTransId="{D50C6C9B-7BBF-448B-8911-523CE2625D0A}" sibTransId="{3728A0EA-9132-408E-B575-FE0F56794B29}"/>
    <dgm:cxn modelId="{32F86BA3-0548-43CE-BD64-5785528BC56F}" type="presOf" srcId="{B5976CD5-6DBB-437E-9106-68D5C9E5CA3C}" destId="{9E159BC0-AA73-43F4-B00C-E81DC274655E}" srcOrd="0" destOrd="0" presId="urn:microsoft.com/office/officeart/2005/8/layout/cycle2"/>
    <dgm:cxn modelId="{8A67C7A8-90E4-4FB3-A04C-43C10C8CDF00}" type="presOf" srcId="{DA3CA5C4-F634-4B44-A267-5867633B7C32}" destId="{E9E1F8FF-A44A-4C0D-B633-C3C448DE30A6}" srcOrd="0" destOrd="0" presId="urn:microsoft.com/office/officeart/2005/8/layout/cycle2"/>
    <dgm:cxn modelId="{D15CDAC7-0C7E-40DC-BC67-0A5C98561339}" type="presOf" srcId="{AD1A4066-6EB8-48E0-81C8-D3429E2C9AA7}" destId="{B2E98BC1-40E5-4519-8F67-5764BDA96765}" srcOrd="0" destOrd="0" presId="urn:microsoft.com/office/officeart/2005/8/layout/cycle2"/>
    <dgm:cxn modelId="{D3CC61CA-C42B-4F8E-A62D-F1E365F6316F}" srcId="{DA3CA5C4-F634-4B44-A267-5867633B7C32}" destId="{B605AD1C-4C1F-421D-A5C4-AFD486D3B4F3}" srcOrd="4" destOrd="0" parTransId="{CC12A123-68AD-4458-ADD6-31C14952B717}" sibTransId="{178F3CC1-BC4E-4970-855E-46BC473C29A4}"/>
    <dgm:cxn modelId="{86922DCB-ECB0-4278-8047-FABB854D3F56}" srcId="{DA3CA5C4-F634-4B44-A267-5867633B7C32}" destId="{AD1A4066-6EB8-48E0-81C8-D3429E2C9AA7}" srcOrd="3" destOrd="0" parTransId="{CFCBC174-F189-429F-A80C-B56E998A812D}" sibTransId="{32962DE0-1B4C-46BE-B906-C6048DD84485}"/>
    <dgm:cxn modelId="{5D90C2EC-6C40-49D2-92B2-E373CF65E193}" type="presOf" srcId="{3B0DBF67-B67C-4BFB-B302-E1E6979BDBCB}" destId="{150D30F4-0246-4C4F-93B0-411840825C7C}" srcOrd="1" destOrd="0" presId="urn:microsoft.com/office/officeart/2005/8/layout/cycle2"/>
    <dgm:cxn modelId="{85791FF2-023F-4E56-93CD-10AD8F0929F3}" type="presOf" srcId="{216BB37F-7C20-455F-B9B7-ED3EE7F93FE9}" destId="{25BA9D28-332F-4D3E-A1F4-B78630211BF2}" srcOrd="1" destOrd="0" presId="urn:microsoft.com/office/officeart/2005/8/layout/cycle2"/>
    <dgm:cxn modelId="{41548CF7-9E30-4492-A9BB-72E6E93BFF0A}" type="presOf" srcId="{178F3CC1-BC4E-4970-855E-46BC473C29A4}" destId="{4F56C6B5-8F88-4701-B9E9-D5274217ED6E}" srcOrd="1" destOrd="0" presId="urn:microsoft.com/office/officeart/2005/8/layout/cycle2"/>
    <dgm:cxn modelId="{A5CDF2F8-4028-4161-9636-923A7AD08175}" type="presOf" srcId="{178F3CC1-BC4E-4970-855E-46BC473C29A4}" destId="{A172EB50-F2FC-406E-8779-B9DB5D7DBA03}" srcOrd="0" destOrd="0" presId="urn:microsoft.com/office/officeart/2005/8/layout/cycle2"/>
    <dgm:cxn modelId="{1655DBDD-80E4-4655-9CD1-ABFBFF0C0103}" type="presParOf" srcId="{E9E1F8FF-A44A-4C0D-B633-C3C448DE30A6}" destId="{9E159BC0-AA73-43F4-B00C-E81DC274655E}" srcOrd="0" destOrd="0" presId="urn:microsoft.com/office/officeart/2005/8/layout/cycle2"/>
    <dgm:cxn modelId="{B2A9F0A9-F57D-42D9-898E-05DEA7D9DA96}" type="presParOf" srcId="{E9E1F8FF-A44A-4C0D-B633-C3C448DE30A6}" destId="{A006CCCF-389E-49C5-86D7-34A581F7A284}" srcOrd="1" destOrd="0" presId="urn:microsoft.com/office/officeart/2005/8/layout/cycle2"/>
    <dgm:cxn modelId="{FEE45789-C50A-4D50-9E52-F02BD1E528ED}" type="presParOf" srcId="{A006CCCF-389E-49C5-86D7-34A581F7A284}" destId="{25BA9D28-332F-4D3E-A1F4-B78630211BF2}" srcOrd="0" destOrd="0" presId="urn:microsoft.com/office/officeart/2005/8/layout/cycle2"/>
    <dgm:cxn modelId="{5A0D902D-1EDD-4BC8-8B14-BE5330D7333C}" type="presParOf" srcId="{E9E1F8FF-A44A-4C0D-B633-C3C448DE30A6}" destId="{D074E203-7D7C-4ADA-BA3B-F0D14593D34A}" srcOrd="2" destOrd="0" presId="urn:microsoft.com/office/officeart/2005/8/layout/cycle2"/>
    <dgm:cxn modelId="{00FA531E-00D9-4F53-BF43-759F717FDC67}" type="presParOf" srcId="{E9E1F8FF-A44A-4C0D-B633-C3C448DE30A6}" destId="{6A666614-9D20-45EA-9670-5B8460D41F7E}" srcOrd="3" destOrd="0" presId="urn:microsoft.com/office/officeart/2005/8/layout/cycle2"/>
    <dgm:cxn modelId="{5690773A-3F96-4843-9CFA-C3C35AF672D1}" type="presParOf" srcId="{6A666614-9D20-45EA-9670-5B8460D41F7E}" destId="{150D30F4-0246-4C4F-93B0-411840825C7C}" srcOrd="0" destOrd="0" presId="urn:microsoft.com/office/officeart/2005/8/layout/cycle2"/>
    <dgm:cxn modelId="{8017E22F-FCC4-41F5-BFFA-0BC21E0286DD}" type="presParOf" srcId="{E9E1F8FF-A44A-4C0D-B633-C3C448DE30A6}" destId="{ADC1FDF2-FD91-48DE-AC06-5AFF64AD182E}" srcOrd="4" destOrd="0" presId="urn:microsoft.com/office/officeart/2005/8/layout/cycle2"/>
    <dgm:cxn modelId="{5674176B-C362-4E01-95AF-3A8C664E8112}" type="presParOf" srcId="{E9E1F8FF-A44A-4C0D-B633-C3C448DE30A6}" destId="{B423DA9B-0DFA-45B9-BA68-86FCCF5D2939}" srcOrd="5" destOrd="0" presId="urn:microsoft.com/office/officeart/2005/8/layout/cycle2"/>
    <dgm:cxn modelId="{0002E378-E88C-4389-A775-FC70641CB60F}" type="presParOf" srcId="{B423DA9B-0DFA-45B9-BA68-86FCCF5D2939}" destId="{E5B9389E-A697-4579-AF40-0B2BD19D6F3F}" srcOrd="0" destOrd="0" presId="urn:microsoft.com/office/officeart/2005/8/layout/cycle2"/>
    <dgm:cxn modelId="{BD139901-3764-4B5C-9DFA-18EAE7B85939}" type="presParOf" srcId="{E9E1F8FF-A44A-4C0D-B633-C3C448DE30A6}" destId="{B2E98BC1-40E5-4519-8F67-5764BDA96765}" srcOrd="6" destOrd="0" presId="urn:microsoft.com/office/officeart/2005/8/layout/cycle2"/>
    <dgm:cxn modelId="{5020C356-4A88-4235-9844-50CEB9923CCE}" type="presParOf" srcId="{E9E1F8FF-A44A-4C0D-B633-C3C448DE30A6}" destId="{9A87C434-3CFF-49C4-862C-8C1F17EB70A9}" srcOrd="7" destOrd="0" presId="urn:microsoft.com/office/officeart/2005/8/layout/cycle2"/>
    <dgm:cxn modelId="{5D3C1325-299B-4C84-A072-AF211BDE04EE}" type="presParOf" srcId="{9A87C434-3CFF-49C4-862C-8C1F17EB70A9}" destId="{952B3FB6-85C7-4D51-B7B3-9136EE67C784}" srcOrd="0" destOrd="0" presId="urn:microsoft.com/office/officeart/2005/8/layout/cycle2"/>
    <dgm:cxn modelId="{CD127BFA-CE02-41DA-9D59-EB174464A974}" type="presParOf" srcId="{E9E1F8FF-A44A-4C0D-B633-C3C448DE30A6}" destId="{D5B53A70-7EA9-41DA-9106-0322FDAC9E75}" srcOrd="8" destOrd="0" presId="urn:microsoft.com/office/officeart/2005/8/layout/cycle2"/>
    <dgm:cxn modelId="{F3AF9A50-8BDE-4AB7-9C17-FD17205F0F48}" type="presParOf" srcId="{E9E1F8FF-A44A-4C0D-B633-C3C448DE30A6}" destId="{A172EB50-F2FC-406E-8779-B9DB5D7DBA03}" srcOrd="9" destOrd="0" presId="urn:microsoft.com/office/officeart/2005/8/layout/cycle2"/>
    <dgm:cxn modelId="{1F842CB6-E8D4-4337-8157-98EF27ED3C4B}" type="presParOf" srcId="{A172EB50-F2FC-406E-8779-B9DB5D7DBA03}" destId="{4F56C6B5-8F88-4701-B9E9-D5274217ED6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F46442-AA42-4C8E-BE4F-E67DE2FBAD1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FCC2ADC-7FCA-4AD9-B4E8-5052AA64FA38}">
      <dgm:prSet/>
      <dgm:spPr/>
      <dgm:t>
        <a:bodyPr/>
        <a:lstStyle/>
        <a:p>
          <a:r>
            <a:rPr lang="en-US" b="1"/>
            <a:t>First described by psychologists Suzanne Imes, PhD, and Pauline Rose Clance, PhD</a:t>
          </a:r>
          <a:endParaRPr lang="en-US"/>
        </a:p>
      </dgm:t>
    </dgm:pt>
    <dgm:pt modelId="{4C73E4E1-919F-45B5-B9F2-30E3B90FDF15}" type="parTrans" cxnId="{F86E3A49-7A38-4AE8-BE9F-465DA201630D}">
      <dgm:prSet/>
      <dgm:spPr/>
      <dgm:t>
        <a:bodyPr/>
        <a:lstStyle/>
        <a:p>
          <a:endParaRPr lang="en-US"/>
        </a:p>
      </dgm:t>
    </dgm:pt>
    <dgm:pt modelId="{A50D66E5-6AA0-46A2-90B7-C6D2E805D1C2}" type="sibTrans" cxnId="{F86E3A49-7A38-4AE8-BE9F-465DA201630D}">
      <dgm:prSet/>
      <dgm:spPr/>
      <dgm:t>
        <a:bodyPr/>
        <a:lstStyle/>
        <a:p>
          <a:endParaRPr lang="en-US"/>
        </a:p>
      </dgm:t>
    </dgm:pt>
    <dgm:pt modelId="{3ECBE128-4E8A-435D-8B09-8C01B0FE10B8}">
      <dgm:prSet/>
      <dgm:spPr/>
      <dgm:t>
        <a:bodyPr/>
        <a:lstStyle/>
        <a:p>
          <a:r>
            <a:rPr lang="en-US" b="1" dirty="0"/>
            <a:t>Occurs among high achievers who struggle to internalize and accept their success</a:t>
          </a:r>
          <a:endParaRPr lang="en-US" dirty="0"/>
        </a:p>
      </dgm:t>
    </dgm:pt>
    <dgm:pt modelId="{EA7B1095-6673-4C77-A778-21A350C32869}" type="parTrans" cxnId="{4EE9A272-F223-407E-970D-A17767FF5E6D}">
      <dgm:prSet/>
      <dgm:spPr/>
      <dgm:t>
        <a:bodyPr/>
        <a:lstStyle/>
        <a:p>
          <a:endParaRPr lang="en-US"/>
        </a:p>
      </dgm:t>
    </dgm:pt>
    <dgm:pt modelId="{863DFCF1-BC20-4B4B-BE57-2A74FD9D05E0}" type="sibTrans" cxnId="{4EE9A272-F223-407E-970D-A17767FF5E6D}">
      <dgm:prSet/>
      <dgm:spPr/>
      <dgm:t>
        <a:bodyPr/>
        <a:lstStyle/>
        <a:p>
          <a:endParaRPr lang="en-US"/>
        </a:p>
      </dgm:t>
    </dgm:pt>
    <dgm:pt modelId="{47AD49E3-8E72-7C45-93F6-B7FD1E51117F}" type="pres">
      <dgm:prSet presAssocID="{F5F46442-AA42-4C8E-BE4F-E67DE2FBAD15}" presName="linear" presStyleCnt="0">
        <dgm:presLayoutVars>
          <dgm:animLvl val="lvl"/>
          <dgm:resizeHandles val="exact"/>
        </dgm:presLayoutVars>
      </dgm:prSet>
      <dgm:spPr/>
    </dgm:pt>
    <dgm:pt modelId="{539A4A7C-547B-994D-B643-2B4F8D711751}" type="pres">
      <dgm:prSet presAssocID="{6FCC2ADC-7FCA-4AD9-B4E8-5052AA64FA38}" presName="parentText" presStyleLbl="node1" presStyleIdx="0" presStyleCnt="2">
        <dgm:presLayoutVars>
          <dgm:chMax val="0"/>
          <dgm:bulletEnabled val="1"/>
        </dgm:presLayoutVars>
      </dgm:prSet>
      <dgm:spPr/>
    </dgm:pt>
    <dgm:pt modelId="{A1669A46-A8A8-7845-84CB-E4A5B6642239}" type="pres">
      <dgm:prSet presAssocID="{A50D66E5-6AA0-46A2-90B7-C6D2E805D1C2}" presName="spacer" presStyleCnt="0"/>
      <dgm:spPr/>
    </dgm:pt>
    <dgm:pt modelId="{85DFE4BA-A715-DD47-A185-EEADD1B63280}" type="pres">
      <dgm:prSet presAssocID="{3ECBE128-4E8A-435D-8B09-8C01B0FE10B8}" presName="parentText" presStyleLbl="node1" presStyleIdx="1" presStyleCnt="2">
        <dgm:presLayoutVars>
          <dgm:chMax val="0"/>
          <dgm:bulletEnabled val="1"/>
        </dgm:presLayoutVars>
      </dgm:prSet>
      <dgm:spPr/>
    </dgm:pt>
  </dgm:ptLst>
  <dgm:cxnLst>
    <dgm:cxn modelId="{D5FDC41F-35E4-F74F-A9DD-3DB59FE375D0}" type="presOf" srcId="{F5F46442-AA42-4C8E-BE4F-E67DE2FBAD15}" destId="{47AD49E3-8E72-7C45-93F6-B7FD1E51117F}" srcOrd="0" destOrd="0" presId="urn:microsoft.com/office/officeart/2005/8/layout/vList2"/>
    <dgm:cxn modelId="{057C6238-4727-5E4C-AB05-C8D577C45103}" type="presOf" srcId="{3ECBE128-4E8A-435D-8B09-8C01B0FE10B8}" destId="{85DFE4BA-A715-DD47-A185-EEADD1B63280}" srcOrd="0" destOrd="0" presId="urn:microsoft.com/office/officeart/2005/8/layout/vList2"/>
    <dgm:cxn modelId="{F86E3A49-7A38-4AE8-BE9F-465DA201630D}" srcId="{F5F46442-AA42-4C8E-BE4F-E67DE2FBAD15}" destId="{6FCC2ADC-7FCA-4AD9-B4E8-5052AA64FA38}" srcOrd="0" destOrd="0" parTransId="{4C73E4E1-919F-45B5-B9F2-30E3B90FDF15}" sibTransId="{A50D66E5-6AA0-46A2-90B7-C6D2E805D1C2}"/>
    <dgm:cxn modelId="{4EE9A272-F223-407E-970D-A17767FF5E6D}" srcId="{F5F46442-AA42-4C8E-BE4F-E67DE2FBAD15}" destId="{3ECBE128-4E8A-435D-8B09-8C01B0FE10B8}" srcOrd="1" destOrd="0" parTransId="{EA7B1095-6673-4C77-A778-21A350C32869}" sibTransId="{863DFCF1-BC20-4B4B-BE57-2A74FD9D05E0}"/>
    <dgm:cxn modelId="{A79C59AE-8BF2-EF47-ADF8-64DBF761B3E3}" type="presOf" srcId="{6FCC2ADC-7FCA-4AD9-B4E8-5052AA64FA38}" destId="{539A4A7C-547B-994D-B643-2B4F8D711751}" srcOrd="0" destOrd="0" presId="urn:microsoft.com/office/officeart/2005/8/layout/vList2"/>
    <dgm:cxn modelId="{3093CE15-F8D9-3E44-8CA7-6BA6984A0551}" type="presParOf" srcId="{47AD49E3-8E72-7C45-93F6-B7FD1E51117F}" destId="{539A4A7C-547B-994D-B643-2B4F8D711751}" srcOrd="0" destOrd="0" presId="urn:microsoft.com/office/officeart/2005/8/layout/vList2"/>
    <dgm:cxn modelId="{50F779F9-8A04-8648-8E39-F9C5F065AB0F}" type="presParOf" srcId="{47AD49E3-8E72-7C45-93F6-B7FD1E51117F}" destId="{A1669A46-A8A8-7845-84CB-E4A5B6642239}" srcOrd="1" destOrd="0" presId="urn:microsoft.com/office/officeart/2005/8/layout/vList2"/>
    <dgm:cxn modelId="{7C0CCDC3-87B3-4246-8066-C4F45E77CC5A}" type="presParOf" srcId="{47AD49E3-8E72-7C45-93F6-B7FD1E51117F}" destId="{85DFE4BA-A715-DD47-A185-EEADD1B6328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6E2EC3-37B4-490A-A47F-4189814919B1}"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E767548D-E943-46F0-BE1C-49EAC89F4015}">
      <dgm:prSet/>
      <dgm:spPr/>
      <dgm:t>
        <a:bodyPr/>
        <a:lstStyle/>
        <a:p>
          <a:r>
            <a:rPr lang="en-US" b="1"/>
            <a:t>By definition, most people with impostor feelings suffer in silence</a:t>
          </a:r>
          <a:endParaRPr lang="en-US"/>
        </a:p>
      </dgm:t>
    </dgm:pt>
    <dgm:pt modelId="{D79F353F-4B00-4E24-B569-2D2177A6C842}" type="parTrans" cxnId="{4CCC31C6-C58F-4D81-9AC6-5A27F833E5CE}">
      <dgm:prSet/>
      <dgm:spPr/>
      <dgm:t>
        <a:bodyPr/>
        <a:lstStyle/>
        <a:p>
          <a:endParaRPr lang="en-US"/>
        </a:p>
      </dgm:t>
    </dgm:pt>
    <dgm:pt modelId="{8247E0F4-666F-4806-8A6C-B0B739B8610C}" type="sibTrans" cxnId="{4CCC31C6-C58F-4D81-9AC6-5A27F833E5CE}">
      <dgm:prSet/>
      <dgm:spPr/>
      <dgm:t>
        <a:bodyPr/>
        <a:lstStyle/>
        <a:p>
          <a:endParaRPr lang="en-US"/>
        </a:p>
      </dgm:t>
    </dgm:pt>
    <dgm:pt modelId="{0B8175F2-FEF4-4AB9-A042-ECF7AA98119A}">
      <dgm:prSet/>
      <dgm:spPr/>
      <dgm:t>
        <a:bodyPr/>
        <a:lstStyle/>
        <a:p>
          <a:r>
            <a:rPr lang="en-US" b="1"/>
            <a:t>People don't talk about it as they are afraid they're going to be found out-</a:t>
          </a:r>
          <a:endParaRPr lang="en-US"/>
        </a:p>
      </dgm:t>
    </dgm:pt>
    <dgm:pt modelId="{460C384A-60CD-4633-8842-D6F34CDC58CA}" type="parTrans" cxnId="{01979B2A-5F2B-4E6A-B20B-BC96F22A4CB1}">
      <dgm:prSet/>
      <dgm:spPr/>
      <dgm:t>
        <a:bodyPr/>
        <a:lstStyle/>
        <a:p>
          <a:endParaRPr lang="en-US"/>
        </a:p>
      </dgm:t>
    </dgm:pt>
    <dgm:pt modelId="{B28C3C6D-87B3-4F0A-83CE-A96242F355A9}" type="sibTrans" cxnId="{01979B2A-5F2B-4E6A-B20B-BC96F22A4CB1}">
      <dgm:prSet/>
      <dgm:spPr/>
      <dgm:t>
        <a:bodyPr/>
        <a:lstStyle/>
        <a:p>
          <a:endParaRPr lang="en-US"/>
        </a:p>
      </dgm:t>
    </dgm:pt>
    <dgm:pt modelId="{4641E849-F2D2-4DC0-987C-45DE2F73F2BE}" type="pres">
      <dgm:prSet presAssocID="{2E6E2EC3-37B4-490A-A47F-4189814919B1}" presName="root" presStyleCnt="0">
        <dgm:presLayoutVars>
          <dgm:dir/>
          <dgm:resizeHandles val="exact"/>
        </dgm:presLayoutVars>
      </dgm:prSet>
      <dgm:spPr/>
    </dgm:pt>
    <dgm:pt modelId="{5029526B-4346-46C2-A568-0D08C62AE863}" type="pres">
      <dgm:prSet presAssocID="{E767548D-E943-46F0-BE1C-49EAC89F4015}" presName="compNode" presStyleCnt="0"/>
      <dgm:spPr/>
    </dgm:pt>
    <dgm:pt modelId="{62BAF259-683E-44F2-999E-10F1EB38D809}" type="pres">
      <dgm:prSet presAssocID="{E767548D-E943-46F0-BE1C-49EAC89F4015}" presName="bgRect" presStyleLbl="bgShp" presStyleIdx="0" presStyleCnt="2"/>
      <dgm:spPr/>
    </dgm:pt>
    <dgm:pt modelId="{E2A59166-E77A-46FA-BD93-FE6B1E5DE189}" type="pres">
      <dgm:prSet presAssocID="{E767548D-E943-46F0-BE1C-49EAC89F401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ry Face with No Fill"/>
        </a:ext>
      </dgm:extLst>
    </dgm:pt>
    <dgm:pt modelId="{396C22BA-6664-4959-9AEB-8C7BE521E7A6}" type="pres">
      <dgm:prSet presAssocID="{E767548D-E943-46F0-BE1C-49EAC89F4015}" presName="spaceRect" presStyleCnt="0"/>
      <dgm:spPr/>
    </dgm:pt>
    <dgm:pt modelId="{4154FD77-0298-44DE-822F-371F38FA21EE}" type="pres">
      <dgm:prSet presAssocID="{E767548D-E943-46F0-BE1C-49EAC89F4015}" presName="parTx" presStyleLbl="revTx" presStyleIdx="0" presStyleCnt="2">
        <dgm:presLayoutVars>
          <dgm:chMax val="0"/>
          <dgm:chPref val="0"/>
        </dgm:presLayoutVars>
      </dgm:prSet>
      <dgm:spPr/>
    </dgm:pt>
    <dgm:pt modelId="{A3193791-8315-41AC-9A60-70BA524739A5}" type="pres">
      <dgm:prSet presAssocID="{8247E0F4-666F-4806-8A6C-B0B739B8610C}" presName="sibTrans" presStyleCnt="0"/>
      <dgm:spPr/>
    </dgm:pt>
    <dgm:pt modelId="{90F9DA53-0164-4B72-A0F6-F9EA20F96AC4}" type="pres">
      <dgm:prSet presAssocID="{0B8175F2-FEF4-4AB9-A042-ECF7AA98119A}" presName="compNode" presStyleCnt="0"/>
      <dgm:spPr/>
    </dgm:pt>
    <dgm:pt modelId="{CD89C81C-3E12-4774-A0A1-CF0F77B681FB}" type="pres">
      <dgm:prSet presAssocID="{0B8175F2-FEF4-4AB9-A042-ECF7AA98119A}" presName="bgRect" presStyleLbl="bgShp" presStyleIdx="1" presStyleCnt="2"/>
      <dgm:spPr/>
    </dgm:pt>
    <dgm:pt modelId="{1F6B3783-1CB9-4702-BCFB-A4CBF7BE7166}" type="pres">
      <dgm:prSet presAssocID="{0B8175F2-FEF4-4AB9-A042-ECF7AA98119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0CD57378-DDBD-4A11-8725-86CA8818BAE1}" type="pres">
      <dgm:prSet presAssocID="{0B8175F2-FEF4-4AB9-A042-ECF7AA98119A}" presName="spaceRect" presStyleCnt="0"/>
      <dgm:spPr/>
    </dgm:pt>
    <dgm:pt modelId="{8530CC32-B029-443E-8894-2C97F5135B1C}" type="pres">
      <dgm:prSet presAssocID="{0B8175F2-FEF4-4AB9-A042-ECF7AA98119A}" presName="parTx" presStyleLbl="revTx" presStyleIdx="1" presStyleCnt="2">
        <dgm:presLayoutVars>
          <dgm:chMax val="0"/>
          <dgm:chPref val="0"/>
        </dgm:presLayoutVars>
      </dgm:prSet>
      <dgm:spPr/>
    </dgm:pt>
  </dgm:ptLst>
  <dgm:cxnLst>
    <dgm:cxn modelId="{7E23C608-2C9C-4BF5-9119-5BCD0DBF9F8E}" type="presOf" srcId="{2E6E2EC3-37B4-490A-A47F-4189814919B1}" destId="{4641E849-F2D2-4DC0-987C-45DE2F73F2BE}" srcOrd="0" destOrd="0" presId="urn:microsoft.com/office/officeart/2018/2/layout/IconVerticalSolidList"/>
    <dgm:cxn modelId="{A32A6F1F-4C38-4567-AE75-0C1FE22778BE}" type="presOf" srcId="{E767548D-E943-46F0-BE1C-49EAC89F4015}" destId="{4154FD77-0298-44DE-822F-371F38FA21EE}" srcOrd="0" destOrd="0" presId="urn:microsoft.com/office/officeart/2018/2/layout/IconVerticalSolidList"/>
    <dgm:cxn modelId="{01979B2A-5F2B-4E6A-B20B-BC96F22A4CB1}" srcId="{2E6E2EC3-37B4-490A-A47F-4189814919B1}" destId="{0B8175F2-FEF4-4AB9-A042-ECF7AA98119A}" srcOrd="1" destOrd="0" parTransId="{460C384A-60CD-4633-8842-D6F34CDC58CA}" sibTransId="{B28C3C6D-87B3-4F0A-83CE-A96242F355A9}"/>
    <dgm:cxn modelId="{FDE090AA-5B9A-4D55-8540-31139ABA9DE0}" type="presOf" srcId="{0B8175F2-FEF4-4AB9-A042-ECF7AA98119A}" destId="{8530CC32-B029-443E-8894-2C97F5135B1C}" srcOrd="0" destOrd="0" presId="urn:microsoft.com/office/officeart/2018/2/layout/IconVerticalSolidList"/>
    <dgm:cxn modelId="{4CCC31C6-C58F-4D81-9AC6-5A27F833E5CE}" srcId="{2E6E2EC3-37B4-490A-A47F-4189814919B1}" destId="{E767548D-E943-46F0-BE1C-49EAC89F4015}" srcOrd="0" destOrd="0" parTransId="{D79F353F-4B00-4E24-B569-2D2177A6C842}" sibTransId="{8247E0F4-666F-4806-8A6C-B0B739B8610C}"/>
    <dgm:cxn modelId="{A8A07D9B-8D8D-4E41-B585-B87906769BD6}" type="presParOf" srcId="{4641E849-F2D2-4DC0-987C-45DE2F73F2BE}" destId="{5029526B-4346-46C2-A568-0D08C62AE863}" srcOrd="0" destOrd="0" presId="urn:microsoft.com/office/officeart/2018/2/layout/IconVerticalSolidList"/>
    <dgm:cxn modelId="{C1D81584-F68C-4833-9E6A-5C102AE46926}" type="presParOf" srcId="{5029526B-4346-46C2-A568-0D08C62AE863}" destId="{62BAF259-683E-44F2-999E-10F1EB38D809}" srcOrd="0" destOrd="0" presId="urn:microsoft.com/office/officeart/2018/2/layout/IconVerticalSolidList"/>
    <dgm:cxn modelId="{D5F88407-0365-4D5B-B950-4505C3E2F484}" type="presParOf" srcId="{5029526B-4346-46C2-A568-0D08C62AE863}" destId="{E2A59166-E77A-46FA-BD93-FE6B1E5DE189}" srcOrd="1" destOrd="0" presId="urn:microsoft.com/office/officeart/2018/2/layout/IconVerticalSolidList"/>
    <dgm:cxn modelId="{FE3484C8-426E-4D80-B919-D77E3B755A95}" type="presParOf" srcId="{5029526B-4346-46C2-A568-0D08C62AE863}" destId="{396C22BA-6664-4959-9AEB-8C7BE521E7A6}" srcOrd="2" destOrd="0" presId="urn:microsoft.com/office/officeart/2018/2/layout/IconVerticalSolidList"/>
    <dgm:cxn modelId="{D04077C9-1056-465E-B8EE-A6B7971A7965}" type="presParOf" srcId="{5029526B-4346-46C2-A568-0D08C62AE863}" destId="{4154FD77-0298-44DE-822F-371F38FA21EE}" srcOrd="3" destOrd="0" presId="urn:microsoft.com/office/officeart/2018/2/layout/IconVerticalSolidList"/>
    <dgm:cxn modelId="{0B3F82D9-37E0-4499-B657-EB738FC93916}" type="presParOf" srcId="{4641E849-F2D2-4DC0-987C-45DE2F73F2BE}" destId="{A3193791-8315-41AC-9A60-70BA524739A5}" srcOrd="1" destOrd="0" presId="urn:microsoft.com/office/officeart/2018/2/layout/IconVerticalSolidList"/>
    <dgm:cxn modelId="{150F7A4E-C9E1-44D3-9233-62E16DFFA4E2}" type="presParOf" srcId="{4641E849-F2D2-4DC0-987C-45DE2F73F2BE}" destId="{90F9DA53-0164-4B72-A0F6-F9EA20F96AC4}" srcOrd="2" destOrd="0" presId="urn:microsoft.com/office/officeart/2018/2/layout/IconVerticalSolidList"/>
    <dgm:cxn modelId="{A8E27D84-1F4F-446A-A88A-C14FB4123745}" type="presParOf" srcId="{90F9DA53-0164-4B72-A0F6-F9EA20F96AC4}" destId="{CD89C81C-3E12-4774-A0A1-CF0F77B681FB}" srcOrd="0" destOrd="0" presId="urn:microsoft.com/office/officeart/2018/2/layout/IconVerticalSolidList"/>
    <dgm:cxn modelId="{90887D58-A276-4556-9384-B60E42D144E7}" type="presParOf" srcId="{90F9DA53-0164-4B72-A0F6-F9EA20F96AC4}" destId="{1F6B3783-1CB9-4702-BCFB-A4CBF7BE7166}" srcOrd="1" destOrd="0" presId="urn:microsoft.com/office/officeart/2018/2/layout/IconVerticalSolidList"/>
    <dgm:cxn modelId="{162FA703-9A0A-4D68-93F8-A2B8905CAD2A}" type="presParOf" srcId="{90F9DA53-0164-4B72-A0F6-F9EA20F96AC4}" destId="{0CD57378-DDBD-4A11-8725-86CA8818BAE1}" srcOrd="2" destOrd="0" presId="urn:microsoft.com/office/officeart/2018/2/layout/IconVerticalSolidList"/>
    <dgm:cxn modelId="{9209D422-51CB-46AC-ADB6-3FE739ABD893}" type="presParOf" srcId="{90F9DA53-0164-4B72-A0F6-F9EA20F96AC4}" destId="{8530CC32-B029-443E-8894-2C97F5135B1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B8A629-690C-45A1-9BA7-198D8F940CF8}"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D8D0A13F-F4C5-4163-A84F-76D1C96821E3}">
      <dgm:prSet/>
      <dgm:spPr/>
      <dgm:t>
        <a:bodyPr/>
        <a:lstStyle/>
        <a:p>
          <a:r>
            <a:rPr lang="en-US" b="1" dirty="0"/>
            <a:t>Professional students are at risk as they are often asked to function in a capacity that they often do not feel ready to handle</a:t>
          </a:r>
          <a:endParaRPr lang="en-US" dirty="0"/>
        </a:p>
      </dgm:t>
    </dgm:pt>
    <dgm:pt modelId="{C19322F6-CA0D-4605-8EA2-DDC2687FF4EA}" type="parTrans" cxnId="{471D01D1-1BF3-4D31-8307-73C11D469896}">
      <dgm:prSet/>
      <dgm:spPr/>
      <dgm:t>
        <a:bodyPr/>
        <a:lstStyle/>
        <a:p>
          <a:endParaRPr lang="en-US"/>
        </a:p>
      </dgm:t>
    </dgm:pt>
    <dgm:pt modelId="{4DC6404B-71CA-4061-8D97-F8868B252C1D}" type="sibTrans" cxnId="{471D01D1-1BF3-4D31-8307-73C11D469896}">
      <dgm:prSet/>
      <dgm:spPr/>
      <dgm:t>
        <a:bodyPr/>
        <a:lstStyle/>
        <a:p>
          <a:endParaRPr lang="en-US"/>
        </a:p>
      </dgm:t>
    </dgm:pt>
    <dgm:pt modelId="{B8FD17F6-F6BE-45AB-BF39-1FBDF521E50A}">
      <dgm:prSet/>
      <dgm:spPr/>
      <dgm:t>
        <a:bodyPr/>
        <a:lstStyle/>
        <a:p>
          <a:r>
            <a:rPr lang="en-US" b="1"/>
            <a:t>It is typical to have self doubt, but this is more of an all-encompassing fear of being found out to not have what it takes</a:t>
          </a:r>
          <a:endParaRPr lang="en-US"/>
        </a:p>
      </dgm:t>
    </dgm:pt>
    <dgm:pt modelId="{3CE6FABF-C422-4416-B4F9-7AEE4CDB44B1}" type="parTrans" cxnId="{6A232EAB-92EB-4646-8C80-80F8D6CFB464}">
      <dgm:prSet/>
      <dgm:spPr/>
      <dgm:t>
        <a:bodyPr/>
        <a:lstStyle/>
        <a:p>
          <a:endParaRPr lang="en-US"/>
        </a:p>
      </dgm:t>
    </dgm:pt>
    <dgm:pt modelId="{15130FE4-CF58-40CB-B38D-705EE082DB76}" type="sibTrans" cxnId="{6A232EAB-92EB-4646-8C80-80F8D6CFB464}">
      <dgm:prSet/>
      <dgm:spPr/>
      <dgm:t>
        <a:bodyPr/>
        <a:lstStyle/>
        <a:p>
          <a:endParaRPr lang="en-US"/>
        </a:p>
      </dgm:t>
    </dgm:pt>
    <dgm:pt modelId="{73D5754F-DA29-F648-9336-E651B0A3E27D}" type="pres">
      <dgm:prSet presAssocID="{ABB8A629-690C-45A1-9BA7-198D8F940CF8}" presName="hierChild1" presStyleCnt="0">
        <dgm:presLayoutVars>
          <dgm:chPref val="1"/>
          <dgm:dir/>
          <dgm:animOne val="branch"/>
          <dgm:animLvl val="lvl"/>
          <dgm:resizeHandles/>
        </dgm:presLayoutVars>
      </dgm:prSet>
      <dgm:spPr/>
    </dgm:pt>
    <dgm:pt modelId="{A5C4C085-3E57-A547-AAD6-6908592A0B4A}" type="pres">
      <dgm:prSet presAssocID="{D8D0A13F-F4C5-4163-A84F-76D1C96821E3}" presName="hierRoot1" presStyleCnt="0"/>
      <dgm:spPr/>
    </dgm:pt>
    <dgm:pt modelId="{627D4A0E-B00B-2940-870B-9495B93460A7}" type="pres">
      <dgm:prSet presAssocID="{D8D0A13F-F4C5-4163-A84F-76D1C96821E3}" presName="composite" presStyleCnt="0"/>
      <dgm:spPr/>
    </dgm:pt>
    <dgm:pt modelId="{43D68011-15F5-AC4A-A457-D6F860AE6701}" type="pres">
      <dgm:prSet presAssocID="{D8D0A13F-F4C5-4163-A84F-76D1C96821E3}" presName="background" presStyleLbl="node0" presStyleIdx="0" presStyleCnt="2"/>
      <dgm:spPr/>
    </dgm:pt>
    <dgm:pt modelId="{BA683DED-BF8F-9049-BC29-9111BBD2EC79}" type="pres">
      <dgm:prSet presAssocID="{D8D0A13F-F4C5-4163-A84F-76D1C96821E3}" presName="text" presStyleLbl="fgAcc0" presStyleIdx="0" presStyleCnt="2">
        <dgm:presLayoutVars>
          <dgm:chPref val="3"/>
        </dgm:presLayoutVars>
      </dgm:prSet>
      <dgm:spPr/>
    </dgm:pt>
    <dgm:pt modelId="{62C27776-FB48-6941-808A-13B768FEA12A}" type="pres">
      <dgm:prSet presAssocID="{D8D0A13F-F4C5-4163-A84F-76D1C96821E3}" presName="hierChild2" presStyleCnt="0"/>
      <dgm:spPr/>
    </dgm:pt>
    <dgm:pt modelId="{8871702B-FD3E-0742-9937-FE6F3CA574B4}" type="pres">
      <dgm:prSet presAssocID="{B8FD17F6-F6BE-45AB-BF39-1FBDF521E50A}" presName="hierRoot1" presStyleCnt="0"/>
      <dgm:spPr/>
    </dgm:pt>
    <dgm:pt modelId="{A771DB51-48D6-C841-AC46-C58712E2CC99}" type="pres">
      <dgm:prSet presAssocID="{B8FD17F6-F6BE-45AB-BF39-1FBDF521E50A}" presName="composite" presStyleCnt="0"/>
      <dgm:spPr/>
    </dgm:pt>
    <dgm:pt modelId="{85F49715-9D25-E244-B589-386CBE9DFCAB}" type="pres">
      <dgm:prSet presAssocID="{B8FD17F6-F6BE-45AB-BF39-1FBDF521E50A}" presName="background" presStyleLbl="node0" presStyleIdx="1" presStyleCnt="2"/>
      <dgm:spPr/>
    </dgm:pt>
    <dgm:pt modelId="{2D8E279D-0BE7-644F-B10D-75A47374712C}" type="pres">
      <dgm:prSet presAssocID="{B8FD17F6-F6BE-45AB-BF39-1FBDF521E50A}" presName="text" presStyleLbl="fgAcc0" presStyleIdx="1" presStyleCnt="2">
        <dgm:presLayoutVars>
          <dgm:chPref val="3"/>
        </dgm:presLayoutVars>
      </dgm:prSet>
      <dgm:spPr/>
    </dgm:pt>
    <dgm:pt modelId="{A0E705A9-EB03-4640-8AD5-7510CB1A19BF}" type="pres">
      <dgm:prSet presAssocID="{B8FD17F6-F6BE-45AB-BF39-1FBDF521E50A}" presName="hierChild2" presStyleCnt="0"/>
      <dgm:spPr/>
    </dgm:pt>
  </dgm:ptLst>
  <dgm:cxnLst>
    <dgm:cxn modelId="{00145580-9C74-0A44-B68A-E8CFE7EF643D}" type="presOf" srcId="{B8FD17F6-F6BE-45AB-BF39-1FBDF521E50A}" destId="{2D8E279D-0BE7-644F-B10D-75A47374712C}" srcOrd="0" destOrd="0" presId="urn:microsoft.com/office/officeart/2005/8/layout/hierarchy1"/>
    <dgm:cxn modelId="{0CCD9485-8AAB-4B4B-9EFD-C0D4FA2035E3}" type="presOf" srcId="{ABB8A629-690C-45A1-9BA7-198D8F940CF8}" destId="{73D5754F-DA29-F648-9336-E651B0A3E27D}" srcOrd="0" destOrd="0" presId="urn:microsoft.com/office/officeart/2005/8/layout/hierarchy1"/>
    <dgm:cxn modelId="{6A232EAB-92EB-4646-8C80-80F8D6CFB464}" srcId="{ABB8A629-690C-45A1-9BA7-198D8F940CF8}" destId="{B8FD17F6-F6BE-45AB-BF39-1FBDF521E50A}" srcOrd="1" destOrd="0" parTransId="{3CE6FABF-C422-4416-B4F9-7AEE4CDB44B1}" sibTransId="{15130FE4-CF58-40CB-B38D-705EE082DB76}"/>
    <dgm:cxn modelId="{471D01D1-1BF3-4D31-8307-73C11D469896}" srcId="{ABB8A629-690C-45A1-9BA7-198D8F940CF8}" destId="{D8D0A13F-F4C5-4163-A84F-76D1C96821E3}" srcOrd="0" destOrd="0" parTransId="{C19322F6-CA0D-4605-8EA2-DDC2687FF4EA}" sibTransId="{4DC6404B-71CA-4061-8D97-F8868B252C1D}"/>
    <dgm:cxn modelId="{A80C6BFB-3E71-EA47-86AD-BC59C940A2E8}" type="presOf" srcId="{D8D0A13F-F4C5-4163-A84F-76D1C96821E3}" destId="{BA683DED-BF8F-9049-BC29-9111BBD2EC79}" srcOrd="0" destOrd="0" presId="urn:microsoft.com/office/officeart/2005/8/layout/hierarchy1"/>
    <dgm:cxn modelId="{A86056FE-8D8E-C543-AA2E-319C5E94CEFE}" type="presParOf" srcId="{73D5754F-DA29-F648-9336-E651B0A3E27D}" destId="{A5C4C085-3E57-A547-AAD6-6908592A0B4A}" srcOrd="0" destOrd="0" presId="urn:microsoft.com/office/officeart/2005/8/layout/hierarchy1"/>
    <dgm:cxn modelId="{8D686E08-12EB-774E-A306-D70EB4A47A10}" type="presParOf" srcId="{A5C4C085-3E57-A547-AAD6-6908592A0B4A}" destId="{627D4A0E-B00B-2940-870B-9495B93460A7}" srcOrd="0" destOrd="0" presId="urn:microsoft.com/office/officeart/2005/8/layout/hierarchy1"/>
    <dgm:cxn modelId="{01441A11-01C1-7A49-AB6D-87FA4A637B85}" type="presParOf" srcId="{627D4A0E-B00B-2940-870B-9495B93460A7}" destId="{43D68011-15F5-AC4A-A457-D6F860AE6701}" srcOrd="0" destOrd="0" presId="urn:microsoft.com/office/officeart/2005/8/layout/hierarchy1"/>
    <dgm:cxn modelId="{3E0C18E1-1427-3649-BF52-5DB9589550A8}" type="presParOf" srcId="{627D4A0E-B00B-2940-870B-9495B93460A7}" destId="{BA683DED-BF8F-9049-BC29-9111BBD2EC79}" srcOrd="1" destOrd="0" presId="urn:microsoft.com/office/officeart/2005/8/layout/hierarchy1"/>
    <dgm:cxn modelId="{091608CD-5BE9-3C41-AA35-9B79B49845A7}" type="presParOf" srcId="{A5C4C085-3E57-A547-AAD6-6908592A0B4A}" destId="{62C27776-FB48-6941-808A-13B768FEA12A}" srcOrd="1" destOrd="0" presId="urn:microsoft.com/office/officeart/2005/8/layout/hierarchy1"/>
    <dgm:cxn modelId="{990830AB-CFC6-6341-A743-592D83B4B70B}" type="presParOf" srcId="{73D5754F-DA29-F648-9336-E651B0A3E27D}" destId="{8871702B-FD3E-0742-9937-FE6F3CA574B4}" srcOrd="1" destOrd="0" presId="urn:microsoft.com/office/officeart/2005/8/layout/hierarchy1"/>
    <dgm:cxn modelId="{6C4101A1-6181-7647-AE4D-02BB7579F19A}" type="presParOf" srcId="{8871702B-FD3E-0742-9937-FE6F3CA574B4}" destId="{A771DB51-48D6-C841-AC46-C58712E2CC99}" srcOrd="0" destOrd="0" presId="urn:microsoft.com/office/officeart/2005/8/layout/hierarchy1"/>
    <dgm:cxn modelId="{49D7BF8C-F2F9-EB44-9ADC-68026A871260}" type="presParOf" srcId="{A771DB51-48D6-C841-AC46-C58712E2CC99}" destId="{85F49715-9D25-E244-B589-386CBE9DFCAB}" srcOrd="0" destOrd="0" presId="urn:microsoft.com/office/officeart/2005/8/layout/hierarchy1"/>
    <dgm:cxn modelId="{3D9B4370-77D0-EE41-B965-F8B926B1C60A}" type="presParOf" srcId="{A771DB51-48D6-C841-AC46-C58712E2CC99}" destId="{2D8E279D-0BE7-644F-B10D-75A47374712C}" srcOrd="1" destOrd="0" presId="urn:microsoft.com/office/officeart/2005/8/layout/hierarchy1"/>
    <dgm:cxn modelId="{F4652E80-289C-0349-9E38-2B229C8D73E6}" type="presParOf" srcId="{8871702B-FD3E-0742-9937-FE6F3CA574B4}" destId="{A0E705A9-EB03-4640-8AD5-7510CB1A19B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1FD43D-DF0A-41C3-A7C4-1D523BD651F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7678697-2FBC-434B-9B31-F1F9ED5C9DCF}">
      <dgm:prSet/>
      <dgm:spPr/>
      <dgm:t>
        <a:bodyPr/>
        <a:lstStyle/>
        <a:p>
          <a:r>
            <a:rPr lang="en-US"/>
            <a:t>Gender</a:t>
          </a:r>
        </a:p>
      </dgm:t>
    </dgm:pt>
    <dgm:pt modelId="{B56A56C1-4906-42E2-A090-9903D853F52E}" type="parTrans" cxnId="{84B22141-23E3-4F88-92A0-FE3B40E736A8}">
      <dgm:prSet/>
      <dgm:spPr/>
      <dgm:t>
        <a:bodyPr/>
        <a:lstStyle/>
        <a:p>
          <a:endParaRPr lang="en-US"/>
        </a:p>
      </dgm:t>
    </dgm:pt>
    <dgm:pt modelId="{53AC8FBA-4CCD-45A9-8C1C-1F943E91D056}" type="sibTrans" cxnId="{84B22141-23E3-4F88-92A0-FE3B40E736A8}">
      <dgm:prSet/>
      <dgm:spPr/>
      <dgm:t>
        <a:bodyPr/>
        <a:lstStyle/>
        <a:p>
          <a:endParaRPr lang="en-US"/>
        </a:p>
      </dgm:t>
    </dgm:pt>
    <dgm:pt modelId="{22EE0BA1-2467-4683-92F9-BB820AF7B4D9}">
      <dgm:prSet/>
      <dgm:spPr/>
      <dgm:t>
        <a:bodyPr/>
        <a:lstStyle/>
        <a:p>
          <a:r>
            <a:rPr lang="en-US"/>
            <a:t>Sexual identity</a:t>
          </a:r>
        </a:p>
      </dgm:t>
    </dgm:pt>
    <dgm:pt modelId="{2142E5A8-C50E-4074-BA53-DBDC5E1E87E8}" type="parTrans" cxnId="{C47D04D2-5E54-4743-84E0-2F3033A7B94B}">
      <dgm:prSet/>
      <dgm:spPr/>
      <dgm:t>
        <a:bodyPr/>
        <a:lstStyle/>
        <a:p>
          <a:endParaRPr lang="en-US"/>
        </a:p>
      </dgm:t>
    </dgm:pt>
    <dgm:pt modelId="{B90DDB5C-DED8-41EE-8568-66E8028549FD}" type="sibTrans" cxnId="{C47D04D2-5E54-4743-84E0-2F3033A7B94B}">
      <dgm:prSet/>
      <dgm:spPr/>
      <dgm:t>
        <a:bodyPr/>
        <a:lstStyle/>
        <a:p>
          <a:endParaRPr lang="en-US"/>
        </a:p>
      </dgm:t>
    </dgm:pt>
    <dgm:pt modelId="{DA86EFFF-4CAF-4F4E-AEC1-73327DCE3497}">
      <dgm:prSet/>
      <dgm:spPr/>
      <dgm:t>
        <a:bodyPr/>
        <a:lstStyle/>
        <a:p>
          <a:r>
            <a:rPr lang="en-US"/>
            <a:t>Race</a:t>
          </a:r>
        </a:p>
      </dgm:t>
    </dgm:pt>
    <dgm:pt modelId="{59E22BB9-7C86-4472-80D8-2C676D855535}" type="parTrans" cxnId="{03640655-49A1-4896-A61B-C15587EA4F13}">
      <dgm:prSet/>
      <dgm:spPr/>
      <dgm:t>
        <a:bodyPr/>
        <a:lstStyle/>
        <a:p>
          <a:endParaRPr lang="en-US"/>
        </a:p>
      </dgm:t>
    </dgm:pt>
    <dgm:pt modelId="{B3046CD2-1328-42B7-8616-816A5066DBD3}" type="sibTrans" cxnId="{03640655-49A1-4896-A61B-C15587EA4F13}">
      <dgm:prSet/>
      <dgm:spPr/>
      <dgm:t>
        <a:bodyPr/>
        <a:lstStyle/>
        <a:p>
          <a:endParaRPr lang="en-US"/>
        </a:p>
      </dgm:t>
    </dgm:pt>
    <dgm:pt modelId="{9BD9A57C-7717-4C5A-B171-E0214B2510FF}">
      <dgm:prSet/>
      <dgm:spPr/>
      <dgm:t>
        <a:bodyPr/>
        <a:lstStyle/>
        <a:p>
          <a:r>
            <a:rPr lang="en-US"/>
            <a:t>Socio-economic status</a:t>
          </a:r>
        </a:p>
      </dgm:t>
    </dgm:pt>
    <dgm:pt modelId="{F0F65B0E-678F-4E51-A7F9-3C990474AC18}" type="parTrans" cxnId="{97D5E9B7-1347-4A8B-A856-97C700D3840A}">
      <dgm:prSet/>
      <dgm:spPr/>
      <dgm:t>
        <a:bodyPr/>
        <a:lstStyle/>
        <a:p>
          <a:endParaRPr lang="en-US"/>
        </a:p>
      </dgm:t>
    </dgm:pt>
    <dgm:pt modelId="{CED0C09C-1248-4BBC-87D9-B809EF6C2500}" type="sibTrans" cxnId="{97D5E9B7-1347-4A8B-A856-97C700D3840A}">
      <dgm:prSet/>
      <dgm:spPr/>
      <dgm:t>
        <a:bodyPr/>
        <a:lstStyle/>
        <a:p>
          <a:endParaRPr lang="en-US"/>
        </a:p>
      </dgm:t>
    </dgm:pt>
    <dgm:pt modelId="{3D973C19-190A-414A-B473-95E281D889D3}">
      <dgm:prSet/>
      <dgm:spPr/>
      <dgm:t>
        <a:bodyPr/>
        <a:lstStyle/>
        <a:p>
          <a:r>
            <a:rPr lang="en-US"/>
            <a:t>Cultural background</a:t>
          </a:r>
        </a:p>
      </dgm:t>
    </dgm:pt>
    <dgm:pt modelId="{939D8089-127A-4994-BA76-A96C4B589D68}" type="parTrans" cxnId="{CFEFABEE-6319-4A51-B709-B70CB7CFBE58}">
      <dgm:prSet/>
      <dgm:spPr/>
      <dgm:t>
        <a:bodyPr/>
        <a:lstStyle/>
        <a:p>
          <a:endParaRPr lang="en-US"/>
        </a:p>
      </dgm:t>
    </dgm:pt>
    <dgm:pt modelId="{1C8943E0-DF61-4815-BD27-0EC98F8BAB5B}" type="sibTrans" cxnId="{CFEFABEE-6319-4A51-B709-B70CB7CFBE58}">
      <dgm:prSet/>
      <dgm:spPr/>
      <dgm:t>
        <a:bodyPr/>
        <a:lstStyle/>
        <a:p>
          <a:endParaRPr lang="en-US"/>
        </a:p>
      </dgm:t>
    </dgm:pt>
    <dgm:pt modelId="{B286665F-E885-435E-B7E2-0E7EA878E8EC}">
      <dgm:prSet/>
      <dgm:spPr/>
      <dgm:t>
        <a:bodyPr/>
        <a:lstStyle/>
        <a:p>
          <a:r>
            <a:rPr lang="en-US" dirty="0"/>
            <a:t>Religion</a:t>
          </a:r>
        </a:p>
      </dgm:t>
    </dgm:pt>
    <dgm:pt modelId="{B37AA86A-DBD1-4DFA-A07C-6E0CF5CD380B}" type="parTrans" cxnId="{9C3BAC63-AEA0-4A73-93AE-86F605E882B5}">
      <dgm:prSet/>
      <dgm:spPr/>
      <dgm:t>
        <a:bodyPr/>
        <a:lstStyle/>
        <a:p>
          <a:endParaRPr lang="en-US"/>
        </a:p>
      </dgm:t>
    </dgm:pt>
    <dgm:pt modelId="{64AA8A0B-94EC-48EE-933E-59CFB001AAFB}" type="sibTrans" cxnId="{9C3BAC63-AEA0-4A73-93AE-86F605E882B5}">
      <dgm:prSet/>
      <dgm:spPr/>
      <dgm:t>
        <a:bodyPr/>
        <a:lstStyle/>
        <a:p>
          <a:endParaRPr lang="en-US"/>
        </a:p>
      </dgm:t>
    </dgm:pt>
    <dgm:pt modelId="{98E9E144-38F3-5A41-A3BF-6119AAD51245}">
      <dgm:prSet/>
      <dgm:spPr/>
      <dgm:t>
        <a:bodyPr/>
        <a:lstStyle/>
        <a:p>
          <a:r>
            <a:rPr lang="en-US" dirty="0"/>
            <a:t>Ableism</a:t>
          </a:r>
        </a:p>
      </dgm:t>
    </dgm:pt>
    <dgm:pt modelId="{2D64EB40-2BAE-0442-A2D6-62FCA6E278EF}" type="parTrans" cxnId="{3D616D90-8E6B-DA4B-8AB4-7AD9AD870964}">
      <dgm:prSet/>
      <dgm:spPr/>
    </dgm:pt>
    <dgm:pt modelId="{C41AF1FE-80CE-5E4D-9BAD-A33A7D24688A}" type="sibTrans" cxnId="{3D616D90-8E6B-DA4B-8AB4-7AD9AD870964}">
      <dgm:prSet/>
      <dgm:spPr/>
    </dgm:pt>
    <dgm:pt modelId="{D17C3067-3ACD-0348-81EC-78905196018A}" type="pres">
      <dgm:prSet presAssocID="{D91FD43D-DF0A-41C3-A7C4-1D523BD651F4}" presName="linear" presStyleCnt="0">
        <dgm:presLayoutVars>
          <dgm:animLvl val="lvl"/>
          <dgm:resizeHandles val="exact"/>
        </dgm:presLayoutVars>
      </dgm:prSet>
      <dgm:spPr/>
    </dgm:pt>
    <dgm:pt modelId="{11E9158D-9D4F-7B43-88B3-6FF76B59447D}" type="pres">
      <dgm:prSet presAssocID="{F7678697-2FBC-434B-9B31-F1F9ED5C9DCF}" presName="parentText" presStyleLbl="node1" presStyleIdx="0" presStyleCnt="7">
        <dgm:presLayoutVars>
          <dgm:chMax val="0"/>
          <dgm:bulletEnabled val="1"/>
        </dgm:presLayoutVars>
      </dgm:prSet>
      <dgm:spPr/>
    </dgm:pt>
    <dgm:pt modelId="{F2153F12-1B0D-6440-BF74-A8F0AA27D17D}" type="pres">
      <dgm:prSet presAssocID="{53AC8FBA-4CCD-45A9-8C1C-1F943E91D056}" presName="spacer" presStyleCnt="0"/>
      <dgm:spPr/>
    </dgm:pt>
    <dgm:pt modelId="{9460ACC3-9B5F-A545-BD9B-F7C4B002D8AB}" type="pres">
      <dgm:prSet presAssocID="{22EE0BA1-2467-4683-92F9-BB820AF7B4D9}" presName="parentText" presStyleLbl="node1" presStyleIdx="1" presStyleCnt="7">
        <dgm:presLayoutVars>
          <dgm:chMax val="0"/>
          <dgm:bulletEnabled val="1"/>
        </dgm:presLayoutVars>
      </dgm:prSet>
      <dgm:spPr/>
    </dgm:pt>
    <dgm:pt modelId="{CACD19DF-40AA-504D-AFEB-FB5CFDFB74F9}" type="pres">
      <dgm:prSet presAssocID="{B90DDB5C-DED8-41EE-8568-66E8028549FD}" presName="spacer" presStyleCnt="0"/>
      <dgm:spPr/>
    </dgm:pt>
    <dgm:pt modelId="{FD76F352-658D-3948-A5C5-E9E4567BB07D}" type="pres">
      <dgm:prSet presAssocID="{DA86EFFF-4CAF-4F4E-AEC1-73327DCE3497}" presName="parentText" presStyleLbl="node1" presStyleIdx="2" presStyleCnt="7">
        <dgm:presLayoutVars>
          <dgm:chMax val="0"/>
          <dgm:bulletEnabled val="1"/>
        </dgm:presLayoutVars>
      </dgm:prSet>
      <dgm:spPr/>
    </dgm:pt>
    <dgm:pt modelId="{5FEBFD87-47E3-FB4E-B430-2561EBEEFDD5}" type="pres">
      <dgm:prSet presAssocID="{B3046CD2-1328-42B7-8616-816A5066DBD3}" presName="spacer" presStyleCnt="0"/>
      <dgm:spPr/>
    </dgm:pt>
    <dgm:pt modelId="{A9C7B74D-FAC6-E744-AADC-86AA7CD197B3}" type="pres">
      <dgm:prSet presAssocID="{9BD9A57C-7717-4C5A-B171-E0214B2510FF}" presName="parentText" presStyleLbl="node1" presStyleIdx="3" presStyleCnt="7">
        <dgm:presLayoutVars>
          <dgm:chMax val="0"/>
          <dgm:bulletEnabled val="1"/>
        </dgm:presLayoutVars>
      </dgm:prSet>
      <dgm:spPr/>
    </dgm:pt>
    <dgm:pt modelId="{988629B2-F856-F248-8E57-97F40061C272}" type="pres">
      <dgm:prSet presAssocID="{CED0C09C-1248-4BBC-87D9-B809EF6C2500}" presName="spacer" presStyleCnt="0"/>
      <dgm:spPr/>
    </dgm:pt>
    <dgm:pt modelId="{D84232A9-B8D8-5A49-93FB-4305550CBC7D}" type="pres">
      <dgm:prSet presAssocID="{3D973C19-190A-414A-B473-95E281D889D3}" presName="parentText" presStyleLbl="node1" presStyleIdx="4" presStyleCnt="7">
        <dgm:presLayoutVars>
          <dgm:chMax val="0"/>
          <dgm:bulletEnabled val="1"/>
        </dgm:presLayoutVars>
      </dgm:prSet>
      <dgm:spPr/>
    </dgm:pt>
    <dgm:pt modelId="{F4725FF0-1AEF-0945-B040-46686A9BD48B}" type="pres">
      <dgm:prSet presAssocID="{1C8943E0-DF61-4815-BD27-0EC98F8BAB5B}" presName="spacer" presStyleCnt="0"/>
      <dgm:spPr/>
    </dgm:pt>
    <dgm:pt modelId="{BE764EE8-494F-0A46-99FB-3A056538051D}" type="pres">
      <dgm:prSet presAssocID="{B286665F-E885-435E-B7E2-0E7EA878E8EC}" presName="parentText" presStyleLbl="node1" presStyleIdx="5" presStyleCnt="7">
        <dgm:presLayoutVars>
          <dgm:chMax val="0"/>
          <dgm:bulletEnabled val="1"/>
        </dgm:presLayoutVars>
      </dgm:prSet>
      <dgm:spPr/>
    </dgm:pt>
    <dgm:pt modelId="{E56B42F5-C98E-654B-8E40-D52BC803B44C}" type="pres">
      <dgm:prSet presAssocID="{64AA8A0B-94EC-48EE-933E-59CFB001AAFB}" presName="spacer" presStyleCnt="0"/>
      <dgm:spPr/>
    </dgm:pt>
    <dgm:pt modelId="{A7C443C0-E3C3-5F43-AA5E-C649CAFB3CC9}" type="pres">
      <dgm:prSet presAssocID="{98E9E144-38F3-5A41-A3BF-6119AAD51245}" presName="parentText" presStyleLbl="node1" presStyleIdx="6" presStyleCnt="7">
        <dgm:presLayoutVars>
          <dgm:chMax val="0"/>
          <dgm:bulletEnabled val="1"/>
        </dgm:presLayoutVars>
      </dgm:prSet>
      <dgm:spPr/>
    </dgm:pt>
  </dgm:ptLst>
  <dgm:cxnLst>
    <dgm:cxn modelId="{5FFF6701-B8B2-314E-9A3F-0F1EA98694A8}" type="presOf" srcId="{9BD9A57C-7717-4C5A-B171-E0214B2510FF}" destId="{A9C7B74D-FAC6-E744-AADC-86AA7CD197B3}" srcOrd="0" destOrd="0" presId="urn:microsoft.com/office/officeart/2005/8/layout/vList2"/>
    <dgm:cxn modelId="{3CE45817-BD06-584C-95FD-41C1AD1FFBD0}" type="presOf" srcId="{3D973C19-190A-414A-B473-95E281D889D3}" destId="{D84232A9-B8D8-5A49-93FB-4305550CBC7D}" srcOrd="0" destOrd="0" presId="urn:microsoft.com/office/officeart/2005/8/layout/vList2"/>
    <dgm:cxn modelId="{5F4BC635-6657-D94B-A888-EB0EEE408A74}" type="presOf" srcId="{F7678697-2FBC-434B-9B31-F1F9ED5C9DCF}" destId="{11E9158D-9D4F-7B43-88B3-6FF76B59447D}" srcOrd="0" destOrd="0" presId="urn:microsoft.com/office/officeart/2005/8/layout/vList2"/>
    <dgm:cxn modelId="{84B22141-23E3-4F88-92A0-FE3B40E736A8}" srcId="{D91FD43D-DF0A-41C3-A7C4-1D523BD651F4}" destId="{F7678697-2FBC-434B-9B31-F1F9ED5C9DCF}" srcOrd="0" destOrd="0" parTransId="{B56A56C1-4906-42E2-A090-9903D853F52E}" sibTransId="{53AC8FBA-4CCD-45A9-8C1C-1F943E91D056}"/>
    <dgm:cxn modelId="{9C3BAC63-AEA0-4A73-93AE-86F605E882B5}" srcId="{D91FD43D-DF0A-41C3-A7C4-1D523BD651F4}" destId="{B286665F-E885-435E-B7E2-0E7EA878E8EC}" srcOrd="5" destOrd="0" parTransId="{B37AA86A-DBD1-4DFA-A07C-6E0CF5CD380B}" sibTransId="{64AA8A0B-94EC-48EE-933E-59CFB001AAFB}"/>
    <dgm:cxn modelId="{03640655-49A1-4896-A61B-C15587EA4F13}" srcId="{D91FD43D-DF0A-41C3-A7C4-1D523BD651F4}" destId="{DA86EFFF-4CAF-4F4E-AEC1-73327DCE3497}" srcOrd="2" destOrd="0" parTransId="{59E22BB9-7C86-4472-80D8-2C676D855535}" sibTransId="{B3046CD2-1328-42B7-8616-816A5066DBD3}"/>
    <dgm:cxn modelId="{E6792579-57B1-0F4C-A930-07F049E6BEEE}" type="presOf" srcId="{D91FD43D-DF0A-41C3-A7C4-1D523BD651F4}" destId="{D17C3067-3ACD-0348-81EC-78905196018A}" srcOrd="0" destOrd="0" presId="urn:microsoft.com/office/officeart/2005/8/layout/vList2"/>
    <dgm:cxn modelId="{F396F15A-B8FD-FE4A-99FE-C0E493DBFA99}" type="presOf" srcId="{98E9E144-38F3-5A41-A3BF-6119AAD51245}" destId="{A7C443C0-E3C3-5F43-AA5E-C649CAFB3CC9}" srcOrd="0" destOrd="0" presId="urn:microsoft.com/office/officeart/2005/8/layout/vList2"/>
    <dgm:cxn modelId="{2A04E68D-408D-A74B-A380-7B74ABD0410D}" type="presOf" srcId="{B286665F-E885-435E-B7E2-0E7EA878E8EC}" destId="{BE764EE8-494F-0A46-99FB-3A056538051D}" srcOrd="0" destOrd="0" presId="urn:microsoft.com/office/officeart/2005/8/layout/vList2"/>
    <dgm:cxn modelId="{3D616D90-8E6B-DA4B-8AB4-7AD9AD870964}" srcId="{D91FD43D-DF0A-41C3-A7C4-1D523BD651F4}" destId="{98E9E144-38F3-5A41-A3BF-6119AAD51245}" srcOrd="6" destOrd="0" parTransId="{2D64EB40-2BAE-0442-A2D6-62FCA6E278EF}" sibTransId="{C41AF1FE-80CE-5E4D-9BAD-A33A7D24688A}"/>
    <dgm:cxn modelId="{2864C395-4C8A-7945-8400-83D77344CA80}" type="presOf" srcId="{DA86EFFF-4CAF-4F4E-AEC1-73327DCE3497}" destId="{FD76F352-658D-3948-A5C5-E9E4567BB07D}" srcOrd="0" destOrd="0" presId="urn:microsoft.com/office/officeart/2005/8/layout/vList2"/>
    <dgm:cxn modelId="{E3EE67AD-D171-3D41-AFE5-C33C0455C3B5}" type="presOf" srcId="{22EE0BA1-2467-4683-92F9-BB820AF7B4D9}" destId="{9460ACC3-9B5F-A545-BD9B-F7C4B002D8AB}" srcOrd="0" destOrd="0" presId="urn:microsoft.com/office/officeart/2005/8/layout/vList2"/>
    <dgm:cxn modelId="{97D5E9B7-1347-4A8B-A856-97C700D3840A}" srcId="{D91FD43D-DF0A-41C3-A7C4-1D523BD651F4}" destId="{9BD9A57C-7717-4C5A-B171-E0214B2510FF}" srcOrd="3" destOrd="0" parTransId="{F0F65B0E-678F-4E51-A7F9-3C990474AC18}" sibTransId="{CED0C09C-1248-4BBC-87D9-B809EF6C2500}"/>
    <dgm:cxn modelId="{C47D04D2-5E54-4743-84E0-2F3033A7B94B}" srcId="{D91FD43D-DF0A-41C3-A7C4-1D523BD651F4}" destId="{22EE0BA1-2467-4683-92F9-BB820AF7B4D9}" srcOrd="1" destOrd="0" parTransId="{2142E5A8-C50E-4074-BA53-DBDC5E1E87E8}" sibTransId="{B90DDB5C-DED8-41EE-8568-66E8028549FD}"/>
    <dgm:cxn modelId="{CFEFABEE-6319-4A51-B709-B70CB7CFBE58}" srcId="{D91FD43D-DF0A-41C3-A7C4-1D523BD651F4}" destId="{3D973C19-190A-414A-B473-95E281D889D3}" srcOrd="4" destOrd="0" parTransId="{939D8089-127A-4994-BA76-A96C4B589D68}" sibTransId="{1C8943E0-DF61-4815-BD27-0EC98F8BAB5B}"/>
    <dgm:cxn modelId="{00D11B8B-E61B-5E41-96EF-6CC52D658529}" type="presParOf" srcId="{D17C3067-3ACD-0348-81EC-78905196018A}" destId="{11E9158D-9D4F-7B43-88B3-6FF76B59447D}" srcOrd="0" destOrd="0" presId="urn:microsoft.com/office/officeart/2005/8/layout/vList2"/>
    <dgm:cxn modelId="{D88D762A-0837-1F4C-BB59-C19CE1ECD28A}" type="presParOf" srcId="{D17C3067-3ACD-0348-81EC-78905196018A}" destId="{F2153F12-1B0D-6440-BF74-A8F0AA27D17D}" srcOrd="1" destOrd="0" presId="urn:microsoft.com/office/officeart/2005/8/layout/vList2"/>
    <dgm:cxn modelId="{B45418BD-60F7-7E42-9D81-ABD420C2E3C3}" type="presParOf" srcId="{D17C3067-3ACD-0348-81EC-78905196018A}" destId="{9460ACC3-9B5F-A545-BD9B-F7C4B002D8AB}" srcOrd="2" destOrd="0" presId="urn:microsoft.com/office/officeart/2005/8/layout/vList2"/>
    <dgm:cxn modelId="{8FDAA112-E1D4-F14A-97C9-378B726F65D6}" type="presParOf" srcId="{D17C3067-3ACD-0348-81EC-78905196018A}" destId="{CACD19DF-40AA-504D-AFEB-FB5CFDFB74F9}" srcOrd="3" destOrd="0" presId="urn:microsoft.com/office/officeart/2005/8/layout/vList2"/>
    <dgm:cxn modelId="{5A3A182C-A413-8544-BE9F-F72E18512C12}" type="presParOf" srcId="{D17C3067-3ACD-0348-81EC-78905196018A}" destId="{FD76F352-658D-3948-A5C5-E9E4567BB07D}" srcOrd="4" destOrd="0" presId="urn:microsoft.com/office/officeart/2005/8/layout/vList2"/>
    <dgm:cxn modelId="{76877EDC-F06C-834C-9F09-E937D8615C27}" type="presParOf" srcId="{D17C3067-3ACD-0348-81EC-78905196018A}" destId="{5FEBFD87-47E3-FB4E-B430-2561EBEEFDD5}" srcOrd="5" destOrd="0" presId="urn:microsoft.com/office/officeart/2005/8/layout/vList2"/>
    <dgm:cxn modelId="{96D503B5-3C33-3D4D-9EB6-D3B00DDD0615}" type="presParOf" srcId="{D17C3067-3ACD-0348-81EC-78905196018A}" destId="{A9C7B74D-FAC6-E744-AADC-86AA7CD197B3}" srcOrd="6" destOrd="0" presId="urn:microsoft.com/office/officeart/2005/8/layout/vList2"/>
    <dgm:cxn modelId="{BE93A5A7-EB4C-EC46-BC90-022E06A16664}" type="presParOf" srcId="{D17C3067-3ACD-0348-81EC-78905196018A}" destId="{988629B2-F856-F248-8E57-97F40061C272}" srcOrd="7" destOrd="0" presId="urn:microsoft.com/office/officeart/2005/8/layout/vList2"/>
    <dgm:cxn modelId="{1B00A519-0AD5-C841-B496-AB1266929194}" type="presParOf" srcId="{D17C3067-3ACD-0348-81EC-78905196018A}" destId="{D84232A9-B8D8-5A49-93FB-4305550CBC7D}" srcOrd="8" destOrd="0" presId="urn:microsoft.com/office/officeart/2005/8/layout/vList2"/>
    <dgm:cxn modelId="{2D35443D-B324-6B44-850E-294B3AEA8DA4}" type="presParOf" srcId="{D17C3067-3ACD-0348-81EC-78905196018A}" destId="{F4725FF0-1AEF-0945-B040-46686A9BD48B}" srcOrd="9" destOrd="0" presId="urn:microsoft.com/office/officeart/2005/8/layout/vList2"/>
    <dgm:cxn modelId="{CA7E80DC-04F6-E34A-B6DC-FE6B8896D0FF}" type="presParOf" srcId="{D17C3067-3ACD-0348-81EC-78905196018A}" destId="{BE764EE8-494F-0A46-99FB-3A056538051D}" srcOrd="10" destOrd="0" presId="urn:microsoft.com/office/officeart/2005/8/layout/vList2"/>
    <dgm:cxn modelId="{DD3176EB-406A-BF4F-81B7-F8B83AB53F51}" type="presParOf" srcId="{D17C3067-3ACD-0348-81EC-78905196018A}" destId="{E56B42F5-C98E-654B-8E40-D52BC803B44C}" srcOrd="11" destOrd="0" presId="urn:microsoft.com/office/officeart/2005/8/layout/vList2"/>
    <dgm:cxn modelId="{FEDC2A19-3871-E74F-A453-0220B0012836}" type="presParOf" srcId="{D17C3067-3ACD-0348-81EC-78905196018A}" destId="{A7C443C0-E3C3-5F43-AA5E-C649CAFB3CC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9C2DED-EABF-47B0-B8BC-0AA461CE1A11}" type="doc">
      <dgm:prSet loTypeId="urn:microsoft.com/office/officeart/2005/8/layout/hierarchy1" loCatId="hierarchy" qsTypeId="urn:microsoft.com/office/officeart/2005/8/quickstyle/simple1" qsCatId="simple" csTypeId="urn:microsoft.com/office/officeart/2005/8/colors/colorful1" csCatId="colorful"/>
      <dgm:spPr/>
      <dgm:t>
        <a:bodyPr/>
        <a:lstStyle/>
        <a:p>
          <a:endParaRPr lang="en-US"/>
        </a:p>
      </dgm:t>
    </dgm:pt>
    <dgm:pt modelId="{0E667019-A58E-411F-87C7-572678215005}">
      <dgm:prSet/>
      <dgm:spPr/>
      <dgm:t>
        <a:bodyPr/>
        <a:lstStyle/>
        <a:p>
          <a:r>
            <a:rPr lang="en-US" dirty="0"/>
            <a:t>Study in 2016, found that </a:t>
          </a:r>
          <a:r>
            <a:rPr lang="en-US" b="1" dirty="0"/>
            <a:t>50% of female </a:t>
          </a:r>
          <a:r>
            <a:rPr lang="en-US" dirty="0"/>
            <a:t>medical students and </a:t>
          </a:r>
          <a:r>
            <a:rPr lang="en-US" b="1" dirty="0"/>
            <a:t>25% of male </a:t>
          </a:r>
          <a:r>
            <a:rPr lang="en-US" dirty="0"/>
            <a:t>students have Imposter Syndrome and it was significantly </a:t>
          </a:r>
          <a:r>
            <a:rPr lang="en-US" b="1" dirty="0"/>
            <a:t>associated with increased burnout </a:t>
          </a:r>
          <a:endParaRPr lang="en-US" dirty="0"/>
        </a:p>
      </dgm:t>
    </dgm:pt>
    <dgm:pt modelId="{4C67E5F3-2FF0-4BFC-BA61-65706E671D9C}" type="parTrans" cxnId="{8686BF96-8413-475E-8D0C-3891FE4A46A2}">
      <dgm:prSet/>
      <dgm:spPr/>
      <dgm:t>
        <a:bodyPr/>
        <a:lstStyle/>
        <a:p>
          <a:endParaRPr lang="en-US"/>
        </a:p>
      </dgm:t>
    </dgm:pt>
    <dgm:pt modelId="{E5083BF1-0C30-452D-83B0-E3A152112C1C}" type="sibTrans" cxnId="{8686BF96-8413-475E-8D0C-3891FE4A46A2}">
      <dgm:prSet/>
      <dgm:spPr/>
      <dgm:t>
        <a:bodyPr/>
        <a:lstStyle/>
        <a:p>
          <a:endParaRPr lang="en-US"/>
        </a:p>
      </dgm:t>
    </dgm:pt>
    <dgm:pt modelId="{C838F98D-2558-47FA-A4B7-DDAC5E9A6D7E}">
      <dgm:prSet/>
      <dgm:spPr/>
      <dgm:t>
        <a:bodyPr/>
        <a:lstStyle/>
        <a:p>
          <a:r>
            <a:rPr lang="en-US" b="1"/>
            <a:t>Stopped students from  “raising their hand” in class settings</a:t>
          </a:r>
          <a:endParaRPr lang="en-US"/>
        </a:p>
      </dgm:t>
    </dgm:pt>
    <dgm:pt modelId="{910259ED-8E72-4CF6-AA6A-B0F433C2C826}" type="parTrans" cxnId="{55BFB470-6283-4555-ACEF-4390D146B727}">
      <dgm:prSet/>
      <dgm:spPr/>
      <dgm:t>
        <a:bodyPr/>
        <a:lstStyle/>
        <a:p>
          <a:endParaRPr lang="en-US"/>
        </a:p>
      </dgm:t>
    </dgm:pt>
    <dgm:pt modelId="{2514CFB4-7673-473C-89D6-0D0FD6D4F5FD}" type="sibTrans" cxnId="{55BFB470-6283-4555-ACEF-4390D146B727}">
      <dgm:prSet/>
      <dgm:spPr/>
      <dgm:t>
        <a:bodyPr/>
        <a:lstStyle/>
        <a:p>
          <a:endParaRPr lang="en-US"/>
        </a:p>
      </dgm:t>
    </dgm:pt>
    <dgm:pt modelId="{07B5F5D1-A1DD-4F22-ACBD-EFC2EC8575D0}" type="pres">
      <dgm:prSet presAssocID="{BE9C2DED-EABF-47B0-B8BC-0AA461CE1A11}" presName="hierChild1" presStyleCnt="0">
        <dgm:presLayoutVars>
          <dgm:chPref val="1"/>
          <dgm:dir/>
          <dgm:animOne val="branch"/>
          <dgm:animLvl val="lvl"/>
          <dgm:resizeHandles/>
        </dgm:presLayoutVars>
      </dgm:prSet>
      <dgm:spPr/>
    </dgm:pt>
    <dgm:pt modelId="{7256C9AD-4B42-4F43-AC0C-1812BAE48AF5}" type="pres">
      <dgm:prSet presAssocID="{0E667019-A58E-411F-87C7-572678215005}" presName="hierRoot1" presStyleCnt="0"/>
      <dgm:spPr/>
    </dgm:pt>
    <dgm:pt modelId="{66A8BB5E-6C49-421B-95EE-41F85FF06A44}" type="pres">
      <dgm:prSet presAssocID="{0E667019-A58E-411F-87C7-572678215005}" presName="composite" presStyleCnt="0"/>
      <dgm:spPr/>
    </dgm:pt>
    <dgm:pt modelId="{8D9DF637-51EC-483F-B473-5D94E481F0AC}" type="pres">
      <dgm:prSet presAssocID="{0E667019-A58E-411F-87C7-572678215005}" presName="background" presStyleLbl="node0" presStyleIdx="0" presStyleCnt="2"/>
      <dgm:spPr/>
    </dgm:pt>
    <dgm:pt modelId="{EC04F039-BE2C-4E16-87BF-FAC88174BD3A}" type="pres">
      <dgm:prSet presAssocID="{0E667019-A58E-411F-87C7-572678215005}" presName="text" presStyleLbl="fgAcc0" presStyleIdx="0" presStyleCnt="2">
        <dgm:presLayoutVars>
          <dgm:chPref val="3"/>
        </dgm:presLayoutVars>
      </dgm:prSet>
      <dgm:spPr/>
    </dgm:pt>
    <dgm:pt modelId="{75AB0E64-585F-4B92-8DA2-D8F7429389AC}" type="pres">
      <dgm:prSet presAssocID="{0E667019-A58E-411F-87C7-572678215005}" presName="hierChild2" presStyleCnt="0"/>
      <dgm:spPr/>
    </dgm:pt>
    <dgm:pt modelId="{141C726B-A858-4A4A-83DF-997F86F68F64}" type="pres">
      <dgm:prSet presAssocID="{C838F98D-2558-47FA-A4B7-DDAC5E9A6D7E}" presName="hierRoot1" presStyleCnt="0"/>
      <dgm:spPr/>
    </dgm:pt>
    <dgm:pt modelId="{E7FB0B1E-26FE-4A2C-8F0C-EA5F7FBDA1A7}" type="pres">
      <dgm:prSet presAssocID="{C838F98D-2558-47FA-A4B7-DDAC5E9A6D7E}" presName="composite" presStyleCnt="0"/>
      <dgm:spPr/>
    </dgm:pt>
    <dgm:pt modelId="{F2E21B2D-B5B7-489E-933E-2C42B641E9D4}" type="pres">
      <dgm:prSet presAssocID="{C838F98D-2558-47FA-A4B7-DDAC5E9A6D7E}" presName="background" presStyleLbl="node0" presStyleIdx="1" presStyleCnt="2"/>
      <dgm:spPr/>
    </dgm:pt>
    <dgm:pt modelId="{EB93BCC7-2B3B-4D28-9E83-7D2677F7FC80}" type="pres">
      <dgm:prSet presAssocID="{C838F98D-2558-47FA-A4B7-DDAC5E9A6D7E}" presName="text" presStyleLbl="fgAcc0" presStyleIdx="1" presStyleCnt="2">
        <dgm:presLayoutVars>
          <dgm:chPref val="3"/>
        </dgm:presLayoutVars>
      </dgm:prSet>
      <dgm:spPr/>
    </dgm:pt>
    <dgm:pt modelId="{5F53DAF1-9D3F-4F6C-AEEC-CBFDA99CB004}" type="pres">
      <dgm:prSet presAssocID="{C838F98D-2558-47FA-A4B7-DDAC5E9A6D7E}" presName="hierChild2" presStyleCnt="0"/>
      <dgm:spPr/>
    </dgm:pt>
  </dgm:ptLst>
  <dgm:cxnLst>
    <dgm:cxn modelId="{1DD3E907-1A28-4438-85A4-7D4B1D5D2C70}" type="presOf" srcId="{C838F98D-2558-47FA-A4B7-DDAC5E9A6D7E}" destId="{EB93BCC7-2B3B-4D28-9E83-7D2677F7FC80}" srcOrd="0" destOrd="0" presId="urn:microsoft.com/office/officeart/2005/8/layout/hierarchy1"/>
    <dgm:cxn modelId="{55BFB470-6283-4555-ACEF-4390D146B727}" srcId="{BE9C2DED-EABF-47B0-B8BC-0AA461CE1A11}" destId="{C838F98D-2558-47FA-A4B7-DDAC5E9A6D7E}" srcOrd="1" destOrd="0" parTransId="{910259ED-8E72-4CF6-AA6A-B0F433C2C826}" sibTransId="{2514CFB4-7673-473C-89D6-0D0FD6D4F5FD}"/>
    <dgm:cxn modelId="{8686BF96-8413-475E-8D0C-3891FE4A46A2}" srcId="{BE9C2DED-EABF-47B0-B8BC-0AA461CE1A11}" destId="{0E667019-A58E-411F-87C7-572678215005}" srcOrd="0" destOrd="0" parTransId="{4C67E5F3-2FF0-4BFC-BA61-65706E671D9C}" sibTransId="{E5083BF1-0C30-452D-83B0-E3A152112C1C}"/>
    <dgm:cxn modelId="{67031DE6-9A4D-4412-BD2C-2AB7021570E3}" type="presOf" srcId="{0E667019-A58E-411F-87C7-572678215005}" destId="{EC04F039-BE2C-4E16-87BF-FAC88174BD3A}" srcOrd="0" destOrd="0" presId="urn:microsoft.com/office/officeart/2005/8/layout/hierarchy1"/>
    <dgm:cxn modelId="{48858DEA-3A5D-467C-852F-6C611AD9AA27}" type="presOf" srcId="{BE9C2DED-EABF-47B0-B8BC-0AA461CE1A11}" destId="{07B5F5D1-A1DD-4F22-ACBD-EFC2EC8575D0}" srcOrd="0" destOrd="0" presId="urn:microsoft.com/office/officeart/2005/8/layout/hierarchy1"/>
    <dgm:cxn modelId="{0CF8504D-2FD1-4ADE-A8D7-A7176618B648}" type="presParOf" srcId="{07B5F5D1-A1DD-4F22-ACBD-EFC2EC8575D0}" destId="{7256C9AD-4B42-4F43-AC0C-1812BAE48AF5}" srcOrd="0" destOrd="0" presId="urn:microsoft.com/office/officeart/2005/8/layout/hierarchy1"/>
    <dgm:cxn modelId="{6627A21A-B948-4A87-81F9-C48F05D53C40}" type="presParOf" srcId="{7256C9AD-4B42-4F43-AC0C-1812BAE48AF5}" destId="{66A8BB5E-6C49-421B-95EE-41F85FF06A44}" srcOrd="0" destOrd="0" presId="urn:microsoft.com/office/officeart/2005/8/layout/hierarchy1"/>
    <dgm:cxn modelId="{BD44BC7B-D383-4835-942B-474366983D46}" type="presParOf" srcId="{66A8BB5E-6C49-421B-95EE-41F85FF06A44}" destId="{8D9DF637-51EC-483F-B473-5D94E481F0AC}" srcOrd="0" destOrd="0" presId="urn:microsoft.com/office/officeart/2005/8/layout/hierarchy1"/>
    <dgm:cxn modelId="{830838D4-B61F-4D83-9433-156CFADFC7F0}" type="presParOf" srcId="{66A8BB5E-6C49-421B-95EE-41F85FF06A44}" destId="{EC04F039-BE2C-4E16-87BF-FAC88174BD3A}" srcOrd="1" destOrd="0" presId="urn:microsoft.com/office/officeart/2005/8/layout/hierarchy1"/>
    <dgm:cxn modelId="{E17E093A-5E42-417E-B469-724402C597A4}" type="presParOf" srcId="{7256C9AD-4B42-4F43-AC0C-1812BAE48AF5}" destId="{75AB0E64-585F-4B92-8DA2-D8F7429389AC}" srcOrd="1" destOrd="0" presId="urn:microsoft.com/office/officeart/2005/8/layout/hierarchy1"/>
    <dgm:cxn modelId="{D747EF60-5558-4273-ADC5-4D4E42E7F796}" type="presParOf" srcId="{07B5F5D1-A1DD-4F22-ACBD-EFC2EC8575D0}" destId="{141C726B-A858-4A4A-83DF-997F86F68F64}" srcOrd="1" destOrd="0" presId="urn:microsoft.com/office/officeart/2005/8/layout/hierarchy1"/>
    <dgm:cxn modelId="{29433109-F098-4D47-9426-25E4A78F31AF}" type="presParOf" srcId="{141C726B-A858-4A4A-83DF-997F86F68F64}" destId="{E7FB0B1E-26FE-4A2C-8F0C-EA5F7FBDA1A7}" srcOrd="0" destOrd="0" presId="urn:microsoft.com/office/officeart/2005/8/layout/hierarchy1"/>
    <dgm:cxn modelId="{250F1AE3-46C4-4833-A00B-D23FEAE99174}" type="presParOf" srcId="{E7FB0B1E-26FE-4A2C-8F0C-EA5F7FBDA1A7}" destId="{F2E21B2D-B5B7-489E-933E-2C42B641E9D4}" srcOrd="0" destOrd="0" presId="urn:microsoft.com/office/officeart/2005/8/layout/hierarchy1"/>
    <dgm:cxn modelId="{EE7D3CD0-D5D0-4179-969B-EB993E4AB53F}" type="presParOf" srcId="{E7FB0B1E-26FE-4A2C-8F0C-EA5F7FBDA1A7}" destId="{EB93BCC7-2B3B-4D28-9E83-7D2677F7FC80}" srcOrd="1" destOrd="0" presId="urn:microsoft.com/office/officeart/2005/8/layout/hierarchy1"/>
    <dgm:cxn modelId="{5922A365-B40B-454B-AEDD-E65C4DB9E0B5}" type="presParOf" srcId="{141C726B-A858-4A4A-83DF-997F86F68F64}" destId="{5F53DAF1-9D3F-4F6C-AEEC-CBFDA99CB00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5B1224C-BA77-42F4-A1F1-710488F41A7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C01505E-D600-435F-AB49-D530EA40E5AA}">
      <dgm:prSet/>
      <dgm:spPr/>
      <dgm:t>
        <a:bodyPr/>
        <a:lstStyle/>
        <a:p>
          <a:pPr>
            <a:defRPr cap="all"/>
          </a:pPr>
          <a:r>
            <a:rPr lang="en-US" dirty="0"/>
            <a:t>Attributing success not to inherent talent that you do or do not possess </a:t>
          </a:r>
        </a:p>
      </dgm:t>
    </dgm:pt>
    <dgm:pt modelId="{8817BA68-BFEC-4B34-B6C2-497130676A30}" type="parTrans" cxnId="{A0A32E7D-626A-4345-B801-5D809EA6333D}">
      <dgm:prSet/>
      <dgm:spPr/>
      <dgm:t>
        <a:bodyPr/>
        <a:lstStyle/>
        <a:p>
          <a:endParaRPr lang="en-US"/>
        </a:p>
      </dgm:t>
    </dgm:pt>
    <dgm:pt modelId="{C4D58271-23DC-4B86-BB9A-860BC7448811}" type="sibTrans" cxnId="{A0A32E7D-626A-4345-B801-5D809EA6333D}">
      <dgm:prSet/>
      <dgm:spPr/>
      <dgm:t>
        <a:bodyPr/>
        <a:lstStyle/>
        <a:p>
          <a:endParaRPr lang="en-US"/>
        </a:p>
      </dgm:t>
    </dgm:pt>
    <dgm:pt modelId="{B2CA11EE-7F77-4A96-A618-E620486AA0C0}">
      <dgm:prSet/>
      <dgm:spPr/>
      <dgm:t>
        <a:bodyPr/>
        <a:lstStyle/>
        <a:p>
          <a:pPr>
            <a:defRPr cap="all"/>
          </a:pPr>
          <a:r>
            <a:rPr lang="en-US" b="1" dirty="0"/>
            <a:t>allows for growth and development</a:t>
          </a:r>
          <a:endParaRPr lang="en-US" dirty="0"/>
        </a:p>
      </dgm:t>
    </dgm:pt>
    <dgm:pt modelId="{386064E7-A0BA-4F96-A5CB-E7FEBC8094EA}" type="parTrans" cxnId="{7F988553-944B-412A-B948-2FE37FFD0A0A}">
      <dgm:prSet/>
      <dgm:spPr/>
      <dgm:t>
        <a:bodyPr/>
        <a:lstStyle/>
        <a:p>
          <a:endParaRPr lang="en-US"/>
        </a:p>
      </dgm:t>
    </dgm:pt>
    <dgm:pt modelId="{22DA2E67-2DE7-413D-B308-353C6F695D07}" type="sibTrans" cxnId="{7F988553-944B-412A-B948-2FE37FFD0A0A}">
      <dgm:prSet/>
      <dgm:spPr/>
      <dgm:t>
        <a:bodyPr/>
        <a:lstStyle/>
        <a:p>
          <a:endParaRPr lang="en-US"/>
        </a:p>
      </dgm:t>
    </dgm:pt>
    <dgm:pt modelId="{90963AA5-FA0E-418F-A326-B2E7E23F04D3}" type="pres">
      <dgm:prSet presAssocID="{D5B1224C-BA77-42F4-A1F1-710488F41A77}" presName="root" presStyleCnt="0">
        <dgm:presLayoutVars>
          <dgm:dir/>
          <dgm:resizeHandles val="exact"/>
        </dgm:presLayoutVars>
      </dgm:prSet>
      <dgm:spPr/>
    </dgm:pt>
    <dgm:pt modelId="{D05F2267-BD79-4423-A2E9-0E8512BC4896}" type="pres">
      <dgm:prSet presAssocID="{4C01505E-D600-435F-AB49-D530EA40E5AA}" presName="compNode" presStyleCnt="0"/>
      <dgm:spPr/>
    </dgm:pt>
    <dgm:pt modelId="{5043F2FC-002B-41F2-A551-52C93B9DEBC6}" type="pres">
      <dgm:prSet presAssocID="{4C01505E-D600-435F-AB49-D530EA40E5AA}" presName="iconBgRect" presStyleLbl="bgShp" presStyleIdx="0" presStyleCnt="2"/>
      <dgm:spPr/>
    </dgm:pt>
    <dgm:pt modelId="{586816B5-0569-4A35-B4EF-A38E2B664892}" type="pres">
      <dgm:prSet presAssocID="{4C01505E-D600-435F-AB49-D530EA40E5A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Success"/>
        </a:ext>
      </dgm:extLst>
    </dgm:pt>
    <dgm:pt modelId="{CAF14C1D-0F48-4BF3-9FE7-8CEF4B9F1015}" type="pres">
      <dgm:prSet presAssocID="{4C01505E-D600-435F-AB49-D530EA40E5AA}" presName="spaceRect" presStyleCnt="0"/>
      <dgm:spPr/>
    </dgm:pt>
    <dgm:pt modelId="{ED7CE3DF-6910-4F0A-8CE2-BCB7044488DC}" type="pres">
      <dgm:prSet presAssocID="{4C01505E-D600-435F-AB49-D530EA40E5AA}" presName="textRect" presStyleLbl="revTx" presStyleIdx="0" presStyleCnt="2">
        <dgm:presLayoutVars>
          <dgm:chMax val="1"/>
          <dgm:chPref val="1"/>
        </dgm:presLayoutVars>
      </dgm:prSet>
      <dgm:spPr/>
    </dgm:pt>
    <dgm:pt modelId="{3DC71CC4-BFFB-497F-990F-4723987E48F1}" type="pres">
      <dgm:prSet presAssocID="{C4D58271-23DC-4B86-BB9A-860BC7448811}" presName="sibTrans" presStyleCnt="0"/>
      <dgm:spPr/>
    </dgm:pt>
    <dgm:pt modelId="{CA9AE0D2-7F3C-4CD0-9FD2-584ED8F2D060}" type="pres">
      <dgm:prSet presAssocID="{B2CA11EE-7F77-4A96-A618-E620486AA0C0}" presName="compNode" presStyleCnt="0"/>
      <dgm:spPr/>
    </dgm:pt>
    <dgm:pt modelId="{00AEC75E-1597-4AAF-AF15-903683831005}" type="pres">
      <dgm:prSet presAssocID="{B2CA11EE-7F77-4A96-A618-E620486AA0C0}" presName="iconBgRect" presStyleLbl="bgShp" presStyleIdx="1" presStyleCnt="2"/>
      <dgm:spPr/>
    </dgm:pt>
    <dgm:pt modelId="{907C2206-84CB-4FB4-8598-A8296EBAFCBB}" type="pres">
      <dgm:prSet presAssocID="{B2CA11EE-7F77-4A96-A618-E620486AA0C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B35CBB55-6974-48CD-AC8E-A950E0A751C3}" type="pres">
      <dgm:prSet presAssocID="{B2CA11EE-7F77-4A96-A618-E620486AA0C0}" presName="spaceRect" presStyleCnt="0"/>
      <dgm:spPr/>
    </dgm:pt>
    <dgm:pt modelId="{C2FCFDE9-E1A7-4340-9ACD-FA4A8D270D27}" type="pres">
      <dgm:prSet presAssocID="{B2CA11EE-7F77-4A96-A618-E620486AA0C0}" presName="textRect" presStyleLbl="revTx" presStyleIdx="1" presStyleCnt="2">
        <dgm:presLayoutVars>
          <dgm:chMax val="1"/>
          <dgm:chPref val="1"/>
        </dgm:presLayoutVars>
      </dgm:prSet>
      <dgm:spPr/>
    </dgm:pt>
  </dgm:ptLst>
  <dgm:cxnLst>
    <dgm:cxn modelId="{12665040-749F-4AD6-9572-1E2E7EFCF86C}" type="presOf" srcId="{D5B1224C-BA77-42F4-A1F1-710488F41A77}" destId="{90963AA5-FA0E-418F-A326-B2E7E23F04D3}" srcOrd="0" destOrd="0" presId="urn:microsoft.com/office/officeart/2018/5/layout/IconCircleLabelList"/>
    <dgm:cxn modelId="{7F988553-944B-412A-B948-2FE37FFD0A0A}" srcId="{D5B1224C-BA77-42F4-A1F1-710488F41A77}" destId="{B2CA11EE-7F77-4A96-A618-E620486AA0C0}" srcOrd="1" destOrd="0" parTransId="{386064E7-A0BA-4F96-A5CB-E7FEBC8094EA}" sibTransId="{22DA2E67-2DE7-413D-B308-353C6F695D07}"/>
    <dgm:cxn modelId="{341A8E59-379D-4089-A572-E41EB4D72D32}" type="presOf" srcId="{4C01505E-D600-435F-AB49-D530EA40E5AA}" destId="{ED7CE3DF-6910-4F0A-8CE2-BCB7044488DC}" srcOrd="0" destOrd="0" presId="urn:microsoft.com/office/officeart/2018/5/layout/IconCircleLabelList"/>
    <dgm:cxn modelId="{A0A32E7D-626A-4345-B801-5D809EA6333D}" srcId="{D5B1224C-BA77-42F4-A1F1-710488F41A77}" destId="{4C01505E-D600-435F-AB49-D530EA40E5AA}" srcOrd="0" destOrd="0" parTransId="{8817BA68-BFEC-4B34-B6C2-497130676A30}" sibTransId="{C4D58271-23DC-4B86-BB9A-860BC7448811}"/>
    <dgm:cxn modelId="{CD8347D9-DD9E-4293-B255-D216714E7E71}" type="presOf" srcId="{B2CA11EE-7F77-4A96-A618-E620486AA0C0}" destId="{C2FCFDE9-E1A7-4340-9ACD-FA4A8D270D27}" srcOrd="0" destOrd="0" presId="urn:microsoft.com/office/officeart/2018/5/layout/IconCircleLabelList"/>
    <dgm:cxn modelId="{F1F23C4E-ADF1-445C-945D-40EF927BD186}" type="presParOf" srcId="{90963AA5-FA0E-418F-A326-B2E7E23F04D3}" destId="{D05F2267-BD79-4423-A2E9-0E8512BC4896}" srcOrd="0" destOrd="0" presId="urn:microsoft.com/office/officeart/2018/5/layout/IconCircleLabelList"/>
    <dgm:cxn modelId="{9F0ECFCC-B22A-46B9-9B71-95409853EB08}" type="presParOf" srcId="{D05F2267-BD79-4423-A2E9-0E8512BC4896}" destId="{5043F2FC-002B-41F2-A551-52C93B9DEBC6}" srcOrd="0" destOrd="0" presId="urn:microsoft.com/office/officeart/2018/5/layout/IconCircleLabelList"/>
    <dgm:cxn modelId="{69A49204-9F84-4151-81C3-58B170462260}" type="presParOf" srcId="{D05F2267-BD79-4423-A2E9-0E8512BC4896}" destId="{586816B5-0569-4A35-B4EF-A38E2B664892}" srcOrd="1" destOrd="0" presId="urn:microsoft.com/office/officeart/2018/5/layout/IconCircleLabelList"/>
    <dgm:cxn modelId="{C4F00EC2-82CC-41D1-9944-7B9AAC53AEB1}" type="presParOf" srcId="{D05F2267-BD79-4423-A2E9-0E8512BC4896}" destId="{CAF14C1D-0F48-4BF3-9FE7-8CEF4B9F1015}" srcOrd="2" destOrd="0" presId="urn:microsoft.com/office/officeart/2018/5/layout/IconCircleLabelList"/>
    <dgm:cxn modelId="{FCE5A7EB-C32C-4D77-BE26-34F72ADCD78E}" type="presParOf" srcId="{D05F2267-BD79-4423-A2E9-0E8512BC4896}" destId="{ED7CE3DF-6910-4F0A-8CE2-BCB7044488DC}" srcOrd="3" destOrd="0" presId="urn:microsoft.com/office/officeart/2018/5/layout/IconCircleLabelList"/>
    <dgm:cxn modelId="{FD99C999-02AD-4D31-B1B4-D9A2591BE88F}" type="presParOf" srcId="{90963AA5-FA0E-418F-A326-B2E7E23F04D3}" destId="{3DC71CC4-BFFB-497F-990F-4723987E48F1}" srcOrd="1" destOrd="0" presId="urn:microsoft.com/office/officeart/2018/5/layout/IconCircleLabelList"/>
    <dgm:cxn modelId="{8911F15B-D0E8-4E05-BE98-3BA8579A17FA}" type="presParOf" srcId="{90963AA5-FA0E-418F-A326-B2E7E23F04D3}" destId="{CA9AE0D2-7F3C-4CD0-9FD2-584ED8F2D060}" srcOrd="2" destOrd="0" presId="urn:microsoft.com/office/officeart/2018/5/layout/IconCircleLabelList"/>
    <dgm:cxn modelId="{C925E3D3-0A72-4498-84CD-C2C132333E8F}" type="presParOf" srcId="{CA9AE0D2-7F3C-4CD0-9FD2-584ED8F2D060}" destId="{00AEC75E-1597-4AAF-AF15-903683831005}" srcOrd="0" destOrd="0" presId="urn:microsoft.com/office/officeart/2018/5/layout/IconCircleLabelList"/>
    <dgm:cxn modelId="{5F44DCF8-4860-4A6F-9761-5934D7383745}" type="presParOf" srcId="{CA9AE0D2-7F3C-4CD0-9FD2-584ED8F2D060}" destId="{907C2206-84CB-4FB4-8598-A8296EBAFCBB}" srcOrd="1" destOrd="0" presId="urn:microsoft.com/office/officeart/2018/5/layout/IconCircleLabelList"/>
    <dgm:cxn modelId="{8E2A8585-2156-400A-A192-51BE6A796184}" type="presParOf" srcId="{CA9AE0D2-7F3C-4CD0-9FD2-584ED8F2D060}" destId="{B35CBB55-6974-48CD-AC8E-A950E0A751C3}" srcOrd="2" destOrd="0" presId="urn:microsoft.com/office/officeart/2018/5/layout/IconCircleLabelList"/>
    <dgm:cxn modelId="{2CED4CD8-FC0B-445C-A9D2-A317758C8777}" type="presParOf" srcId="{CA9AE0D2-7F3C-4CD0-9FD2-584ED8F2D060}" destId="{C2FCFDE9-E1A7-4340-9ACD-FA4A8D270D2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1DEA9EB-7A2C-485D-BBB2-DC4515A58459}" type="doc">
      <dgm:prSet loTypeId="urn:microsoft.com/office/officeart/2005/8/layout/bProcess2" loCatId="process" qsTypeId="urn:microsoft.com/office/officeart/2005/8/quickstyle/simple1" qsCatId="simple" csTypeId="urn:microsoft.com/office/officeart/2005/8/colors/colorful2" csCatId="colorful" phldr="1"/>
      <dgm:spPr/>
      <dgm:t>
        <a:bodyPr/>
        <a:lstStyle/>
        <a:p>
          <a:endParaRPr lang="en-US"/>
        </a:p>
      </dgm:t>
    </dgm:pt>
    <dgm:pt modelId="{F50DE643-E574-4687-A5AF-F45520C13D54}">
      <dgm:prSet/>
      <dgm:spPr/>
      <dgm:t>
        <a:bodyPr/>
        <a:lstStyle/>
        <a:p>
          <a:r>
            <a:rPr lang="en-US"/>
            <a:t>Perhaps the most common misconception is simply equating the growth mindset with effort. </a:t>
          </a:r>
        </a:p>
      </dgm:t>
    </dgm:pt>
    <dgm:pt modelId="{D25BD8F6-BE4E-4B40-9A6E-4EA5E06F6CD1}" type="parTrans" cxnId="{1B56C7FD-F699-46E4-ACC1-2036AC637254}">
      <dgm:prSet/>
      <dgm:spPr/>
      <dgm:t>
        <a:bodyPr/>
        <a:lstStyle/>
        <a:p>
          <a:endParaRPr lang="en-US"/>
        </a:p>
      </dgm:t>
    </dgm:pt>
    <dgm:pt modelId="{34335A14-C49F-4BA2-94EA-90D93E82BA05}" type="sibTrans" cxnId="{1B56C7FD-F699-46E4-ACC1-2036AC637254}">
      <dgm:prSet/>
      <dgm:spPr/>
      <dgm:t>
        <a:bodyPr/>
        <a:lstStyle/>
        <a:p>
          <a:endParaRPr lang="en-US"/>
        </a:p>
      </dgm:t>
    </dgm:pt>
    <dgm:pt modelId="{901226DB-3B26-41EB-B54F-45523C26D1AE}">
      <dgm:prSet/>
      <dgm:spPr/>
      <dgm:t>
        <a:bodyPr/>
        <a:lstStyle/>
        <a:p>
          <a:r>
            <a:rPr lang="en-US" dirty="0"/>
            <a:t>Instead, it is a belief you can approach the challenge  from a different angle-</a:t>
          </a:r>
        </a:p>
        <a:p>
          <a:r>
            <a:rPr lang="en-US" dirty="0"/>
            <a:t>You are not there YET</a:t>
          </a:r>
        </a:p>
      </dgm:t>
    </dgm:pt>
    <dgm:pt modelId="{674FFD59-D546-4C77-B5D9-85CAEE7B2BDA}" type="parTrans" cxnId="{0C342A8E-588B-4791-A8EC-636D9C2D75DF}">
      <dgm:prSet/>
      <dgm:spPr/>
      <dgm:t>
        <a:bodyPr/>
        <a:lstStyle/>
        <a:p>
          <a:endParaRPr lang="en-US"/>
        </a:p>
      </dgm:t>
    </dgm:pt>
    <dgm:pt modelId="{36C05A73-8B87-4584-B4D6-CB2FA9C3406E}" type="sibTrans" cxnId="{0C342A8E-588B-4791-A8EC-636D9C2D75DF}">
      <dgm:prSet/>
      <dgm:spPr/>
      <dgm:t>
        <a:bodyPr/>
        <a:lstStyle/>
        <a:p>
          <a:endParaRPr lang="en-US"/>
        </a:p>
      </dgm:t>
    </dgm:pt>
    <dgm:pt modelId="{D1CB34A8-BE67-4B55-A594-6688F98B5B3F}" type="pres">
      <dgm:prSet presAssocID="{51DEA9EB-7A2C-485D-BBB2-DC4515A58459}" presName="diagram" presStyleCnt="0">
        <dgm:presLayoutVars>
          <dgm:dir/>
          <dgm:resizeHandles/>
        </dgm:presLayoutVars>
      </dgm:prSet>
      <dgm:spPr/>
    </dgm:pt>
    <dgm:pt modelId="{ACA88949-0D31-42EC-B032-E3A2B809E233}" type="pres">
      <dgm:prSet presAssocID="{F50DE643-E574-4687-A5AF-F45520C13D54}" presName="firstNode" presStyleLbl="node1" presStyleIdx="0" presStyleCnt="2">
        <dgm:presLayoutVars>
          <dgm:bulletEnabled val="1"/>
        </dgm:presLayoutVars>
      </dgm:prSet>
      <dgm:spPr/>
    </dgm:pt>
    <dgm:pt modelId="{1DDBD1CF-AA6C-4D03-AB4D-9960A25CE163}" type="pres">
      <dgm:prSet presAssocID="{34335A14-C49F-4BA2-94EA-90D93E82BA05}" presName="sibTrans" presStyleLbl="sibTrans2D1" presStyleIdx="0" presStyleCnt="1"/>
      <dgm:spPr/>
    </dgm:pt>
    <dgm:pt modelId="{06449344-1AD6-4E5D-9A23-276CC06C9193}" type="pres">
      <dgm:prSet presAssocID="{901226DB-3B26-41EB-B54F-45523C26D1AE}" presName="lastNode" presStyleLbl="node1" presStyleIdx="1" presStyleCnt="2">
        <dgm:presLayoutVars>
          <dgm:bulletEnabled val="1"/>
        </dgm:presLayoutVars>
      </dgm:prSet>
      <dgm:spPr/>
    </dgm:pt>
  </dgm:ptLst>
  <dgm:cxnLst>
    <dgm:cxn modelId="{2FF44607-B38C-4C81-BC8A-706E0AE446E1}" type="presOf" srcId="{901226DB-3B26-41EB-B54F-45523C26D1AE}" destId="{06449344-1AD6-4E5D-9A23-276CC06C9193}" srcOrd="0" destOrd="0" presId="urn:microsoft.com/office/officeart/2005/8/layout/bProcess2"/>
    <dgm:cxn modelId="{E16C014D-F4AC-4650-BF5D-8F21DF5459C8}" type="presOf" srcId="{F50DE643-E574-4687-A5AF-F45520C13D54}" destId="{ACA88949-0D31-42EC-B032-E3A2B809E233}" srcOrd="0" destOrd="0" presId="urn:microsoft.com/office/officeart/2005/8/layout/bProcess2"/>
    <dgm:cxn modelId="{FC56267F-A9AF-4D00-9A2F-2F555C5CC94E}" type="presOf" srcId="{51DEA9EB-7A2C-485D-BBB2-DC4515A58459}" destId="{D1CB34A8-BE67-4B55-A594-6688F98B5B3F}" srcOrd="0" destOrd="0" presId="urn:microsoft.com/office/officeart/2005/8/layout/bProcess2"/>
    <dgm:cxn modelId="{0C342A8E-588B-4791-A8EC-636D9C2D75DF}" srcId="{51DEA9EB-7A2C-485D-BBB2-DC4515A58459}" destId="{901226DB-3B26-41EB-B54F-45523C26D1AE}" srcOrd="1" destOrd="0" parTransId="{674FFD59-D546-4C77-B5D9-85CAEE7B2BDA}" sibTransId="{36C05A73-8B87-4584-B4D6-CB2FA9C3406E}"/>
    <dgm:cxn modelId="{1B56C7FD-F699-46E4-ACC1-2036AC637254}" srcId="{51DEA9EB-7A2C-485D-BBB2-DC4515A58459}" destId="{F50DE643-E574-4687-A5AF-F45520C13D54}" srcOrd="0" destOrd="0" parTransId="{D25BD8F6-BE4E-4B40-9A6E-4EA5E06F6CD1}" sibTransId="{34335A14-C49F-4BA2-94EA-90D93E82BA05}"/>
    <dgm:cxn modelId="{18FC3CFF-26B3-4426-96DD-D3C5B885BFE7}" type="presOf" srcId="{34335A14-C49F-4BA2-94EA-90D93E82BA05}" destId="{1DDBD1CF-AA6C-4D03-AB4D-9960A25CE163}" srcOrd="0" destOrd="0" presId="urn:microsoft.com/office/officeart/2005/8/layout/bProcess2"/>
    <dgm:cxn modelId="{3EF864F3-0E88-4E6B-B1C0-1FA1A187C462}" type="presParOf" srcId="{D1CB34A8-BE67-4B55-A594-6688F98B5B3F}" destId="{ACA88949-0D31-42EC-B032-E3A2B809E233}" srcOrd="0" destOrd="0" presId="urn:microsoft.com/office/officeart/2005/8/layout/bProcess2"/>
    <dgm:cxn modelId="{997DEEC6-3E56-4E50-BAE1-AB85008B3E14}" type="presParOf" srcId="{D1CB34A8-BE67-4B55-A594-6688F98B5B3F}" destId="{1DDBD1CF-AA6C-4D03-AB4D-9960A25CE163}" srcOrd="1" destOrd="0" presId="urn:microsoft.com/office/officeart/2005/8/layout/bProcess2"/>
    <dgm:cxn modelId="{ACF1EEEC-EF66-4177-AE22-5191FF8CBFCC}" type="presParOf" srcId="{D1CB34A8-BE67-4B55-A594-6688F98B5B3F}" destId="{06449344-1AD6-4E5D-9A23-276CC06C9193}" srcOrd="2"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37E3F-637F-F649-9244-8F7ECF96CD59}">
      <dsp:nvSpPr>
        <dsp:cNvPr id="0" name=""/>
        <dsp:cNvSpPr/>
      </dsp:nvSpPr>
      <dsp:spPr>
        <a:xfrm>
          <a:off x="0" y="569169"/>
          <a:ext cx="7886700" cy="58500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What does being an impostor mean to you?</a:t>
          </a:r>
        </a:p>
      </dsp:txBody>
      <dsp:txXfrm>
        <a:off x="28557" y="597726"/>
        <a:ext cx="7829586" cy="527886"/>
      </dsp:txXfrm>
    </dsp:sp>
    <dsp:sp modelId="{48D63A97-B65D-1A40-9063-60BD4145B5B7}">
      <dsp:nvSpPr>
        <dsp:cNvPr id="0" name=""/>
        <dsp:cNvSpPr/>
      </dsp:nvSpPr>
      <dsp:spPr>
        <a:xfrm>
          <a:off x="0" y="1226169"/>
          <a:ext cx="7886700" cy="58500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Have you felt that way since beginning medical school?</a:t>
          </a:r>
        </a:p>
      </dsp:txBody>
      <dsp:txXfrm>
        <a:off x="28557" y="1254726"/>
        <a:ext cx="7829586" cy="527886"/>
      </dsp:txXfrm>
    </dsp:sp>
    <dsp:sp modelId="{C6D0F647-305A-4F49-AC71-9460403AC0F3}">
      <dsp:nvSpPr>
        <dsp:cNvPr id="0" name=""/>
        <dsp:cNvSpPr/>
      </dsp:nvSpPr>
      <dsp:spPr>
        <a:xfrm>
          <a:off x="0" y="1883169"/>
          <a:ext cx="7886700" cy="58500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Has that old impostor shown up and tried to fool you?</a:t>
          </a:r>
        </a:p>
      </dsp:txBody>
      <dsp:txXfrm>
        <a:off x="28557" y="1911726"/>
        <a:ext cx="7829586" cy="527886"/>
      </dsp:txXfrm>
    </dsp:sp>
    <dsp:sp modelId="{8CFB179B-8AB7-5E40-9521-1A63A8F8F5AB}">
      <dsp:nvSpPr>
        <dsp:cNvPr id="0" name=""/>
        <dsp:cNvSpPr/>
      </dsp:nvSpPr>
      <dsp:spPr>
        <a:xfrm>
          <a:off x="0" y="2540169"/>
          <a:ext cx="7886700" cy="58500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What does a sense of belonging mean to you?</a:t>
          </a:r>
        </a:p>
      </dsp:txBody>
      <dsp:txXfrm>
        <a:off x="28557" y="2568726"/>
        <a:ext cx="7829586" cy="527886"/>
      </dsp:txXfrm>
    </dsp:sp>
    <dsp:sp modelId="{CF891B2F-8F30-A641-BE89-28D0B2A83E9B}">
      <dsp:nvSpPr>
        <dsp:cNvPr id="0" name=""/>
        <dsp:cNvSpPr/>
      </dsp:nvSpPr>
      <dsp:spPr>
        <a:xfrm>
          <a:off x="0" y="3197169"/>
          <a:ext cx="7886700" cy="58500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Where has this shown up in since starting school?</a:t>
          </a:r>
        </a:p>
      </dsp:txBody>
      <dsp:txXfrm>
        <a:off x="28557" y="3225726"/>
        <a:ext cx="7829586" cy="5278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645BA0-5616-4D0C-AE8B-704125019CCB}">
      <dsp:nvSpPr>
        <dsp:cNvPr id="0" name=""/>
        <dsp:cNvSpPr/>
      </dsp:nvSpPr>
      <dsp:spPr>
        <a:xfrm>
          <a:off x="0" y="0"/>
          <a:ext cx="3987403" cy="2433989"/>
        </a:xfrm>
        <a:prstGeom prst="roundRect">
          <a:avLst>
            <a:gd name="adj" fmla="val 10000"/>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defRPr cap="all"/>
          </a:pPr>
          <a:r>
            <a:rPr lang="en-US" sz="1600" kern="1200"/>
            <a:t>Growth Mindset can change performance</a:t>
          </a:r>
        </a:p>
      </dsp:txBody>
      <dsp:txXfrm>
        <a:off x="47280" y="47280"/>
        <a:ext cx="1519704" cy="2339429"/>
      </dsp:txXfrm>
    </dsp:sp>
    <dsp:sp modelId="{B25F149D-C567-47CC-9803-142B27B63894}">
      <dsp:nvSpPr>
        <dsp:cNvPr id="0" name=""/>
        <dsp:cNvSpPr/>
      </dsp:nvSpPr>
      <dsp:spPr>
        <a:xfrm>
          <a:off x="703659" y="2974875"/>
          <a:ext cx="3987403" cy="2433989"/>
        </a:xfrm>
        <a:prstGeom prst="roundRect">
          <a:avLst>
            <a:gd name="adj" fmla="val 10000"/>
          </a:avLst>
        </a:prstGeom>
        <a:solidFill>
          <a:schemeClr val="accent5">
            <a:hueOff val="-6059576"/>
            <a:satOff val="-17891"/>
            <a:lumOff val="-2451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defRPr cap="all"/>
          </a:pPr>
          <a:r>
            <a:rPr lang="en-US" sz="1600" kern="1200" dirty="0"/>
            <a:t>Take control of your thoughts and be empowered</a:t>
          </a:r>
        </a:p>
      </dsp:txBody>
      <dsp:txXfrm>
        <a:off x="753499" y="3024715"/>
        <a:ext cx="1601971" cy="2334309"/>
      </dsp:txXfrm>
    </dsp:sp>
    <dsp:sp modelId="{D3A957B6-6D5B-4CCF-A3DA-909AA17BC051}">
      <dsp:nvSpPr>
        <dsp:cNvPr id="0" name=""/>
        <dsp:cNvSpPr/>
      </dsp:nvSpPr>
      <dsp:spPr>
        <a:xfrm>
          <a:off x="2405310" y="1913385"/>
          <a:ext cx="1582093" cy="1582093"/>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in">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2761281" y="1913385"/>
        <a:ext cx="870151" cy="11905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27744-7156-DC4B-BA1C-125CABE1FABE}">
      <dsp:nvSpPr>
        <dsp:cNvPr id="0" name=""/>
        <dsp:cNvSpPr/>
      </dsp:nvSpPr>
      <dsp:spPr>
        <a:xfrm>
          <a:off x="2110" y="688758"/>
          <a:ext cx="1506780" cy="95680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6EEC9ED-AFD5-D14E-B4C2-93633A8AE16C}">
      <dsp:nvSpPr>
        <dsp:cNvPr id="0" name=""/>
        <dsp:cNvSpPr/>
      </dsp:nvSpPr>
      <dsp:spPr>
        <a:xfrm>
          <a:off x="169530" y="847807"/>
          <a:ext cx="1506780" cy="956805"/>
        </a:xfrm>
        <a:prstGeom prst="roundRect">
          <a:avLst>
            <a:gd name="adj" fmla="val 10000"/>
          </a:avLst>
        </a:prstGeom>
        <a:solidFill>
          <a:schemeClr val="lt1">
            <a:alpha val="90000"/>
            <a:hueOff val="0"/>
            <a:satOff val="0"/>
            <a:lumOff val="0"/>
            <a:alphaOff val="0"/>
          </a:schemeClr>
        </a:solidFill>
        <a:ln w="6350" cap="flat" cmpd="sng" algn="in">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Step1: Awareness-Notice</a:t>
          </a:r>
        </a:p>
      </dsp:txBody>
      <dsp:txXfrm>
        <a:off x="197554" y="875831"/>
        <a:ext cx="1450732" cy="900757"/>
      </dsp:txXfrm>
    </dsp:sp>
    <dsp:sp modelId="{9F33286B-F459-E04F-A7E3-BF861352BC6A}">
      <dsp:nvSpPr>
        <dsp:cNvPr id="0" name=""/>
        <dsp:cNvSpPr/>
      </dsp:nvSpPr>
      <dsp:spPr>
        <a:xfrm>
          <a:off x="1843730" y="688758"/>
          <a:ext cx="1506780" cy="95680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22DACA1-43B6-914D-B1BD-F3865945B989}">
      <dsp:nvSpPr>
        <dsp:cNvPr id="0" name=""/>
        <dsp:cNvSpPr/>
      </dsp:nvSpPr>
      <dsp:spPr>
        <a:xfrm>
          <a:off x="2011150" y="847807"/>
          <a:ext cx="1506780" cy="956805"/>
        </a:xfrm>
        <a:prstGeom prst="roundRect">
          <a:avLst>
            <a:gd name="adj" fmla="val 10000"/>
          </a:avLst>
        </a:prstGeom>
        <a:solidFill>
          <a:schemeClr val="lt1">
            <a:alpha val="90000"/>
            <a:hueOff val="0"/>
            <a:satOff val="0"/>
            <a:lumOff val="0"/>
            <a:alphaOff val="0"/>
          </a:schemeClr>
        </a:solidFill>
        <a:ln w="6350" cap="flat" cmpd="sng" algn="in">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 Step 2 -Decide to ignore and it and not engage with it- “</a:t>
          </a:r>
          <a:r>
            <a:rPr lang="en-US" sz="1000" i="1" kern="1200"/>
            <a:t>I see you but I don’t have time for you now</a:t>
          </a:r>
          <a:endParaRPr lang="en-US" sz="1000" kern="1200"/>
        </a:p>
      </dsp:txBody>
      <dsp:txXfrm>
        <a:off x="2039174" y="875831"/>
        <a:ext cx="1450732" cy="900757"/>
      </dsp:txXfrm>
    </dsp:sp>
    <dsp:sp modelId="{6A68F1CE-2BC5-E04C-BC33-F0331BAB6E2A}">
      <dsp:nvSpPr>
        <dsp:cNvPr id="0" name=""/>
        <dsp:cNvSpPr/>
      </dsp:nvSpPr>
      <dsp:spPr>
        <a:xfrm>
          <a:off x="3685350" y="688758"/>
          <a:ext cx="1506780" cy="95680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78FD9A5-E6E1-5A4A-9C40-CD583D66860E}">
      <dsp:nvSpPr>
        <dsp:cNvPr id="0" name=""/>
        <dsp:cNvSpPr/>
      </dsp:nvSpPr>
      <dsp:spPr>
        <a:xfrm>
          <a:off x="3852770" y="847807"/>
          <a:ext cx="1506780" cy="956805"/>
        </a:xfrm>
        <a:prstGeom prst="roundRect">
          <a:avLst>
            <a:gd name="adj" fmla="val 10000"/>
          </a:avLst>
        </a:prstGeom>
        <a:solidFill>
          <a:schemeClr val="lt1">
            <a:alpha val="90000"/>
            <a:hueOff val="0"/>
            <a:satOff val="0"/>
            <a:lumOff val="0"/>
            <a:alphaOff val="0"/>
          </a:schemeClr>
        </a:solidFill>
        <a:ln w="6350" cap="flat" cmpd="sng" algn="in">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Or Step 3- Dispute it; find an alternative; argue with it- “</a:t>
          </a:r>
          <a:r>
            <a:rPr lang="en-US" sz="1000" i="1" kern="1200"/>
            <a:t>Wait, let me consider another way of thinking about this</a:t>
          </a:r>
          <a:r>
            <a:rPr lang="en-US" sz="1000" kern="1200"/>
            <a:t>.”</a:t>
          </a:r>
        </a:p>
      </dsp:txBody>
      <dsp:txXfrm>
        <a:off x="3880794" y="875831"/>
        <a:ext cx="1450732" cy="900757"/>
      </dsp:txXfrm>
    </dsp:sp>
    <dsp:sp modelId="{060A2174-8B84-3C45-A566-F65817F84CA8}">
      <dsp:nvSpPr>
        <dsp:cNvPr id="0" name=""/>
        <dsp:cNvSpPr/>
      </dsp:nvSpPr>
      <dsp:spPr>
        <a:xfrm>
          <a:off x="5526970" y="688758"/>
          <a:ext cx="1506780" cy="956805"/>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9D80BC8-A667-6E47-A9B1-002E74361FF9}">
      <dsp:nvSpPr>
        <dsp:cNvPr id="0" name=""/>
        <dsp:cNvSpPr/>
      </dsp:nvSpPr>
      <dsp:spPr>
        <a:xfrm>
          <a:off x="5694390" y="847807"/>
          <a:ext cx="1506780" cy="956805"/>
        </a:xfrm>
        <a:prstGeom prst="roundRect">
          <a:avLst>
            <a:gd name="adj" fmla="val 10000"/>
          </a:avLst>
        </a:prstGeom>
        <a:solidFill>
          <a:schemeClr val="lt1">
            <a:alpha val="90000"/>
            <a:hueOff val="0"/>
            <a:satOff val="0"/>
            <a:lumOff val="0"/>
            <a:alphaOff val="0"/>
          </a:schemeClr>
        </a:solidFill>
        <a:ln w="6350" cap="flat" cmpd="sng" algn="in">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ASK: “What is a more balanced, helpful and healthy way for me to think about this?”</a:t>
          </a:r>
        </a:p>
      </dsp:txBody>
      <dsp:txXfrm>
        <a:off x="5722414" y="875831"/>
        <a:ext cx="1450732" cy="9007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871F8-79FA-174D-B67A-9ED3F1F00896}">
      <dsp:nvSpPr>
        <dsp:cNvPr id="0" name=""/>
        <dsp:cNvSpPr/>
      </dsp:nvSpPr>
      <dsp:spPr>
        <a:xfrm>
          <a:off x="0" y="4071957"/>
          <a:ext cx="1123950" cy="1336507"/>
        </a:xfrm>
        <a:prstGeom prst="rect">
          <a:avLst/>
        </a:prstGeom>
        <a:solidFill>
          <a:schemeClr val="accent2">
            <a:hueOff val="0"/>
            <a:satOff val="0"/>
            <a:lumOff val="0"/>
            <a:alphaOff val="0"/>
          </a:schemeClr>
        </a:solidFill>
        <a:ln w="12700"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935" tIns="92456" rIns="79935" bIns="92456" numCol="1" spcCol="1270" anchor="ctr" anchorCtr="0">
          <a:noAutofit/>
        </a:bodyPr>
        <a:lstStyle/>
        <a:p>
          <a:pPr marL="0" lvl="0" indent="0" algn="ctr" defTabSz="577850">
            <a:lnSpc>
              <a:spcPct val="90000"/>
            </a:lnSpc>
            <a:spcBef>
              <a:spcPct val="0"/>
            </a:spcBef>
            <a:spcAft>
              <a:spcPct val="35000"/>
            </a:spcAft>
            <a:buNone/>
          </a:pPr>
          <a:r>
            <a:rPr lang="en-US" sz="1300" kern="1200"/>
            <a:t>Be</a:t>
          </a:r>
        </a:p>
      </dsp:txBody>
      <dsp:txXfrm>
        <a:off x="0" y="4071957"/>
        <a:ext cx="1123950" cy="1336507"/>
      </dsp:txXfrm>
    </dsp:sp>
    <dsp:sp modelId="{455A3A80-FEDB-2F4E-BE92-5564D9B4AB21}">
      <dsp:nvSpPr>
        <dsp:cNvPr id="0" name=""/>
        <dsp:cNvSpPr/>
      </dsp:nvSpPr>
      <dsp:spPr>
        <a:xfrm>
          <a:off x="1123949" y="4071957"/>
          <a:ext cx="3371850" cy="1336507"/>
        </a:xfrm>
        <a:prstGeom prst="rect">
          <a:avLst/>
        </a:prstGeom>
        <a:solidFill>
          <a:schemeClr val="accent2">
            <a:tint val="40000"/>
            <a:alpha val="90000"/>
            <a:hueOff val="0"/>
            <a:satOff val="0"/>
            <a:lumOff val="0"/>
            <a:alphaOff val="0"/>
          </a:schemeClr>
        </a:solidFill>
        <a:ln w="12700" cap="flat" cmpd="sng" algn="in">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397" tIns="165100" rIns="68397" bIns="165100" numCol="1" spcCol="1270" anchor="ctr" anchorCtr="0">
          <a:noAutofit/>
        </a:bodyPr>
        <a:lstStyle/>
        <a:p>
          <a:pPr marL="0" lvl="0" indent="0" algn="l" defTabSz="577850">
            <a:lnSpc>
              <a:spcPct val="90000"/>
            </a:lnSpc>
            <a:spcBef>
              <a:spcPct val="0"/>
            </a:spcBef>
            <a:spcAft>
              <a:spcPct val="35000"/>
            </a:spcAft>
            <a:buNone/>
          </a:pPr>
          <a:r>
            <a:rPr lang="en-US" sz="1300" kern="1200"/>
            <a:t>Be cautious of comparison- stay your own course</a:t>
          </a:r>
        </a:p>
      </dsp:txBody>
      <dsp:txXfrm>
        <a:off x="1123949" y="4071957"/>
        <a:ext cx="3371850" cy="1336507"/>
      </dsp:txXfrm>
    </dsp:sp>
    <dsp:sp modelId="{8DAE6864-752E-1E48-914F-1BD5580C63C3}">
      <dsp:nvSpPr>
        <dsp:cNvPr id="0" name=""/>
        <dsp:cNvSpPr/>
      </dsp:nvSpPr>
      <dsp:spPr>
        <a:xfrm rot="10800000">
          <a:off x="0" y="2036456"/>
          <a:ext cx="1123950" cy="2055548"/>
        </a:xfrm>
        <a:prstGeom prst="upArrowCallout">
          <a:avLst>
            <a:gd name="adj1" fmla="val 5000"/>
            <a:gd name="adj2" fmla="val 10000"/>
            <a:gd name="adj3" fmla="val 15000"/>
            <a:gd name="adj4" fmla="val 64977"/>
          </a:avLst>
        </a:prstGeom>
        <a:solidFill>
          <a:schemeClr val="accent2">
            <a:hueOff val="-3799047"/>
            <a:satOff val="8413"/>
            <a:lumOff val="11568"/>
            <a:alphaOff val="0"/>
          </a:schemeClr>
        </a:solidFill>
        <a:ln w="12700" cap="flat" cmpd="sng" algn="in">
          <a:solidFill>
            <a:schemeClr val="accent2">
              <a:hueOff val="-3799047"/>
              <a:satOff val="8413"/>
              <a:lumOff val="1156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935" tIns="92456" rIns="79935" bIns="92456" numCol="1" spcCol="1270" anchor="ctr" anchorCtr="0">
          <a:noAutofit/>
        </a:bodyPr>
        <a:lstStyle/>
        <a:p>
          <a:pPr marL="0" lvl="0" indent="0" algn="ctr" defTabSz="577850">
            <a:lnSpc>
              <a:spcPct val="90000"/>
            </a:lnSpc>
            <a:spcBef>
              <a:spcPct val="0"/>
            </a:spcBef>
            <a:spcAft>
              <a:spcPct val="35000"/>
            </a:spcAft>
            <a:buNone/>
          </a:pPr>
          <a:r>
            <a:rPr lang="en-US" sz="1300" kern="1200"/>
            <a:t>Let go</a:t>
          </a:r>
        </a:p>
      </dsp:txBody>
      <dsp:txXfrm rot="-10800000">
        <a:off x="0" y="2036456"/>
        <a:ext cx="1123950" cy="1336106"/>
      </dsp:txXfrm>
    </dsp:sp>
    <dsp:sp modelId="{AD676D39-084B-614B-8851-DF52A516F33D}">
      <dsp:nvSpPr>
        <dsp:cNvPr id="0" name=""/>
        <dsp:cNvSpPr/>
      </dsp:nvSpPr>
      <dsp:spPr>
        <a:xfrm>
          <a:off x="1123949" y="2036456"/>
          <a:ext cx="3371850" cy="1336106"/>
        </a:xfrm>
        <a:prstGeom prst="rect">
          <a:avLst/>
        </a:prstGeom>
        <a:solidFill>
          <a:schemeClr val="accent2">
            <a:tint val="40000"/>
            <a:alpha val="90000"/>
            <a:hueOff val="-3873045"/>
            <a:satOff val="16156"/>
            <a:lumOff val="2434"/>
            <a:alphaOff val="0"/>
          </a:schemeClr>
        </a:solidFill>
        <a:ln w="12700" cap="flat" cmpd="sng" algn="in">
          <a:solidFill>
            <a:schemeClr val="accent2">
              <a:tint val="40000"/>
              <a:alpha val="90000"/>
              <a:hueOff val="-3873045"/>
              <a:satOff val="16156"/>
              <a:lumOff val="243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397" tIns="165100" rIns="68397" bIns="165100" numCol="1" spcCol="1270" anchor="ctr" anchorCtr="0">
          <a:noAutofit/>
        </a:bodyPr>
        <a:lstStyle/>
        <a:p>
          <a:pPr marL="0" lvl="0" indent="0" algn="l" defTabSz="577850">
            <a:lnSpc>
              <a:spcPct val="90000"/>
            </a:lnSpc>
            <a:spcBef>
              <a:spcPct val="0"/>
            </a:spcBef>
            <a:spcAft>
              <a:spcPct val="35000"/>
            </a:spcAft>
            <a:buNone/>
          </a:pPr>
          <a:r>
            <a:rPr lang="en-US" sz="1300" kern="1200"/>
            <a:t>Let go of the perfectionism that is unhealthy-stop comparing yourself to “that” person</a:t>
          </a:r>
        </a:p>
      </dsp:txBody>
      <dsp:txXfrm>
        <a:off x="1123949" y="2036456"/>
        <a:ext cx="3371850" cy="1336106"/>
      </dsp:txXfrm>
    </dsp:sp>
    <dsp:sp modelId="{9B73EC27-8374-0F47-993B-8C301F2A7898}">
      <dsp:nvSpPr>
        <dsp:cNvPr id="0" name=""/>
        <dsp:cNvSpPr/>
      </dsp:nvSpPr>
      <dsp:spPr>
        <a:xfrm rot="10800000">
          <a:off x="0" y="956"/>
          <a:ext cx="1123950" cy="2055548"/>
        </a:xfrm>
        <a:prstGeom prst="upArrowCallout">
          <a:avLst>
            <a:gd name="adj1" fmla="val 5000"/>
            <a:gd name="adj2" fmla="val 10000"/>
            <a:gd name="adj3" fmla="val 15000"/>
            <a:gd name="adj4" fmla="val 64977"/>
          </a:avLst>
        </a:prstGeom>
        <a:solidFill>
          <a:schemeClr val="accent2">
            <a:hueOff val="-7598094"/>
            <a:satOff val="16827"/>
            <a:lumOff val="23137"/>
            <a:alphaOff val="0"/>
          </a:schemeClr>
        </a:solidFill>
        <a:ln w="12700" cap="flat" cmpd="sng" algn="in">
          <a:solidFill>
            <a:schemeClr val="accent2">
              <a:hueOff val="-7598094"/>
              <a:satOff val="16827"/>
              <a:lumOff val="231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935" tIns="92456" rIns="79935" bIns="92456" numCol="1" spcCol="1270" anchor="ctr" anchorCtr="0">
          <a:noAutofit/>
        </a:bodyPr>
        <a:lstStyle/>
        <a:p>
          <a:pPr marL="0" lvl="0" indent="0" algn="ctr" defTabSz="577850">
            <a:lnSpc>
              <a:spcPct val="90000"/>
            </a:lnSpc>
            <a:spcBef>
              <a:spcPct val="0"/>
            </a:spcBef>
            <a:spcAft>
              <a:spcPct val="35000"/>
            </a:spcAft>
            <a:buNone/>
          </a:pPr>
          <a:r>
            <a:rPr lang="en-US" sz="1300" kern="1200"/>
            <a:t>Acknowledge</a:t>
          </a:r>
        </a:p>
      </dsp:txBody>
      <dsp:txXfrm rot="-10800000">
        <a:off x="0" y="956"/>
        <a:ext cx="1123950" cy="1336106"/>
      </dsp:txXfrm>
    </dsp:sp>
    <dsp:sp modelId="{6CBF307A-1D1B-B940-ABAC-8EDCDB398D51}">
      <dsp:nvSpPr>
        <dsp:cNvPr id="0" name=""/>
        <dsp:cNvSpPr/>
      </dsp:nvSpPr>
      <dsp:spPr>
        <a:xfrm>
          <a:off x="1123949" y="956"/>
          <a:ext cx="3371850" cy="1336106"/>
        </a:xfrm>
        <a:prstGeom prst="rect">
          <a:avLst/>
        </a:prstGeom>
        <a:solidFill>
          <a:schemeClr val="accent2">
            <a:tint val="40000"/>
            <a:alpha val="90000"/>
            <a:hueOff val="-7746090"/>
            <a:satOff val="32312"/>
            <a:lumOff val="4868"/>
            <a:alphaOff val="0"/>
          </a:schemeClr>
        </a:solidFill>
        <a:ln w="12700" cap="flat" cmpd="sng" algn="in">
          <a:solidFill>
            <a:schemeClr val="accent2">
              <a:tint val="40000"/>
              <a:alpha val="90000"/>
              <a:hueOff val="-7746090"/>
              <a:satOff val="32312"/>
              <a:lumOff val="48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397" tIns="165100" rIns="68397" bIns="165100" numCol="1" spcCol="1270" anchor="ctr" anchorCtr="0">
          <a:noAutofit/>
        </a:bodyPr>
        <a:lstStyle/>
        <a:p>
          <a:pPr marL="0" lvl="0" indent="0" algn="l" defTabSz="577850">
            <a:lnSpc>
              <a:spcPct val="90000"/>
            </a:lnSpc>
            <a:spcBef>
              <a:spcPct val="0"/>
            </a:spcBef>
            <a:spcAft>
              <a:spcPct val="35000"/>
            </a:spcAft>
            <a:buNone/>
          </a:pPr>
          <a:r>
            <a:rPr lang="en-US" sz="1300" kern="1200"/>
            <a:t>Acknowledge luck helps but you wouldn't be here without hard work and skill</a:t>
          </a:r>
        </a:p>
      </dsp:txBody>
      <dsp:txXfrm>
        <a:off x="1123949" y="956"/>
        <a:ext cx="3371850" cy="13361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F0B98E-0AE8-43AE-8700-BF219DAC8DC4}">
      <dsp:nvSpPr>
        <dsp:cNvPr id="0" name=""/>
        <dsp:cNvSpPr/>
      </dsp:nvSpPr>
      <dsp:spPr>
        <a:xfrm>
          <a:off x="0" y="660"/>
          <a:ext cx="4691063" cy="15450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20D3DF-83FC-4A25-B92C-D7D12B4E1EAE}">
      <dsp:nvSpPr>
        <dsp:cNvPr id="0" name=""/>
        <dsp:cNvSpPr/>
      </dsp:nvSpPr>
      <dsp:spPr>
        <a:xfrm>
          <a:off x="467366" y="348288"/>
          <a:ext cx="849756" cy="8497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6852C349-E588-46DE-907F-378A9182D7C4}">
      <dsp:nvSpPr>
        <dsp:cNvPr id="0" name=""/>
        <dsp:cNvSpPr/>
      </dsp:nvSpPr>
      <dsp:spPr>
        <a:xfrm>
          <a:off x="1784489" y="660"/>
          <a:ext cx="2906573" cy="1545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14" tIns="163514" rIns="163514" bIns="163514" numCol="1" spcCol="1270" anchor="ctr" anchorCtr="0">
          <a:noAutofit/>
        </a:bodyPr>
        <a:lstStyle/>
        <a:p>
          <a:pPr marL="0" lvl="0" indent="0" algn="l" defTabSz="889000">
            <a:lnSpc>
              <a:spcPct val="100000"/>
            </a:lnSpc>
            <a:spcBef>
              <a:spcPct val="0"/>
            </a:spcBef>
            <a:spcAft>
              <a:spcPct val="35000"/>
            </a:spcAft>
            <a:buNone/>
          </a:pPr>
          <a:r>
            <a:rPr lang="en-US" sz="2000" kern="1200" dirty="0"/>
            <a:t>When you are reminded of stereotype individuals perform less poorly-</a:t>
          </a:r>
        </a:p>
      </dsp:txBody>
      <dsp:txXfrm>
        <a:off x="1784489" y="660"/>
        <a:ext cx="2906573" cy="1545012"/>
      </dsp:txXfrm>
    </dsp:sp>
    <dsp:sp modelId="{221BDC2B-7FA0-4315-BFD6-40AA7AF70089}">
      <dsp:nvSpPr>
        <dsp:cNvPr id="0" name=""/>
        <dsp:cNvSpPr/>
      </dsp:nvSpPr>
      <dsp:spPr>
        <a:xfrm>
          <a:off x="0" y="1931926"/>
          <a:ext cx="4691063" cy="15450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2FC90D-60E2-49CE-B375-EECD43A9C072}">
      <dsp:nvSpPr>
        <dsp:cNvPr id="0" name=""/>
        <dsp:cNvSpPr/>
      </dsp:nvSpPr>
      <dsp:spPr>
        <a:xfrm>
          <a:off x="467366" y="2279554"/>
          <a:ext cx="849756" cy="8497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06844FDD-62BE-44D3-B04F-9E4D24BD9CFB}">
      <dsp:nvSpPr>
        <dsp:cNvPr id="0" name=""/>
        <dsp:cNvSpPr/>
      </dsp:nvSpPr>
      <dsp:spPr>
        <a:xfrm>
          <a:off x="1784489" y="1931926"/>
          <a:ext cx="2906573" cy="1545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14" tIns="163514" rIns="163514" bIns="163514" numCol="1" spcCol="1270" anchor="ctr" anchorCtr="0">
          <a:noAutofit/>
        </a:bodyPr>
        <a:lstStyle/>
        <a:p>
          <a:pPr marL="0" lvl="0" indent="0" algn="l" defTabSz="889000">
            <a:lnSpc>
              <a:spcPct val="100000"/>
            </a:lnSpc>
            <a:spcBef>
              <a:spcPct val="0"/>
            </a:spcBef>
            <a:spcAft>
              <a:spcPct val="35000"/>
            </a:spcAft>
            <a:buNone/>
          </a:pPr>
          <a:r>
            <a:rPr lang="en-US" sz="2000" kern="1200"/>
            <a:t>Focus on the fuller definition of yourself not the stereotype</a:t>
          </a:r>
        </a:p>
      </dsp:txBody>
      <dsp:txXfrm>
        <a:off x="1784489" y="1931926"/>
        <a:ext cx="2906573" cy="1545012"/>
      </dsp:txXfrm>
    </dsp:sp>
    <dsp:sp modelId="{6C8DDDB7-931A-4765-8EC7-B80D0761A4FE}">
      <dsp:nvSpPr>
        <dsp:cNvPr id="0" name=""/>
        <dsp:cNvSpPr/>
      </dsp:nvSpPr>
      <dsp:spPr>
        <a:xfrm>
          <a:off x="0" y="3863852"/>
          <a:ext cx="4691063" cy="15450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DBFE4C-ECD6-4DAE-8852-864D640C9569}">
      <dsp:nvSpPr>
        <dsp:cNvPr id="0" name=""/>
        <dsp:cNvSpPr/>
      </dsp:nvSpPr>
      <dsp:spPr>
        <a:xfrm>
          <a:off x="467366" y="4210819"/>
          <a:ext cx="849756" cy="849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0F646DD1-6407-4675-9AAF-89E3944377F9}">
      <dsp:nvSpPr>
        <dsp:cNvPr id="0" name=""/>
        <dsp:cNvSpPr/>
      </dsp:nvSpPr>
      <dsp:spPr>
        <a:xfrm>
          <a:off x="1784489" y="3863192"/>
          <a:ext cx="2906573" cy="1545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14" tIns="163514" rIns="163514" bIns="163514" numCol="1" spcCol="1270" anchor="ctr" anchorCtr="0">
          <a:noAutofit/>
        </a:bodyPr>
        <a:lstStyle/>
        <a:p>
          <a:pPr marL="0" lvl="0" indent="0" algn="l" defTabSz="889000">
            <a:lnSpc>
              <a:spcPct val="100000"/>
            </a:lnSpc>
            <a:spcBef>
              <a:spcPct val="0"/>
            </a:spcBef>
            <a:spcAft>
              <a:spcPct val="35000"/>
            </a:spcAft>
            <a:buNone/>
          </a:pPr>
          <a:r>
            <a:rPr lang="en-US" sz="2000" kern="1200" dirty="0"/>
            <a:t>Cognitive strategies that expand self-identity- growth mindset</a:t>
          </a:r>
        </a:p>
      </dsp:txBody>
      <dsp:txXfrm>
        <a:off x="1784489" y="3863192"/>
        <a:ext cx="2906573" cy="15450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4FCA2-7376-C049-BCA0-067A54D9970F}">
      <dsp:nvSpPr>
        <dsp:cNvPr id="0" name=""/>
        <dsp:cNvSpPr/>
      </dsp:nvSpPr>
      <dsp:spPr>
        <a:xfrm>
          <a:off x="0" y="641882"/>
          <a:ext cx="4495800" cy="1327218"/>
        </a:xfrm>
        <a:prstGeom prst="round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Each day identify three things you achieved-</a:t>
          </a:r>
        </a:p>
      </dsp:txBody>
      <dsp:txXfrm>
        <a:off x="64789" y="706671"/>
        <a:ext cx="4366222" cy="1197640"/>
      </dsp:txXfrm>
    </dsp:sp>
    <dsp:sp modelId="{4A1B9933-BCA5-F346-9549-558CA2C294DD}">
      <dsp:nvSpPr>
        <dsp:cNvPr id="0" name=""/>
        <dsp:cNvSpPr/>
      </dsp:nvSpPr>
      <dsp:spPr>
        <a:xfrm>
          <a:off x="0" y="2041101"/>
          <a:ext cx="4495800" cy="1327218"/>
        </a:xfrm>
        <a:prstGeom prst="roundRect">
          <a:avLst/>
        </a:prstGeom>
        <a:solidFill>
          <a:schemeClr val="accent2">
            <a:hueOff val="-3799047"/>
            <a:satOff val="8413"/>
            <a:lumOff val="11568"/>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Write down accomplishments- seeing them in black and white can help</a:t>
          </a:r>
        </a:p>
      </dsp:txBody>
      <dsp:txXfrm>
        <a:off x="64789" y="2105890"/>
        <a:ext cx="4366222" cy="1197640"/>
      </dsp:txXfrm>
    </dsp:sp>
    <dsp:sp modelId="{E4C1E3DA-DC4F-214B-8184-30AF268E1EA1}">
      <dsp:nvSpPr>
        <dsp:cNvPr id="0" name=""/>
        <dsp:cNvSpPr/>
      </dsp:nvSpPr>
      <dsp:spPr>
        <a:xfrm>
          <a:off x="0" y="3440319"/>
          <a:ext cx="4495800" cy="1327218"/>
        </a:xfrm>
        <a:prstGeom prst="roundRect">
          <a:avLst/>
        </a:prstGeom>
        <a:solidFill>
          <a:schemeClr val="accent2">
            <a:hueOff val="-7598094"/>
            <a:satOff val="16827"/>
            <a:lumOff val="2313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Log the positive feedback </a:t>
          </a:r>
        </a:p>
      </dsp:txBody>
      <dsp:txXfrm>
        <a:off x="64789" y="3505108"/>
        <a:ext cx="4366222" cy="119764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A2F2C-D25B-4239-B362-0C14D42B5DED}">
      <dsp:nvSpPr>
        <dsp:cNvPr id="0" name=""/>
        <dsp:cNvSpPr/>
      </dsp:nvSpPr>
      <dsp:spPr>
        <a:xfrm>
          <a:off x="704550" y="42049"/>
          <a:ext cx="2127375" cy="21273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2C2ACF-98F5-4880-B8DF-27DC62F9CF7A}">
      <dsp:nvSpPr>
        <dsp:cNvPr id="0" name=""/>
        <dsp:cNvSpPr/>
      </dsp:nvSpPr>
      <dsp:spPr>
        <a:xfrm>
          <a:off x="1157925" y="495424"/>
          <a:ext cx="1220625" cy="1220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1C977579-CC03-49FD-A80B-19092F52ADEC}">
      <dsp:nvSpPr>
        <dsp:cNvPr id="0" name=""/>
        <dsp:cNvSpPr/>
      </dsp:nvSpPr>
      <dsp:spPr>
        <a:xfrm>
          <a:off x="24487" y="2832050"/>
          <a:ext cx="34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Instead of  judging and criticizing yourself for various inadequacies or shortcomings….</a:t>
          </a:r>
          <a:endParaRPr lang="en-US" sz="1100" kern="1200"/>
        </a:p>
      </dsp:txBody>
      <dsp:txXfrm>
        <a:off x="24487" y="2832050"/>
        <a:ext cx="3487500" cy="720000"/>
      </dsp:txXfrm>
    </dsp:sp>
    <dsp:sp modelId="{B2A9C727-9D47-46C9-8366-A017BD30D9C6}">
      <dsp:nvSpPr>
        <dsp:cNvPr id="0" name=""/>
        <dsp:cNvSpPr/>
      </dsp:nvSpPr>
      <dsp:spPr>
        <a:xfrm>
          <a:off x="4802362" y="42049"/>
          <a:ext cx="2127375" cy="21273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C654DB-63CC-4BEE-8954-221A96444B51}">
      <dsp:nvSpPr>
        <dsp:cNvPr id="0" name=""/>
        <dsp:cNvSpPr/>
      </dsp:nvSpPr>
      <dsp:spPr>
        <a:xfrm>
          <a:off x="5255737" y="495424"/>
          <a:ext cx="1220625" cy="1220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2D0BE821-08C7-4132-9DF7-A7D1DD120E20}">
      <dsp:nvSpPr>
        <dsp:cNvPr id="0" name=""/>
        <dsp:cNvSpPr/>
      </dsp:nvSpPr>
      <dsp:spPr>
        <a:xfrm>
          <a:off x="4122300" y="2832050"/>
          <a:ext cx="34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 practice self-compassion – be kind and understanding with yourself when confronted with personal failings – </a:t>
          </a:r>
        </a:p>
        <a:p>
          <a:pPr marL="0" lvl="0" indent="0" algn="ctr" defTabSz="488950">
            <a:lnSpc>
              <a:spcPct val="100000"/>
            </a:lnSpc>
            <a:spcBef>
              <a:spcPct val="0"/>
            </a:spcBef>
            <a:spcAft>
              <a:spcPct val="35000"/>
            </a:spcAft>
            <a:buNone/>
            <a:defRPr cap="all"/>
          </a:pPr>
          <a:r>
            <a:rPr lang="en-US" sz="1100" b="1" kern="1200" dirty="0"/>
            <a:t>The human condition</a:t>
          </a:r>
          <a:endParaRPr lang="en-US" sz="1100" kern="1200" dirty="0"/>
        </a:p>
      </dsp:txBody>
      <dsp:txXfrm>
        <a:off x="4122300" y="2832050"/>
        <a:ext cx="3487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59BC0-AA73-43F4-B00C-E81DC274655E}">
      <dsp:nvSpPr>
        <dsp:cNvPr id="0" name=""/>
        <dsp:cNvSpPr/>
      </dsp:nvSpPr>
      <dsp:spPr>
        <a:xfrm>
          <a:off x="2541475" y="339"/>
          <a:ext cx="937802" cy="937802"/>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a:t>Identify Learning Needs</a:t>
          </a:r>
        </a:p>
      </dsp:txBody>
      <dsp:txXfrm>
        <a:off x="2678813" y="137677"/>
        <a:ext cx="663126" cy="663126"/>
      </dsp:txXfrm>
    </dsp:sp>
    <dsp:sp modelId="{A006CCCF-389E-49C5-86D7-34A581F7A284}">
      <dsp:nvSpPr>
        <dsp:cNvPr id="0" name=""/>
        <dsp:cNvSpPr/>
      </dsp:nvSpPr>
      <dsp:spPr>
        <a:xfrm rot="2160000">
          <a:off x="3449883" y="721240"/>
          <a:ext cx="250317" cy="3165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457054" y="762472"/>
        <a:ext cx="175222" cy="189904"/>
      </dsp:txXfrm>
    </dsp:sp>
    <dsp:sp modelId="{D074E203-7D7C-4ADA-BA3B-F0D14593D34A}">
      <dsp:nvSpPr>
        <dsp:cNvPr id="0" name=""/>
        <dsp:cNvSpPr/>
      </dsp:nvSpPr>
      <dsp:spPr>
        <a:xfrm>
          <a:off x="3682269" y="829175"/>
          <a:ext cx="937802" cy="937802"/>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a:t>Setting goals, creating a plan</a:t>
          </a:r>
        </a:p>
      </dsp:txBody>
      <dsp:txXfrm>
        <a:off x="3819607" y="966513"/>
        <a:ext cx="663126" cy="663126"/>
      </dsp:txXfrm>
    </dsp:sp>
    <dsp:sp modelId="{6A666614-9D20-45EA-9670-5B8460D41F7E}">
      <dsp:nvSpPr>
        <dsp:cNvPr id="0" name=""/>
        <dsp:cNvSpPr/>
      </dsp:nvSpPr>
      <dsp:spPr>
        <a:xfrm rot="6480000">
          <a:off x="3810329" y="1803627"/>
          <a:ext cx="250317" cy="3165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3859479" y="1831219"/>
        <a:ext cx="175222" cy="189904"/>
      </dsp:txXfrm>
    </dsp:sp>
    <dsp:sp modelId="{ADC1FDF2-FD91-48DE-AC06-5AFF64AD182E}">
      <dsp:nvSpPr>
        <dsp:cNvPr id="0" name=""/>
        <dsp:cNvSpPr/>
      </dsp:nvSpPr>
      <dsp:spPr>
        <a:xfrm>
          <a:off x="3246524" y="2170260"/>
          <a:ext cx="937802" cy="937802"/>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t>Selecting resources</a:t>
          </a:r>
        </a:p>
      </dsp:txBody>
      <dsp:txXfrm>
        <a:off x="3383862" y="2307598"/>
        <a:ext cx="663126" cy="663126"/>
      </dsp:txXfrm>
    </dsp:sp>
    <dsp:sp modelId="{B423DA9B-0DFA-45B9-BA68-86FCCF5D2939}">
      <dsp:nvSpPr>
        <dsp:cNvPr id="0" name=""/>
        <dsp:cNvSpPr/>
      </dsp:nvSpPr>
      <dsp:spPr>
        <a:xfrm rot="10800000">
          <a:off x="2892302" y="2480907"/>
          <a:ext cx="250317" cy="3165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2967397" y="2544209"/>
        <a:ext cx="175222" cy="189904"/>
      </dsp:txXfrm>
    </dsp:sp>
    <dsp:sp modelId="{B2E98BC1-40E5-4519-8F67-5764BDA96765}">
      <dsp:nvSpPr>
        <dsp:cNvPr id="0" name=""/>
        <dsp:cNvSpPr/>
      </dsp:nvSpPr>
      <dsp:spPr>
        <a:xfrm>
          <a:off x="1836425" y="2170260"/>
          <a:ext cx="937802" cy="937802"/>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a:t>Implementing learning plan</a:t>
          </a:r>
        </a:p>
      </dsp:txBody>
      <dsp:txXfrm>
        <a:off x="1973763" y="2307598"/>
        <a:ext cx="663126" cy="663126"/>
      </dsp:txXfrm>
    </dsp:sp>
    <dsp:sp modelId="{9A87C434-3CFF-49C4-862C-8C1F17EB70A9}">
      <dsp:nvSpPr>
        <dsp:cNvPr id="0" name=""/>
        <dsp:cNvSpPr/>
      </dsp:nvSpPr>
      <dsp:spPr>
        <a:xfrm rot="15120000">
          <a:off x="1964484" y="1817102"/>
          <a:ext cx="250317" cy="3165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2013634" y="1916114"/>
        <a:ext cx="175222" cy="189904"/>
      </dsp:txXfrm>
    </dsp:sp>
    <dsp:sp modelId="{D5B53A70-7EA9-41DA-9106-0322FDAC9E75}">
      <dsp:nvSpPr>
        <dsp:cNvPr id="0" name=""/>
        <dsp:cNvSpPr/>
      </dsp:nvSpPr>
      <dsp:spPr>
        <a:xfrm>
          <a:off x="1400680" y="829175"/>
          <a:ext cx="937802" cy="937802"/>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a:t>Self-assessment</a:t>
          </a:r>
        </a:p>
      </dsp:txBody>
      <dsp:txXfrm>
        <a:off x="1538018" y="966513"/>
        <a:ext cx="663126" cy="663126"/>
      </dsp:txXfrm>
    </dsp:sp>
    <dsp:sp modelId="{A172EB50-F2FC-406E-8779-B9DB5D7DBA03}">
      <dsp:nvSpPr>
        <dsp:cNvPr id="0" name=""/>
        <dsp:cNvSpPr/>
      </dsp:nvSpPr>
      <dsp:spPr>
        <a:xfrm rot="19440000">
          <a:off x="2309089" y="729569"/>
          <a:ext cx="250317" cy="3165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316260" y="814941"/>
        <a:ext cx="175222" cy="1899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A4A7C-547B-994D-B643-2B4F8D711751}">
      <dsp:nvSpPr>
        <dsp:cNvPr id="0" name=""/>
        <dsp:cNvSpPr/>
      </dsp:nvSpPr>
      <dsp:spPr>
        <a:xfrm>
          <a:off x="0" y="48630"/>
          <a:ext cx="4495800" cy="2611439"/>
        </a:xfrm>
        <a:prstGeom prst="round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First described by psychologists Suzanne Imes, PhD, and Pauline Rose Clance, PhD</a:t>
          </a:r>
          <a:endParaRPr lang="en-US" sz="3100" kern="1200"/>
        </a:p>
      </dsp:txBody>
      <dsp:txXfrm>
        <a:off x="127480" y="176110"/>
        <a:ext cx="4240840" cy="2356479"/>
      </dsp:txXfrm>
    </dsp:sp>
    <dsp:sp modelId="{85DFE4BA-A715-DD47-A185-EEADD1B63280}">
      <dsp:nvSpPr>
        <dsp:cNvPr id="0" name=""/>
        <dsp:cNvSpPr/>
      </dsp:nvSpPr>
      <dsp:spPr>
        <a:xfrm>
          <a:off x="0" y="2749350"/>
          <a:ext cx="4495800" cy="2611439"/>
        </a:xfrm>
        <a:prstGeom prst="roundRect">
          <a:avLst/>
        </a:prstGeom>
        <a:solidFill>
          <a:schemeClr val="accent2">
            <a:hueOff val="-7598094"/>
            <a:satOff val="16827"/>
            <a:lumOff val="2313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t>Occurs among high achievers who struggle to internalize and accept their success</a:t>
          </a:r>
          <a:endParaRPr lang="en-US" sz="3100" kern="1200" dirty="0"/>
        </a:p>
      </dsp:txBody>
      <dsp:txXfrm>
        <a:off x="127480" y="2876830"/>
        <a:ext cx="4240840" cy="23564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AF259-683E-44F2-999E-10F1EB38D809}">
      <dsp:nvSpPr>
        <dsp:cNvPr id="0" name=""/>
        <dsp:cNvSpPr/>
      </dsp:nvSpPr>
      <dsp:spPr>
        <a:xfrm>
          <a:off x="0" y="905658"/>
          <a:ext cx="4729162" cy="16719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A59166-E77A-46FA-BD93-FE6B1E5DE189}">
      <dsp:nvSpPr>
        <dsp:cNvPr id="0" name=""/>
        <dsp:cNvSpPr/>
      </dsp:nvSpPr>
      <dsp:spPr>
        <a:xfrm>
          <a:off x="505775" y="1281855"/>
          <a:ext cx="919591" cy="9195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4154FD77-0298-44DE-822F-371F38FA21EE}">
      <dsp:nvSpPr>
        <dsp:cNvPr id="0" name=""/>
        <dsp:cNvSpPr/>
      </dsp:nvSpPr>
      <dsp:spPr>
        <a:xfrm>
          <a:off x="1931142" y="905658"/>
          <a:ext cx="2798019" cy="1671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952" tIns="176952" rIns="176952" bIns="176952" numCol="1" spcCol="1270" anchor="ctr" anchorCtr="0">
          <a:noAutofit/>
        </a:bodyPr>
        <a:lstStyle/>
        <a:p>
          <a:pPr marL="0" lvl="0" indent="0" algn="l" defTabSz="933450">
            <a:lnSpc>
              <a:spcPct val="90000"/>
            </a:lnSpc>
            <a:spcBef>
              <a:spcPct val="0"/>
            </a:spcBef>
            <a:spcAft>
              <a:spcPct val="35000"/>
            </a:spcAft>
            <a:buNone/>
          </a:pPr>
          <a:r>
            <a:rPr lang="en-US" sz="2100" b="1" kern="1200"/>
            <a:t>By definition, most people with impostor feelings suffer in silence</a:t>
          </a:r>
          <a:endParaRPr lang="en-US" sz="2100" kern="1200"/>
        </a:p>
      </dsp:txBody>
      <dsp:txXfrm>
        <a:off x="1931142" y="905658"/>
        <a:ext cx="2798019" cy="1671984"/>
      </dsp:txXfrm>
    </dsp:sp>
    <dsp:sp modelId="{CD89C81C-3E12-4774-A0A1-CF0F77B681FB}">
      <dsp:nvSpPr>
        <dsp:cNvPr id="0" name=""/>
        <dsp:cNvSpPr/>
      </dsp:nvSpPr>
      <dsp:spPr>
        <a:xfrm>
          <a:off x="0" y="2995639"/>
          <a:ext cx="4729162" cy="16719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6B3783-1CB9-4702-BCFB-A4CBF7BE7166}">
      <dsp:nvSpPr>
        <dsp:cNvPr id="0" name=""/>
        <dsp:cNvSpPr/>
      </dsp:nvSpPr>
      <dsp:spPr>
        <a:xfrm>
          <a:off x="505775" y="3371836"/>
          <a:ext cx="919591" cy="9195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530CC32-B029-443E-8894-2C97F5135B1C}">
      <dsp:nvSpPr>
        <dsp:cNvPr id="0" name=""/>
        <dsp:cNvSpPr/>
      </dsp:nvSpPr>
      <dsp:spPr>
        <a:xfrm>
          <a:off x="1931142" y="2995639"/>
          <a:ext cx="2798019" cy="1671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952" tIns="176952" rIns="176952" bIns="176952" numCol="1" spcCol="1270" anchor="ctr" anchorCtr="0">
          <a:noAutofit/>
        </a:bodyPr>
        <a:lstStyle/>
        <a:p>
          <a:pPr marL="0" lvl="0" indent="0" algn="l" defTabSz="933450">
            <a:lnSpc>
              <a:spcPct val="90000"/>
            </a:lnSpc>
            <a:spcBef>
              <a:spcPct val="0"/>
            </a:spcBef>
            <a:spcAft>
              <a:spcPct val="35000"/>
            </a:spcAft>
            <a:buNone/>
          </a:pPr>
          <a:r>
            <a:rPr lang="en-US" sz="2100" b="1" kern="1200"/>
            <a:t>People don't talk about it as they are afraid they're going to be found out-</a:t>
          </a:r>
          <a:endParaRPr lang="en-US" sz="2100" kern="1200"/>
        </a:p>
      </dsp:txBody>
      <dsp:txXfrm>
        <a:off x="1931142" y="2995639"/>
        <a:ext cx="2798019" cy="16719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68011-15F5-AC4A-A457-D6F860AE6701}">
      <dsp:nvSpPr>
        <dsp:cNvPr id="0" name=""/>
        <dsp:cNvSpPr/>
      </dsp:nvSpPr>
      <dsp:spPr>
        <a:xfrm>
          <a:off x="931" y="585856"/>
          <a:ext cx="3271038" cy="2077109"/>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683DED-BF8F-9049-BC29-9111BBD2EC79}">
      <dsp:nvSpPr>
        <dsp:cNvPr id="0" name=""/>
        <dsp:cNvSpPr/>
      </dsp:nvSpPr>
      <dsp:spPr>
        <a:xfrm>
          <a:off x="364380" y="931133"/>
          <a:ext cx="3271038" cy="2077109"/>
        </a:xfrm>
        <a:prstGeom prst="roundRect">
          <a:avLst>
            <a:gd name="adj" fmla="val 10000"/>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Professional students are at risk as they are often asked to function in a capacity that they often do not feel ready to handle</a:t>
          </a:r>
          <a:endParaRPr lang="en-US" sz="2200" kern="1200" dirty="0"/>
        </a:p>
      </dsp:txBody>
      <dsp:txXfrm>
        <a:off x="425216" y="991969"/>
        <a:ext cx="3149366" cy="1955437"/>
      </dsp:txXfrm>
    </dsp:sp>
    <dsp:sp modelId="{85F49715-9D25-E244-B589-386CBE9DFCAB}">
      <dsp:nvSpPr>
        <dsp:cNvPr id="0" name=""/>
        <dsp:cNvSpPr/>
      </dsp:nvSpPr>
      <dsp:spPr>
        <a:xfrm>
          <a:off x="3998868" y="585856"/>
          <a:ext cx="3271038" cy="2077109"/>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8E279D-0BE7-644F-B10D-75A47374712C}">
      <dsp:nvSpPr>
        <dsp:cNvPr id="0" name=""/>
        <dsp:cNvSpPr/>
      </dsp:nvSpPr>
      <dsp:spPr>
        <a:xfrm>
          <a:off x="4362317" y="931133"/>
          <a:ext cx="3271038" cy="2077109"/>
        </a:xfrm>
        <a:prstGeom prst="roundRect">
          <a:avLst>
            <a:gd name="adj" fmla="val 10000"/>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t>It is typical to have self doubt, but this is more of an all-encompassing fear of being found out to not have what it takes</a:t>
          </a:r>
          <a:endParaRPr lang="en-US" sz="2200" kern="1200"/>
        </a:p>
      </dsp:txBody>
      <dsp:txXfrm>
        <a:off x="4423153" y="991969"/>
        <a:ext cx="3149366" cy="19554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9158D-9D4F-7B43-88B3-6FF76B59447D}">
      <dsp:nvSpPr>
        <dsp:cNvPr id="0" name=""/>
        <dsp:cNvSpPr/>
      </dsp:nvSpPr>
      <dsp:spPr>
        <a:xfrm>
          <a:off x="0" y="79050"/>
          <a:ext cx="4495800" cy="678600"/>
        </a:xfrm>
        <a:prstGeom prst="round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Gender</a:t>
          </a:r>
        </a:p>
      </dsp:txBody>
      <dsp:txXfrm>
        <a:off x="33127" y="112177"/>
        <a:ext cx="4429546" cy="612346"/>
      </dsp:txXfrm>
    </dsp:sp>
    <dsp:sp modelId="{9460ACC3-9B5F-A545-BD9B-F7C4B002D8AB}">
      <dsp:nvSpPr>
        <dsp:cNvPr id="0" name=""/>
        <dsp:cNvSpPr/>
      </dsp:nvSpPr>
      <dsp:spPr>
        <a:xfrm>
          <a:off x="0" y="841170"/>
          <a:ext cx="4495800" cy="678600"/>
        </a:xfrm>
        <a:prstGeom prst="roundRect">
          <a:avLst/>
        </a:prstGeom>
        <a:solidFill>
          <a:schemeClr val="accent2">
            <a:hueOff val="-1266349"/>
            <a:satOff val="2804"/>
            <a:lumOff val="3856"/>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Sexual identity</a:t>
          </a:r>
        </a:p>
      </dsp:txBody>
      <dsp:txXfrm>
        <a:off x="33127" y="874297"/>
        <a:ext cx="4429546" cy="612346"/>
      </dsp:txXfrm>
    </dsp:sp>
    <dsp:sp modelId="{FD76F352-658D-3948-A5C5-E9E4567BB07D}">
      <dsp:nvSpPr>
        <dsp:cNvPr id="0" name=""/>
        <dsp:cNvSpPr/>
      </dsp:nvSpPr>
      <dsp:spPr>
        <a:xfrm>
          <a:off x="0" y="1603290"/>
          <a:ext cx="4495800" cy="678600"/>
        </a:xfrm>
        <a:prstGeom prst="roundRect">
          <a:avLst/>
        </a:prstGeom>
        <a:solidFill>
          <a:schemeClr val="accent2">
            <a:hueOff val="-2532698"/>
            <a:satOff val="5609"/>
            <a:lumOff val="7712"/>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Race</a:t>
          </a:r>
        </a:p>
      </dsp:txBody>
      <dsp:txXfrm>
        <a:off x="33127" y="1636417"/>
        <a:ext cx="4429546" cy="612346"/>
      </dsp:txXfrm>
    </dsp:sp>
    <dsp:sp modelId="{A9C7B74D-FAC6-E744-AADC-86AA7CD197B3}">
      <dsp:nvSpPr>
        <dsp:cNvPr id="0" name=""/>
        <dsp:cNvSpPr/>
      </dsp:nvSpPr>
      <dsp:spPr>
        <a:xfrm>
          <a:off x="0" y="2365410"/>
          <a:ext cx="4495800" cy="678600"/>
        </a:xfrm>
        <a:prstGeom prst="roundRect">
          <a:avLst/>
        </a:prstGeom>
        <a:solidFill>
          <a:schemeClr val="accent2">
            <a:hueOff val="-3799047"/>
            <a:satOff val="8413"/>
            <a:lumOff val="11568"/>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Socio-economic status</a:t>
          </a:r>
        </a:p>
      </dsp:txBody>
      <dsp:txXfrm>
        <a:off x="33127" y="2398537"/>
        <a:ext cx="4429546" cy="612346"/>
      </dsp:txXfrm>
    </dsp:sp>
    <dsp:sp modelId="{D84232A9-B8D8-5A49-93FB-4305550CBC7D}">
      <dsp:nvSpPr>
        <dsp:cNvPr id="0" name=""/>
        <dsp:cNvSpPr/>
      </dsp:nvSpPr>
      <dsp:spPr>
        <a:xfrm>
          <a:off x="0" y="3127530"/>
          <a:ext cx="4495800" cy="678600"/>
        </a:xfrm>
        <a:prstGeom prst="roundRect">
          <a:avLst/>
        </a:prstGeom>
        <a:solidFill>
          <a:schemeClr val="accent2">
            <a:hueOff val="-5065396"/>
            <a:satOff val="11218"/>
            <a:lumOff val="1542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Cultural background</a:t>
          </a:r>
        </a:p>
      </dsp:txBody>
      <dsp:txXfrm>
        <a:off x="33127" y="3160657"/>
        <a:ext cx="4429546" cy="612346"/>
      </dsp:txXfrm>
    </dsp:sp>
    <dsp:sp modelId="{BE764EE8-494F-0A46-99FB-3A056538051D}">
      <dsp:nvSpPr>
        <dsp:cNvPr id="0" name=""/>
        <dsp:cNvSpPr/>
      </dsp:nvSpPr>
      <dsp:spPr>
        <a:xfrm>
          <a:off x="0" y="3889650"/>
          <a:ext cx="4495800" cy="678600"/>
        </a:xfrm>
        <a:prstGeom prst="roundRect">
          <a:avLst/>
        </a:prstGeom>
        <a:solidFill>
          <a:schemeClr val="accent2">
            <a:hueOff val="-6331745"/>
            <a:satOff val="14022"/>
            <a:lumOff val="1928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Religion</a:t>
          </a:r>
        </a:p>
      </dsp:txBody>
      <dsp:txXfrm>
        <a:off x="33127" y="3922777"/>
        <a:ext cx="4429546" cy="612346"/>
      </dsp:txXfrm>
    </dsp:sp>
    <dsp:sp modelId="{A7C443C0-E3C3-5F43-AA5E-C649CAFB3CC9}">
      <dsp:nvSpPr>
        <dsp:cNvPr id="0" name=""/>
        <dsp:cNvSpPr/>
      </dsp:nvSpPr>
      <dsp:spPr>
        <a:xfrm>
          <a:off x="0" y="4651770"/>
          <a:ext cx="4495800" cy="678600"/>
        </a:xfrm>
        <a:prstGeom prst="roundRect">
          <a:avLst/>
        </a:prstGeom>
        <a:solidFill>
          <a:schemeClr val="accent2">
            <a:hueOff val="-7598094"/>
            <a:satOff val="16827"/>
            <a:lumOff val="2313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Ableism</a:t>
          </a:r>
        </a:p>
      </dsp:txBody>
      <dsp:txXfrm>
        <a:off x="33127" y="4684897"/>
        <a:ext cx="4429546" cy="6123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DF637-51EC-483F-B473-5D94E481F0AC}">
      <dsp:nvSpPr>
        <dsp:cNvPr id="0" name=""/>
        <dsp:cNvSpPr/>
      </dsp:nvSpPr>
      <dsp:spPr>
        <a:xfrm>
          <a:off x="931" y="585856"/>
          <a:ext cx="3271038" cy="2077109"/>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04F039-BE2C-4E16-87BF-FAC88174BD3A}">
      <dsp:nvSpPr>
        <dsp:cNvPr id="0" name=""/>
        <dsp:cNvSpPr/>
      </dsp:nvSpPr>
      <dsp:spPr>
        <a:xfrm>
          <a:off x="364380" y="931133"/>
          <a:ext cx="3271038" cy="2077109"/>
        </a:xfrm>
        <a:prstGeom prst="roundRect">
          <a:avLst>
            <a:gd name="adj" fmla="val 10000"/>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Study in 2016, found that </a:t>
          </a:r>
          <a:r>
            <a:rPr lang="en-US" sz="1900" b="1" kern="1200" dirty="0"/>
            <a:t>50% of female </a:t>
          </a:r>
          <a:r>
            <a:rPr lang="en-US" sz="1900" kern="1200" dirty="0"/>
            <a:t>medical students and </a:t>
          </a:r>
          <a:r>
            <a:rPr lang="en-US" sz="1900" b="1" kern="1200" dirty="0"/>
            <a:t>25% of male </a:t>
          </a:r>
          <a:r>
            <a:rPr lang="en-US" sz="1900" kern="1200" dirty="0"/>
            <a:t>students have Imposter Syndrome and it was significantly </a:t>
          </a:r>
          <a:r>
            <a:rPr lang="en-US" sz="1900" b="1" kern="1200" dirty="0"/>
            <a:t>associated with increased burnout </a:t>
          </a:r>
          <a:endParaRPr lang="en-US" sz="1900" kern="1200" dirty="0"/>
        </a:p>
      </dsp:txBody>
      <dsp:txXfrm>
        <a:off x="425216" y="991969"/>
        <a:ext cx="3149366" cy="1955437"/>
      </dsp:txXfrm>
    </dsp:sp>
    <dsp:sp modelId="{F2E21B2D-B5B7-489E-933E-2C42B641E9D4}">
      <dsp:nvSpPr>
        <dsp:cNvPr id="0" name=""/>
        <dsp:cNvSpPr/>
      </dsp:nvSpPr>
      <dsp:spPr>
        <a:xfrm>
          <a:off x="3998868" y="585856"/>
          <a:ext cx="3271038" cy="2077109"/>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93BCC7-2B3B-4D28-9E83-7D2677F7FC80}">
      <dsp:nvSpPr>
        <dsp:cNvPr id="0" name=""/>
        <dsp:cNvSpPr/>
      </dsp:nvSpPr>
      <dsp:spPr>
        <a:xfrm>
          <a:off x="4362317" y="931133"/>
          <a:ext cx="3271038" cy="2077109"/>
        </a:xfrm>
        <a:prstGeom prst="roundRect">
          <a:avLst>
            <a:gd name="adj" fmla="val 10000"/>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Stopped students from  “raising their hand” in class settings</a:t>
          </a:r>
          <a:endParaRPr lang="en-US" sz="1900" kern="1200"/>
        </a:p>
      </dsp:txBody>
      <dsp:txXfrm>
        <a:off x="4423153" y="991969"/>
        <a:ext cx="3149366" cy="19554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3F2FC-002B-41F2-A551-52C93B9DEBC6}">
      <dsp:nvSpPr>
        <dsp:cNvPr id="0" name=""/>
        <dsp:cNvSpPr/>
      </dsp:nvSpPr>
      <dsp:spPr>
        <a:xfrm>
          <a:off x="704550" y="42049"/>
          <a:ext cx="2127375" cy="21273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6816B5-0569-4A35-B4EF-A38E2B664892}">
      <dsp:nvSpPr>
        <dsp:cNvPr id="0" name=""/>
        <dsp:cNvSpPr/>
      </dsp:nvSpPr>
      <dsp:spPr>
        <a:xfrm>
          <a:off x="1157925" y="495424"/>
          <a:ext cx="1220625" cy="1220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ED7CE3DF-6910-4F0A-8CE2-BCB7044488DC}">
      <dsp:nvSpPr>
        <dsp:cNvPr id="0" name=""/>
        <dsp:cNvSpPr/>
      </dsp:nvSpPr>
      <dsp:spPr>
        <a:xfrm>
          <a:off x="24487" y="2832050"/>
          <a:ext cx="34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Attributing success not to inherent talent that you do or do not possess </a:t>
          </a:r>
        </a:p>
      </dsp:txBody>
      <dsp:txXfrm>
        <a:off x="24487" y="2832050"/>
        <a:ext cx="3487500" cy="720000"/>
      </dsp:txXfrm>
    </dsp:sp>
    <dsp:sp modelId="{00AEC75E-1597-4AAF-AF15-903683831005}">
      <dsp:nvSpPr>
        <dsp:cNvPr id="0" name=""/>
        <dsp:cNvSpPr/>
      </dsp:nvSpPr>
      <dsp:spPr>
        <a:xfrm>
          <a:off x="4802362" y="42049"/>
          <a:ext cx="2127375" cy="21273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7C2206-84CB-4FB4-8598-A8296EBAFCBB}">
      <dsp:nvSpPr>
        <dsp:cNvPr id="0" name=""/>
        <dsp:cNvSpPr/>
      </dsp:nvSpPr>
      <dsp:spPr>
        <a:xfrm>
          <a:off x="5255737" y="495424"/>
          <a:ext cx="1220625" cy="1220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C2FCFDE9-E1A7-4340-9ACD-FA4A8D270D27}">
      <dsp:nvSpPr>
        <dsp:cNvPr id="0" name=""/>
        <dsp:cNvSpPr/>
      </dsp:nvSpPr>
      <dsp:spPr>
        <a:xfrm>
          <a:off x="4122300" y="2832050"/>
          <a:ext cx="34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b="1" kern="1200" dirty="0"/>
            <a:t>allows for growth and development</a:t>
          </a:r>
          <a:endParaRPr lang="en-US" sz="1700" kern="1200" dirty="0"/>
        </a:p>
      </dsp:txBody>
      <dsp:txXfrm>
        <a:off x="4122300" y="2832050"/>
        <a:ext cx="348750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88949-0D31-42EC-B032-E3A2B809E233}">
      <dsp:nvSpPr>
        <dsp:cNvPr id="0" name=""/>
        <dsp:cNvSpPr/>
      </dsp:nvSpPr>
      <dsp:spPr>
        <a:xfrm>
          <a:off x="931" y="270565"/>
          <a:ext cx="3052969" cy="3052969"/>
        </a:xfrm>
        <a:prstGeom prst="ellipse">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Perhaps the most common misconception is simply equating the growth mindset with effort. </a:t>
          </a:r>
        </a:p>
      </dsp:txBody>
      <dsp:txXfrm>
        <a:off x="448028" y="717662"/>
        <a:ext cx="2158775" cy="2158775"/>
      </dsp:txXfrm>
    </dsp:sp>
    <dsp:sp modelId="{1DDBD1CF-AA6C-4D03-AB4D-9960A25CE163}">
      <dsp:nvSpPr>
        <dsp:cNvPr id="0" name=""/>
        <dsp:cNvSpPr/>
      </dsp:nvSpPr>
      <dsp:spPr>
        <a:xfrm rot="5400000">
          <a:off x="3305771" y="1392531"/>
          <a:ext cx="1068539" cy="809036"/>
        </a:xfrm>
        <a:prstGeom prst="triangl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449344-1AD6-4E5D-9A23-276CC06C9193}">
      <dsp:nvSpPr>
        <dsp:cNvPr id="0" name=""/>
        <dsp:cNvSpPr/>
      </dsp:nvSpPr>
      <dsp:spPr>
        <a:xfrm>
          <a:off x="4580386" y="270565"/>
          <a:ext cx="3052969" cy="3052969"/>
        </a:xfrm>
        <a:prstGeom prst="ellipse">
          <a:avLst/>
        </a:prstGeom>
        <a:solidFill>
          <a:schemeClr val="accent2">
            <a:hueOff val="-7598094"/>
            <a:satOff val="16827"/>
            <a:lumOff val="2313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Instead, it is a belief you can approach the challenge  from a different angle-</a:t>
          </a:r>
        </a:p>
        <a:p>
          <a:pPr marL="0" lvl="0" indent="0" algn="ctr" defTabSz="933450">
            <a:lnSpc>
              <a:spcPct val="90000"/>
            </a:lnSpc>
            <a:spcBef>
              <a:spcPct val="0"/>
            </a:spcBef>
            <a:spcAft>
              <a:spcPct val="35000"/>
            </a:spcAft>
            <a:buNone/>
          </a:pPr>
          <a:r>
            <a:rPr lang="en-US" sz="2100" kern="1200" dirty="0"/>
            <a:t>You are not there YET</a:t>
          </a:r>
        </a:p>
      </dsp:txBody>
      <dsp:txXfrm>
        <a:off x="5027483" y="717662"/>
        <a:ext cx="2158775" cy="21587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MS PGothic" pitchFamily="34"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ea typeface="MS PGothic" pitchFamily="34" charset="-128"/>
              </a:defRPr>
            </a:lvl1pPr>
          </a:lstStyle>
          <a:p>
            <a:pPr>
              <a:defRPr/>
            </a:pPr>
            <a:fld id="{81516D63-3E10-A343-B6BE-B1026D168F05}" type="datetimeFigureOut">
              <a:rPr lang="en-US" altLang="en-US"/>
              <a:pPr>
                <a:defRPr/>
              </a:pPr>
              <a:t>10/6/2021</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MS PGothic" pitchFamily="34"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CC7A73F-8C71-2D4B-91D9-C5432515B7DE}" type="slidenum">
              <a:rPr lang="en-US" altLang="en-US"/>
              <a:pPr>
                <a:defRPr/>
              </a:pPr>
              <a:t>‹#›</a:t>
            </a:fld>
            <a:endParaRPr lang="en-US" altLang="en-US"/>
          </a:p>
        </p:txBody>
      </p:sp>
    </p:spTree>
    <p:extLst>
      <p:ext uri="{BB962C8B-B14F-4D97-AF65-F5344CB8AC3E}">
        <p14:creationId xmlns:p14="http://schemas.microsoft.com/office/powerpoint/2010/main" val="14071826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books.google.com.au/books/about/Mindset.html?id=fdjqz0TPL2wC&amp;redir_esc=y"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portal.cornerstonesd.ca/group/yyd5jtk/Documents/Carol%20Dweck%20Growth%20Mindsets.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qualitysafety.bmj.com/content/26/9/771"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ncbi.nlm.nih.gov/pmc/articles/PMC7691162/" TargetMode="External"/><Relationship Id="rId5" Type="http://schemas.openxmlformats.org/officeDocument/2006/relationships/hyperlink" Target="https://www.thelancet.com/journals/eclinm/article/PIIS2589-5370(21)00252-2/fulltext" TargetMode="External"/><Relationship Id="rId4" Type="http://schemas.openxmlformats.org/officeDocument/2006/relationships/hyperlink" Target="https://onlinelibrary.wiley.com/doi/10.1111/medu.14168"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impostorsyndrome.com/10-steps-overcome-impostor/#:~:text=Recognize%20when%20you%20should%20feel,don't%20totally%20fit%20i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Alternate title suggestion:</a:t>
            </a:r>
          </a:p>
          <a:p>
            <a:r>
              <a:rPr lang="en-US" altLang="en-US" sz="1200" spc="200">
                <a:solidFill>
                  <a:srgbClr val="2A1A00"/>
                </a:solidFill>
              </a:rPr>
              <a:t>Understanding and Addressing Imposter Experience-Fostering &amp; Belonging</a:t>
            </a:r>
            <a:endParaRPr lang="en-US"/>
          </a:p>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1</a:t>
            </a:fld>
            <a:endParaRPr lang="en-US" altLang="en-US"/>
          </a:p>
        </p:txBody>
      </p:sp>
    </p:spTree>
    <p:extLst>
      <p:ext uri="{BB962C8B-B14F-4D97-AF65-F5344CB8AC3E}">
        <p14:creationId xmlns:p14="http://schemas.microsoft.com/office/powerpoint/2010/main" val="3227269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link.springer.com</a:t>
            </a:r>
            <a:r>
              <a:rPr lang="en-US" dirty="0"/>
              <a:t>/article/10.1007/s40037-020-00562-8</a:t>
            </a:r>
          </a:p>
          <a:p>
            <a:r>
              <a:rPr lang="en-US" dirty="0"/>
              <a:t>https://</a:t>
            </a:r>
            <a:r>
              <a:rPr lang="en-US" dirty="0" err="1"/>
              <a:t>www.ncbi.nlm.nih.gov</a:t>
            </a:r>
            <a:r>
              <a:rPr lang="en-US" dirty="0"/>
              <a:t>/</a:t>
            </a:r>
            <a:r>
              <a:rPr lang="en-US" dirty="0" err="1"/>
              <a:t>pmc</a:t>
            </a:r>
            <a:r>
              <a:rPr lang="en-US" dirty="0"/>
              <a:t>/articles/PMC5116369/</a:t>
            </a:r>
          </a:p>
          <a:p>
            <a:r>
              <a:rPr lang="en-US" dirty="0"/>
              <a:t>http://publishingimages.s3.amazonaws.com/</a:t>
            </a:r>
            <a:r>
              <a:rPr lang="en-US" dirty="0" err="1"/>
              <a:t>eZineImages</a:t>
            </a:r>
            <a:r>
              <a:rPr lang="en-US" dirty="0"/>
              <a:t>/</a:t>
            </a:r>
            <a:r>
              <a:rPr lang="en-US" dirty="0" err="1"/>
              <a:t>PracticePerfect</a:t>
            </a:r>
            <a:r>
              <a:rPr lang="en-US" dirty="0"/>
              <a:t>/694/Imposter_syndrome_among_physicians_and_physicians_in_training.pdf</a:t>
            </a:r>
          </a:p>
          <a:p>
            <a:r>
              <a:rPr lang="en-US" dirty="0"/>
              <a:t>https://</a:t>
            </a:r>
            <a:r>
              <a:rPr lang="en-US" dirty="0" err="1"/>
              <a:t>pubmed.ncbi.nlm.nih.gov</a:t>
            </a:r>
            <a:r>
              <a:rPr lang="en-US" dirty="0"/>
              <a:t>/29116983/</a:t>
            </a:r>
          </a:p>
          <a:p>
            <a:r>
              <a:rPr lang="en-US" dirty="0"/>
              <a:t>https://</a:t>
            </a:r>
            <a:r>
              <a:rPr lang="en-US" dirty="0" err="1"/>
              <a:t>journals.lww.com</a:t>
            </a:r>
            <a:r>
              <a:rPr lang="en-US" dirty="0"/>
              <a:t>/</a:t>
            </a:r>
            <a:r>
              <a:rPr lang="en-US" dirty="0" err="1"/>
              <a:t>academicmedicine</a:t>
            </a:r>
            <a:r>
              <a:rPr lang="en-US" dirty="0"/>
              <a:t>/</a:t>
            </a:r>
            <a:r>
              <a:rPr lang="en-US" dirty="0" err="1"/>
              <a:t>Fulltext</a:t>
            </a:r>
            <a:r>
              <a:rPr lang="en-US" dirty="0"/>
              <a:t>/2020/10000/To_Be_Seen,_Heard,_and_Valued__Strategies_to.19.aspx?context=</a:t>
            </a:r>
            <a:r>
              <a:rPr lang="en-US" dirty="0" err="1"/>
              <a:t>FeaturedArticles&amp;collectionId</a:t>
            </a:r>
            <a:r>
              <a:rPr lang="en-US" dirty="0"/>
              <a:t>=8</a:t>
            </a:r>
          </a:p>
          <a:p>
            <a:r>
              <a:rPr lang="en-US" dirty="0"/>
              <a:t>https://</a:t>
            </a:r>
            <a:r>
              <a:rPr lang="en-US" dirty="0" err="1"/>
              <a:t>www.mededportal.org</a:t>
            </a:r>
            <a:r>
              <a:rPr lang="en-US" dirty="0"/>
              <a:t>/</a:t>
            </a:r>
            <a:r>
              <a:rPr lang="en-US" dirty="0" err="1"/>
              <a:t>doi</a:t>
            </a:r>
            <a:r>
              <a:rPr lang="en-US" dirty="0"/>
              <a:t>/10.15766/mep_2374-8265.11166</a:t>
            </a:r>
          </a:p>
          <a:p>
            <a:r>
              <a:rPr lang="en-US" dirty="0"/>
              <a:t>https://</a:t>
            </a:r>
            <a:r>
              <a:rPr lang="en-US" dirty="0" err="1"/>
              <a:t>www.mededportal.org</a:t>
            </a:r>
            <a:r>
              <a:rPr lang="en-US" dirty="0"/>
              <a:t>/</a:t>
            </a:r>
            <a:r>
              <a:rPr lang="en-US" dirty="0" err="1"/>
              <a:t>doi</a:t>
            </a:r>
            <a:r>
              <a:rPr lang="en-US" dirty="0"/>
              <a:t>/10.15766/mep_2374-8265.11004</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12</a:t>
            </a:fld>
            <a:endParaRPr lang="en-US" altLang="en-US"/>
          </a:p>
        </p:txBody>
      </p:sp>
    </p:spTree>
    <p:extLst>
      <p:ext uri="{BB962C8B-B14F-4D97-AF65-F5344CB8AC3E}">
        <p14:creationId xmlns:p14="http://schemas.microsoft.com/office/powerpoint/2010/main" val="740366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link.springer.com</a:t>
            </a:r>
            <a:r>
              <a:rPr lang="en-US" dirty="0"/>
              <a:t>/article/10.1007/s40596-021-01503-1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pubmed.ncbi.nlm.nih.gov</a:t>
            </a:r>
            <a:r>
              <a:rPr lang="en-US" dirty="0"/>
              <a:t>/33566346/#:~:text=The%20imposter%20phenomenon%20(IP)%2C,interpersonal%20relationships%20and%20well%2Dbeing.</a:t>
            </a:r>
          </a:p>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13</a:t>
            </a:fld>
            <a:endParaRPr lang="en-US" altLang="en-US"/>
          </a:p>
        </p:txBody>
      </p:sp>
    </p:spTree>
    <p:extLst>
      <p:ext uri="{BB962C8B-B14F-4D97-AF65-F5344CB8AC3E}">
        <p14:creationId xmlns:p14="http://schemas.microsoft.com/office/powerpoint/2010/main" val="591543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https://www.ncbi.nlm.nih.gov/pmc/articles/PMC5116369/</a:t>
            </a:r>
          </a:p>
          <a:p>
            <a:r>
              <a:rPr lang="en-US" dirty="0"/>
              <a:t>Perhaps get the group pondering why women more than men</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14</a:t>
            </a:fld>
            <a:endParaRPr lang="en-US" altLang="en-US"/>
          </a:p>
        </p:txBody>
      </p:sp>
    </p:spTree>
    <p:extLst>
      <p:ext uri="{BB962C8B-B14F-4D97-AF65-F5344CB8AC3E}">
        <p14:creationId xmlns:p14="http://schemas.microsoft.com/office/powerpoint/2010/main" val="1631513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https://hbr.org/2021/02/stop-telling-women-they-have-imposter-syndrome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https://www.npr.org/2021/05/09/995172973/imposter-syndrome-or-something-else-historian-talks-discriminatory-gaslighting</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15</a:t>
            </a:fld>
            <a:endParaRPr lang="en-US" altLang="en-US"/>
          </a:p>
        </p:txBody>
      </p:sp>
    </p:spTree>
    <p:extLst>
      <p:ext uri="{BB962C8B-B14F-4D97-AF65-F5344CB8AC3E}">
        <p14:creationId xmlns:p14="http://schemas.microsoft.com/office/powerpoint/2010/main" val="3944850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https://jamanetwork.com/journals/jama/fullarticle/2740724</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16</a:t>
            </a:fld>
            <a:endParaRPr lang="en-US" altLang="en-US"/>
          </a:p>
        </p:txBody>
      </p:sp>
    </p:spTree>
    <p:extLst>
      <p:ext uri="{BB962C8B-B14F-4D97-AF65-F5344CB8AC3E}">
        <p14:creationId xmlns:p14="http://schemas.microsoft.com/office/powerpoint/2010/main" val="1559213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use videos- students (especially students of color) relate to Chika’s story and how someone so accomplished can feel like an impostor</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17</a:t>
            </a:fld>
            <a:endParaRPr lang="en-US" altLang="en-US"/>
          </a:p>
        </p:txBody>
      </p:sp>
    </p:spTree>
    <p:extLst>
      <p:ext uri="{BB962C8B-B14F-4D97-AF65-F5344CB8AC3E}">
        <p14:creationId xmlns:p14="http://schemas.microsoft.com/office/powerpoint/2010/main" val="3448455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18</a:t>
            </a:fld>
            <a:endParaRPr lang="en-US" altLang="en-US"/>
          </a:p>
        </p:txBody>
      </p:sp>
    </p:spTree>
    <p:extLst>
      <p:ext uri="{BB962C8B-B14F-4D97-AF65-F5344CB8AC3E}">
        <p14:creationId xmlns:p14="http://schemas.microsoft.com/office/powerpoint/2010/main" val="1721792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the conversation about how so much are their thoughts/ not reality</a:t>
            </a:r>
          </a:p>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20</a:t>
            </a:fld>
            <a:endParaRPr lang="en-US" altLang="en-US"/>
          </a:p>
        </p:txBody>
      </p:sp>
    </p:spTree>
    <p:extLst>
      <p:ext uri="{BB962C8B-B14F-4D97-AF65-F5344CB8AC3E}">
        <p14:creationId xmlns:p14="http://schemas.microsoft.com/office/powerpoint/2010/main" val="1443836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www.gailgazelle.com</a:t>
            </a:r>
            <a:r>
              <a:rPr lang="en-US" dirty="0"/>
              <a:t>/</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22</a:t>
            </a:fld>
            <a:endParaRPr lang="en-US" altLang="en-US"/>
          </a:p>
        </p:txBody>
      </p:sp>
    </p:spTree>
    <p:extLst>
      <p:ext uri="{BB962C8B-B14F-4D97-AF65-F5344CB8AC3E}">
        <p14:creationId xmlns:p14="http://schemas.microsoft.com/office/powerpoint/2010/main" val="177152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Dartmouth</a:t>
            </a:r>
          </a:p>
          <a:p>
            <a:endParaRPr lang="en-US" dirty="0"/>
          </a:p>
          <a:p>
            <a:endParaRPr lang="en-US" dirty="0"/>
          </a:p>
          <a:p>
            <a:pPr algn="l"/>
            <a:r>
              <a:rPr lang="en-US" b="0" i="0" dirty="0">
                <a:solidFill>
                  <a:srgbClr val="000000"/>
                </a:solidFill>
                <a:effectLst/>
                <a:latin typeface="Agrandir Narrow"/>
              </a:rPr>
              <a:t>Growth vs. fixed mindsets for life </a:t>
            </a:r>
            <a:br>
              <a:rPr lang="en-US" b="0" i="0" dirty="0">
                <a:solidFill>
                  <a:srgbClr val="000000"/>
                </a:solidFill>
                <a:effectLst/>
                <a:latin typeface="Agrandir Narrow"/>
              </a:rPr>
            </a:br>
            <a:endParaRPr lang="en-US" b="0" i="0" dirty="0">
              <a:solidFill>
                <a:srgbClr val="000000"/>
              </a:solidFill>
              <a:effectLst/>
              <a:latin typeface="Agrandir Narrow"/>
            </a:endParaRPr>
          </a:p>
          <a:p>
            <a:pPr algn="l"/>
            <a:r>
              <a:rPr lang="en-US" b="0" i="0" dirty="0">
                <a:solidFill>
                  <a:srgbClr val="000000"/>
                </a:solidFill>
                <a:effectLst/>
                <a:latin typeface="Agrandir Narrow"/>
              </a:rPr>
              <a:t>Science once told us that the human brain stops developing in childhood, however, we now know that the brain is constantly evolving and changing. Many parts of the brain respond to experiences and our ‘software’ can be updated through learning. </a:t>
            </a:r>
            <a:br>
              <a:rPr lang="en-US" b="0" i="0" dirty="0">
                <a:solidFill>
                  <a:srgbClr val="000000"/>
                </a:solidFill>
                <a:effectLst/>
                <a:latin typeface="Agrandir Narrow"/>
              </a:rPr>
            </a:br>
            <a:endParaRPr lang="en-US" b="0" i="0" dirty="0">
              <a:solidFill>
                <a:srgbClr val="000000"/>
              </a:solidFill>
              <a:effectLst/>
              <a:latin typeface="Agrandir Narrow"/>
            </a:endParaRPr>
          </a:p>
          <a:p>
            <a:pPr algn="l"/>
            <a:r>
              <a:rPr lang="en-US" b="0" i="0" dirty="0">
                <a:solidFill>
                  <a:srgbClr val="000000"/>
                </a:solidFill>
                <a:effectLst/>
                <a:latin typeface="Agrandir Narrow"/>
              </a:rPr>
              <a:t>Despite the neurological facts, some people still think that you’re stuck with the talents and ‘smarts’ you’re born with. Psychologist Carol Dweck, from Stanford University, was the first researcher to explore the idea of fixed and growth mindsets. </a:t>
            </a:r>
            <a:br>
              <a:rPr lang="en-US" b="0" i="0" dirty="0">
                <a:solidFill>
                  <a:srgbClr val="000000"/>
                </a:solidFill>
                <a:effectLst/>
                <a:latin typeface="Agrandir Narrow"/>
              </a:rPr>
            </a:br>
            <a:endParaRPr lang="en-US" b="0" i="0" dirty="0">
              <a:solidFill>
                <a:srgbClr val="000000"/>
              </a:solidFill>
              <a:effectLst/>
              <a:latin typeface="Agrandir Narrow"/>
            </a:endParaRPr>
          </a:p>
          <a:p>
            <a:pPr algn="l"/>
            <a:r>
              <a:rPr lang="en-US" b="0" i="0" dirty="0">
                <a:solidFill>
                  <a:srgbClr val="000000"/>
                </a:solidFill>
                <a:effectLst/>
                <a:latin typeface="Agrandir Narrow"/>
              </a:rPr>
              <a:t>In Dr. Dweck’s seminal </a:t>
            </a:r>
            <a:r>
              <a:rPr lang="en-US" b="0" i="0" u="sng" dirty="0">
                <a:solidFill>
                  <a:srgbClr val="FF9980"/>
                </a:solidFill>
                <a:effectLst/>
                <a:latin typeface="Agrandir Narrow"/>
                <a:hlinkClick r:id="rId3"/>
              </a:rPr>
              <a:t>work</a:t>
            </a:r>
            <a:r>
              <a:rPr lang="en-US" b="0" i="0" dirty="0">
                <a:solidFill>
                  <a:srgbClr val="000000"/>
                </a:solidFill>
                <a:effectLst/>
                <a:latin typeface="Agrandir Narrow"/>
              </a:rPr>
              <a:t>, she described the two main ways people think about intelligence or ability as having either:</a:t>
            </a:r>
            <a:br>
              <a:rPr lang="en-US" b="0" i="0" dirty="0">
                <a:solidFill>
                  <a:srgbClr val="000000"/>
                </a:solidFill>
                <a:effectLst/>
                <a:latin typeface="Agrandir Narrow"/>
              </a:rPr>
            </a:br>
            <a:endParaRPr lang="en-US" b="0" i="0" dirty="0">
              <a:solidFill>
                <a:srgbClr val="000000"/>
              </a:solidFill>
              <a:effectLst/>
              <a:latin typeface="Agrandir Narrow"/>
            </a:endParaRPr>
          </a:p>
          <a:p>
            <a:pPr algn="l">
              <a:buFont typeface="Arial" panose="020B0604020202020204" pitchFamily="34" charset="0"/>
              <a:buChar char="•"/>
            </a:pPr>
            <a:r>
              <a:rPr lang="en-US" b="1" i="0" dirty="0">
                <a:solidFill>
                  <a:srgbClr val="000000"/>
                </a:solidFill>
                <a:effectLst/>
                <a:latin typeface="Agrandir Narrow"/>
              </a:rPr>
              <a:t>A fixed mindset: </a:t>
            </a:r>
            <a:r>
              <a:rPr lang="en-US" b="0" i="0" dirty="0">
                <a:solidFill>
                  <a:srgbClr val="000000"/>
                </a:solidFill>
                <a:effectLst/>
                <a:latin typeface="Agrandir Narrow"/>
              </a:rPr>
              <a:t>in this mindset, people believe that their intelligence is </a:t>
            </a:r>
            <a:r>
              <a:rPr lang="en-US" b="0" i="0" u="sng" dirty="0">
                <a:solidFill>
                  <a:srgbClr val="FF9980"/>
                </a:solidFill>
                <a:effectLst/>
                <a:latin typeface="Agrandir Narrow"/>
                <a:hlinkClick r:id="rId4"/>
              </a:rPr>
              <a:t>fixed and static</a:t>
            </a:r>
            <a:r>
              <a:rPr lang="en-US" b="0" i="0" dirty="0">
                <a:solidFill>
                  <a:srgbClr val="000000"/>
                </a:solidFill>
                <a:effectLst/>
                <a:latin typeface="Agrandir Narrow"/>
              </a:rPr>
              <a:t>. </a:t>
            </a:r>
          </a:p>
          <a:p>
            <a:pPr algn="l">
              <a:buFont typeface="Arial" panose="020B0604020202020204" pitchFamily="34" charset="0"/>
              <a:buChar char="•"/>
            </a:pPr>
            <a:r>
              <a:rPr lang="en-US" b="1" i="0" dirty="0">
                <a:solidFill>
                  <a:srgbClr val="000000"/>
                </a:solidFill>
                <a:effectLst/>
                <a:latin typeface="Agrandir Narrow"/>
              </a:rPr>
              <a:t>A growth mindset</a:t>
            </a:r>
            <a:r>
              <a:rPr lang="en-US" b="0" i="0" dirty="0">
                <a:solidFill>
                  <a:srgbClr val="000000"/>
                </a:solidFill>
                <a:effectLst/>
                <a:latin typeface="Agrandir Narrow"/>
              </a:rPr>
              <a:t>: in this mindset, people believe that intelligence and talents </a:t>
            </a:r>
            <a:r>
              <a:rPr lang="en-US" b="0" i="0" u="sng" dirty="0">
                <a:solidFill>
                  <a:srgbClr val="FF9980"/>
                </a:solidFill>
                <a:effectLst/>
                <a:latin typeface="Agrandir Narrow"/>
                <a:hlinkClick r:id="rId4"/>
              </a:rPr>
              <a:t>can be improved</a:t>
            </a:r>
            <a:r>
              <a:rPr lang="en-US" b="0" i="0" dirty="0">
                <a:solidFill>
                  <a:srgbClr val="000000"/>
                </a:solidFill>
                <a:effectLst/>
                <a:latin typeface="Agrandir Narrow"/>
              </a:rPr>
              <a:t> through effort and learning. </a:t>
            </a:r>
            <a:br>
              <a:rPr lang="en-US" b="0" i="0" dirty="0">
                <a:solidFill>
                  <a:srgbClr val="000000"/>
                </a:solidFill>
                <a:effectLst/>
                <a:latin typeface="Agrandir Narrow"/>
              </a:rPr>
            </a:br>
            <a:endParaRPr lang="en-US" b="0" i="0" dirty="0">
              <a:solidFill>
                <a:srgbClr val="000000"/>
              </a:solidFill>
              <a:effectLst/>
              <a:latin typeface="Agrandir Narrow"/>
            </a:endParaRPr>
          </a:p>
          <a:p>
            <a:pPr algn="l"/>
            <a:r>
              <a:rPr lang="en-US" b="0" i="0" dirty="0">
                <a:solidFill>
                  <a:srgbClr val="000000"/>
                </a:solidFill>
                <a:effectLst/>
                <a:latin typeface="Agrandir Narrow"/>
              </a:rPr>
              <a:t>People with a fixed mindset typically believe that their level of intelligence and abilities are innate. In Dr. Dweck’s own words, fixed mindset people </a:t>
            </a:r>
            <a:r>
              <a:rPr lang="en-US" b="0" i="0" dirty="0" err="1">
                <a:solidFill>
                  <a:srgbClr val="000000"/>
                </a:solidFill>
                <a:effectLst/>
                <a:latin typeface="Agrandir Narrow"/>
              </a:rPr>
              <a:t>beleive</a:t>
            </a:r>
            <a:r>
              <a:rPr lang="en-US" b="0" i="0" dirty="0">
                <a:solidFill>
                  <a:srgbClr val="000000"/>
                </a:solidFill>
                <a:effectLst/>
                <a:latin typeface="Agrandir Narrow"/>
              </a:rPr>
              <a:t> that “they have a certain amount [of intelligence] and that's that, and then their goal becomes to look smart all the time and never look dumb”.</a:t>
            </a:r>
            <a:br>
              <a:rPr lang="en-US" b="0" i="0" dirty="0">
                <a:solidFill>
                  <a:srgbClr val="000000"/>
                </a:solidFill>
                <a:effectLst/>
                <a:latin typeface="Agrandir Narrow"/>
              </a:rPr>
            </a:br>
            <a:endParaRPr lang="en-US" b="0" i="0" dirty="0">
              <a:solidFill>
                <a:srgbClr val="000000"/>
              </a:solidFill>
              <a:effectLst/>
              <a:latin typeface="Agrandir Narrow"/>
            </a:endParaRPr>
          </a:p>
          <a:p>
            <a:pPr algn="l"/>
            <a:r>
              <a:rPr lang="en-US" b="0" i="0" dirty="0">
                <a:solidFill>
                  <a:srgbClr val="000000"/>
                </a:solidFill>
                <a:effectLst/>
                <a:latin typeface="Agrandir Narrow"/>
              </a:rPr>
              <a:t>For people with a growth mindset, however, they understand that not knowing or not being good at something can be a temporary state—so they don’t have to feel ashamed or try to prove they’re smarter than they currently are. </a:t>
            </a:r>
            <a:br>
              <a:rPr lang="en-US" b="0" i="0" dirty="0">
                <a:solidFill>
                  <a:srgbClr val="000000"/>
                </a:solidFill>
                <a:effectLst/>
                <a:latin typeface="Agrandir Narrow"/>
              </a:rPr>
            </a:br>
            <a:endParaRPr lang="en-US" b="0" i="0" dirty="0">
              <a:solidFill>
                <a:srgbClr val="000000"/>
              </a:solidFill>
              <a:effectLst/>
              <a:latin typeface="Agrandir Narrow"/>
            </a:endParaRPr>
          </a:p>
          <a:p>
            <a:pPr algn="l"/>
            <a:r>
              <a:rPr lang="en-US" b="0" i="0" dirty="0">
                <a:solidFill>
                  <a:srgbClr val="000000"/>
                </a:solidFill>
                <a:effectLst/>
                <a:latin typeface="Agrandir Narrow"/>
              </a:rPr>
              <a:t>Dweck states that in a growth mindset, “students understand that their talents and abilities can be developed through effort, good teaching, and persistence.”</a:t>
            </a:r>
          </a:p>
          <a:p>
            <a:endParaRPr lang="en-US" dirty="0"/>
          </a:p>
          <a:p>
            <a:endParaRPr lang="en-US" dirty="0"/>
          </a:p>
          <a:p>
            <a:r>
              <a:rPr lang="en-US" dirty="0"/>
              <a:t>https://www.mindsethealth.com/matter/growth-vs-fixed-mindset</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23</a:t>
            </a:fld>
            <a:endParaRPr lang="en-US" altLang="en-US"/>
          </a:p>
        </p:txBody>
      </p:sp>
    </p:spTree>
    <p:extLst>
      <p:ext uri="{BB962C8B-B14F-4D97-AF65-F5344CB8AC3E}">
        <p14:creationId xmlns:p14="http://schemas.microsoft.com/office/powerpoint/2010/main" val="4141783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can be used as a prompt to get the audience engaged on the topic.</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2</a:t>
            </a:fld>
            <a:endParaRPr lang="en-US" altLang="en-US"/>
          </a:p>
        </p:txBody>
      </p:sp>
    </p:spTree>
    <p:extLst>
      <p:ext uri="{BB962C8B-B14F-4D97-AF65-F5344CB8AC3E}">
        <p14:creationId xmlns:p14="http://schemas.microsoft.com/office/powerpoint/2010/main" val="631770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24</a:t>
            </a:fld>
            <a:endParaRPr lang="en-US" altLang="en-US"/>
          </a:p>
        </p:txBody>
      </p:sp>
    </p:spTree>
    <p:extLst>
      <p:ext uri="{BB962C8B-B14F-4D97-AF65-F5344CB8AC3E}">
        <p14:creationId xmlns:p14="http://schemas.microsoft.com/office/powerpoint/2010/main" val="4172035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students that the growth mindset can actually lead to growth </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25</a:t>
            </a:fld>
            <a:endParaRPr lang="en-US" altLang="en-US"/>
          </a:p>
        </p:txBody>
      </p:sp>
    </p:spTree>
    <p:extLst>
      <p:ext uri="{BB962C8B-B14F-4D97-AF65-F5344CB8AC3E}">
        <p14:creationId xmlns:p14="http://schemas.microsoft.com/office/powerpoint/2010/main" val="1670934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real-life example that can help illustrate the concept</a:t>
            </a:r>
          </a:p>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26</a:t>
            </a:fld>
            <a:endParaRPr lang="en-US" altLang="en-US"/>
          </a:p>
        </p:txBody>
      </p:sp>
    </p:spTree>
    <p:extLst>
      <p:ext uri="{BB962C8B-B14F-4D97-AF65-F5344CB8AC3E}">
        <p14:creationId xmlns:p14="http://schemas.microsoft.com/office/powerpoint/2010/main" val="869318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29</a:t>
            </a:fld>
            <a:endParaRPr lang="en-US" altLang="en-US"/>
          </a:p>
        </p:txBody>
      </p:sp>
    </p:spTree>
    <p:extLst>
      <p:ext uri="{BB962C8B-B14F-4D97-AF65-F5344CB8AC3E}">
        <p14:creationId xmlns:p14="http://schemas.microsoft.com/office/powerpoint/2010/main" val="3505062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quotations you might want to share with your students- you are reinforcing that with a growth mindset you can make change and feel empowered </a:t>
            </a:r>
          </a:p>
          <a:p>
            <a:endParaRPr lang="en-US" dirty="0"/>
          </a:p>
          <a:p>
            <a:endParaRPr lang="en-US" dirty="0"/>
          </a:p>
          <a:p>
            <a:r>
              <a:rPr lang="en-US" dirty="0"/>
              <a:t>https://</a:t>
            </a:r>
            <a:r>
              <a:rPr lang="en-US" dirty="0" err="1"/>
              <a:t>www.mindsetworks.com</a:t>
            </a:r>
            <a:r>
              <a:rPr lang="en-US" dirty="0"/>
              <a:t>/science/</a:t>
            </a:r>
          </a:p>
          <a:p>
            <a:r>
              <a:rPr lang="en-US" dirty="0"/>
              <a:t>https://</a:t>
            </a:r>
            <a:r>
              <a:rPr lang="en-US" dirty="0" err="1"/>
              <a:t>www.edweek.org</a:t>
            </a:r>
            <a:r>
              <a:rPr lang="en-US" dirty="0"/>
              <a:t>/leadership/growth-mindset-linked-to-higher-test-scores-student-well-being-in-global-study/2021/04</a:t>
            </a:r>
          </a:p>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30</a:t>
            </a:fld>
            <a:endParaRPr lang="en-US" altLang="en-US"/>
          </a:p>
        </p:txBody>
      </p:sp>
    </p:spTree>
    <p:extLst>
      <p:ext uri="{BB962C8B-B14F-4D97-AF65-F5344CB8AC3E}">
        <p14:creationId xmlns:p14="http://schemas.microsoft.com/office/powerpoint/2010/main" val="3779996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www.mindtools.com</a:t>
            </a:r>
            <a:r>
              <a:rPr lang="en-US" dirty="0"/>
              <a:t>/pages/article/</a:t>
            </a:r>
            <a:r>
              <a:rPr lang="en-US" dirty="0" err="1"/>
              <a:t>dwecks-mindsets.htm</a:t>
            </a:r>
            <a:endParaRPr lang="en-US" dirty="0"/>
          </a:p>
          <a:p>
            <a:endParaRPr lang="en-US" dirty="0"/>
          </a:p>
          <a:p>
            <a:r>
              <a:rPr lang="en-US" dirty="0">
                <a:hlinkClick r:id="rId3"/>
              </a:rPr>
              <a:t>https://qualitysafety.bmj.com/content/26/9/771</a:t>
            </a:r>
            <a:endParaRPr lang="en-US" dirty="0"/>
          </a:p>
          <a:p>
            <a:r>
              <a:rPr lang="en-US" dirty="0">
                <a:hlinkClick r:id="rId4"/>
              </a:rPr>
              <a:t>https://onlinelibrary.wiley.com/doi/10.1111/medu.14168</a:t>
            </a:r>
            <a:endParaRPr lang="en-US" dirty="0"/>
          </a:p>
          <a:p>
            <a:endParaRPr lang="en-US" dirty="0"/>
          </a:p>
          <a:p>
            <a:r>
              <a:rPr lang="en-US" dirty="0">
                <a:hlinkClick r:id="rId5"/>
              </a:rPr>
              <a:t>https://www.thelancet.com/journals/eclinm/article/PIIS2589-5370(21)00252-2/fulltext</a:t>
            </a:r>
            <a:endParaRPr lang="en-US" dirty="0"/>
          </a:p>
          <a:p>
            <a:r>
              <a:rPr lang="en-US" dirty="0">
                <a:hlinkClick r:id="rId6"/>
              </a:rPr>
              <a:t>https://www.ncbi.nlm.nih.gov/pmc/articles/PMC7691162/</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31</a:t>
            </a:fld>
            <a:endParaRPr lang="en-US" altLang="en-US"/>
          </a:p>
        </p:txBody>
      </p:sp>
    </p:spTree>
    <p:extLst>
      <p:ext uri="{BB962C8B-B14F-4D97-AF65-F5344CB8AC3E}">
        <p14:creationId xmlns:p14="http://schemas.microsoft.com/office/powerpoint/2010/main" val="1328229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expand on the idea of the power of thoughts/mindsets…….it might not always feel like it (easier said than done), but pausing to reflect on where your thoughts are going and consider making change, is a powerful tool</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32</a:t>
            </a:fld>
            <a:endParaRPr lang="en-US" altLang="en-US"/>
          </a:p>
        </p:txBody>
      </p:sp>
    </p:spTree>
    <p:extLst>
      <p:ext uri="{BB962C8B-B14F-4D97-AF65-F5344CB8AC3E}">
        <p14:creationId xmlns:p14="http://schemas.microsoft.com/office/powerpoint/2010/main" val="2510167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31 and 32 are examples of how the situation stays the same but what impact the emotions are the thoughts-again, you are emphasizing to the students how they have power by addressing their thoughts!</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34</a:t>
            </a:fld>
            <a:endParaRPr lang="en-US" altLang="en-US"/>
          </a:p>
        </p:txBody>
      </p:sp>
    </p:spTree>
    <p:extLst>
      <p:ext uri="{BB962C8B-B14F-4D97-AF65-F5344CB8AC3E}">
        <p14:creationId xmlns:p14="http://schemas.microsoft.com/office/powerpoint/2010/main" val="114452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next few slides highlight other cognitive distortions and alternative thoughts that medical students can adopt-</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35</a:t>
            </a:fld>
            <a:endParaRPr lang="en-US" altLang="en-US"/>
          </a:p>
        </p:txBody>
      </p:sp>
    </p:spTree>
    <p:extLst>
      <p:ext uri="{BB962C8B-B14F-4D97-AF65-F5344CB8AC3E}">
        <p14:creationId xmlns:p14="http://schemas.microsoft.com/office/powerpoint/2010/main" val="3666063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36</a:t>
            </a:fld>
            <a:endParaRPr lang="en-US" altLang="en-US"/>
          </a:p>
        </p:txBody>
      </p:sp>
    </p:spTree>
    <p:extLst>
      <p:ext uri="{BB962C8B-B14F-4D97-AF65-F5344CB8AC3E}">
        <p14:creationId xmlns:p14="http://schemas.microsoft.com/office/powerpoint/2010/main" val="830955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depicts how cognitive and psychological factors like impostor can impact learning- often medical students need to be reminded of the intersection of these variables. It can be helpful to present an example,” You set a learning goal and then you don’t achieve your outcome, that can lead to feeling like an imposter and these impostor thoughts then get in the way of you having a growth mindset that allows you to alter your learning plan….” You try self-assessment through a question bank, you get a poor score, that leads you to avoid addressing your learning needs and future self--assessment and a spiral downward ensues.</a:t>
            </a:r>
          </a:p>
          <a:p>
            <a:endParaRPr lang="en-US" dirty="0"/>
          </a:p>
        </p:txBody>
      </p:sp>
      <p:sp>
        <p:nvSpPr>
          <p:cNvPr id="4" name="Slide Number Placeholder 3"/>
          <p:cNvSpPr>
            <a:spLocks noGrp="1"/>
          </p:cNvSpPr>
          <p:nvPr>
            <p:ph type="sldNum" sz="quarter" idx="10"/>
          </p:nvPr>
        </p:nvSpPr>
        <p:spPr/>
        <p:txBody>
          <a:bodyPr/>
          <a:lstStyle/>
          <a:p>
            <a:fld id="{A3CFE55B-8B4C-48C6-973F-0698D9338F4E}" type="slidenum">
              <a:rPr lang="en-US" smtClean="0"/>
              <a:t>3</a:t>
            </a:fld>
            <a:endParaRPr lang="en-US"/>
          </a:p>
        </p:txBody>
      </p:sp>
    </p:spTree>
    <p:extLst>
      <p:ext uri="{BB962C8B-B14F-4D97-AF65-F5344CB8AC3E}">
        <p14:creationId xmlns:p14="http://schemas.microsoft.com/office/powerpoint/2010/main" val="1962917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37</a:t>
            </a:fld>
            <a:endParaRPr lang="en-US" altLang="en-US"/>
          </a:p>
        </p:txBody>
      </p:sp>
    </p:spTree>
    <p:extLst>
      <p:ext uri="{BB962C8B-B14F-4D97-AF65-F5344CB8AC3E}">
        <p14:creationId xmlns:p14="http://schemas.microsoft.com/office/powerpoint/2010/main" val="2669193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451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tLang="en-US" dirty="0">
                <a:ea typeface="MS PGothic" charset="-128"/>
              </a:rPr>
              <a:t>This is a cute option to ask the students to charnel snoopy who is a master at cognitive framing- it was hard to hear Lucy’s words BUT snoopy paused – and was able to ask himself what was  a healthy and helpful way to respond to Lucy’s feedback</a:t>
            </a:r>
          </a:p>
        </p:txBody>
      </p:sp>
    </p:spTree>
    <p:extLst>
      <p:ext uri="{BB962C8B-B14F-4D97-AF65-F5344CB8AC3E}">
        <p14:creationId xmlns:p14="http://schemas.microsoft.com/office/powerpoint/2010/main" val="281024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circle back to more general strategies/tips  for addressing impostor</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42</a:t>
            </a:fld>
            <a:endParaRPr lang="en-US" altLang="en-US"/>
          </a:p>
        </p:txBody>
      </p:sp>
    </p:spTree>
    <p:extLst>
      <p:ext uri="{BB962C8B-B14F-4D97-AF65-F5344CB8AC3E}">
        <p14:creationId xmlns:p14="http://schemas.microsoft.com/office/powerpoint/2010/main" val="1058049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hlinkClick r:id="rId3"/>
              </a:rPr>
              <a:t>https://impostorsyndrome.com/10-steps-overcome-impostor/#:~:text=Recognize%20when%20you%20should%20feel,don't%20totally%20fit%20in</a:t>
            </a:r>
            <a:r>
              <a:rPr lang="en-US" sz="1200" dirty="0"/>
              <a:t>.</a:t>
            </a:r>
          </a:p>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43</a:t>
            </a:fld>
            <a:endParaRPr lang="en-US" altLang="en-US"/>
          </a:p>
        </p:txBody>
      </p:sp>
    </p:spTree>
    <p:extLst>
      <p:ext uri="{BB962C8B-B14F-4D97-AF65-F5344CB8AC3E}">
        <p14:creationId xmlns:p14="http://schemas.microsoft.com/office/powerpoint/2010/main" val="4025712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offer the following tools-</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44</a:t>
            </a:fld>
            <a:endParaRPr lang="en-US" altLang="en-US"/>
          </a:p>
        </p:txBody>
      </p:sp>
    </p:spTree>
    <p:extLst>
      <p:ext uri="{BB962C8B-B14F-4D97-AF65-F5344CB8AC3E}">
        <p14:creationId xmlns:p14="http://schemas.microsoft.com/office/powerpoint/2010/main" val="1372530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46</a:t>
            </a:fld>
            <a:endParaRPr lang="en-US" altLang="en-US"/>
          </a:p>
        </p:txBody>
      </p:sp>
    </p:spTree>
    <p:extLst>
      <p:ext uri="{BB962C8B-B14F-4D97-AF65-F5344CB8AC3E}">
        <p14:creationId xmlns:p14="http://schemas.microsoft.com/office/powerpoint/2010/main" val="681423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helpful and useable technique is to encourage students to keep a log each day as a reminder of what they have accomplished- this can help counter the tendency to ruminate about the negative issues</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49</a:t>
            </a:fld>
            <a:endParaRPr lang="en-US" altLang="en-US"/>
          </a:p>
        </p:txBody>
      </p:sp>
    </p:spTree>
    <p:extLst>
      <p:ext uri="{BB962C8B-B14F-4D97-AF65-F5344CB8AC3E}">
        <p14:creationId xmlns:p14="http://schemas.microsoft.com/office/powerpoint/2010/main" val="3107162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helpful strategy is to remind the students to connect with their mission; if you have time in a session, you can ask them to write a mission statement and or dig up their application</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50</a:t>
            </a:fld>
            <a:endParaRPr lang="en-US" altLang="en-US"/>
          </a:p>
        </p:txBody>
      </p:sp>
    </p:spTree>
    <p:extLst>
      <p:ext uri="{BB962C8B-B14F-4D97-AF65-F5344CB8AC3E}">
        <p14:creationId xmlns:p14="http://schemas.microsoft.com/office/powerpoint/2010/main" val="35891621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51</a:t>
            </a:fld>
            <a:endParaRPr lang="en-US" altLang="en-US"/>
          </a:p>
        </p:txBody>
      </p:sp>
    </p:spTree>
    <p:extLst>
      <p:ext uri="{BB962C8B-B14F-4D97-AF65-F5344CB8AC3E}">
        <p14:creationId xmlns:p14="http://schemas.microsoft.com/office/powerpoint/2010/main" val="3728747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52</a:t>
            </a:fld>
            <a:endParaRPr lang="en-US" altLang="en-US"/>
          </a:p>
        </p:txBody>
      </p:sp>
    </p:spTree>
    <p:extLst>
      <p:ext uri="{BB962C8B-B14F-4D97-AF65-F5344CB8AC3E}">
        <p14:creationId xmlns:p14="http://schemas.microsoft.com/office/powerpoint/2010/main" val="727626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authors defined it as a syndrome, but more recently some  prefer phenomenon or experience as students are resistant to thinking they have a syndrome</a:t>
            </a:r>
          </a:p>
          <a:p>
            <a:endParaRPr lang="en-US" dirty="0"/>
          </a:p>
          <a:p>
            <a:r>
              <a:rPr lang="en-US" dirty="0"/>
              <a:t>https://</a:t>
            </a:r>
            <a:r>
              <a:rPr lang="en-US" dirty="0" err="1"/>
              <a:t>psycnet.apa.org</a:t>
            </a:r>
            <a:r>
              <a:rPr lang="en-US" dirty="0"/>
              <a:t>/record/1979-26502-001</a:t>
            </a:r>
          </a:p>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4</a:t>
            </a:fld>
            <a:endParaRPr lang="en-US" altLang="en-US"/>
          </a:p>
        </p:txBody>
      </p:sp>
    </p:spTree>
    <p:extLst>
      <p:ext uri="{BB962C8B-B14F-4D97-AF65-F5344CB8AC3E}">
        <p14:creationId xmlns:p14="http://schemas.microsoft.com/office/powerpoint/2010/main" val="1760090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an exercise where students get into pairs and share strengths- they need to talk for 2 mins about their strength</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53</a:t>
            </a:fld>
            <a:endParaRPr lang="en-US" altLang="en-US"/>
          </a:p>
        </p:txBody>
      </p:sp>
    </p:spTree>
    <p:extLst>
      <p:ext uri="{BB962C8B-B14F-4D97-AF65-F5344CB8AC3E}">
        <p14:creationId xmlns:p14="http://schemas.microsoft.com/office/powerpoint/2010/main" val="4036747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add or just address strengths</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54</a:t>
            </a:fld>
            <a:endParaRPr lang="en-US" altLang="en-US"/>
          </a:p>
        </p:txBody>
      </p:sp>
    </p:spTree>
    <p:extLst>
      <p:ext uri="{BB962C8B-B14F-4D97-AF65-F5344CB8AC3E}">
        <p14:creationId xmlns:p14="http://schemas.microsoft.com/office/powerpoint/2010/main" val="367678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students that self-compassion does not mean you are not expecting a lot from yourself- it just means you will offer yourself the kindness you would offer a fried if they had a hard day or failed at something</a:t>
            </a:r>
          </a:p>
          <a:p>
            <a:endParaRPr lang="en-US" dirty="0"/>
          </a:p>
          <a:p>
            <a:r>
              <a:rPr lang="en-US" dirty="0"/>
              <a:t>Refer Students to the work of Kristen Neff for more information on self-compassion and meditations</a:t>
            </a:r>
          </a:p>
          <a:p>
            <a:r>
              <a:rPr lang="en-US" dirty="0"/>
              <a:t>https://self-compassion.org/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55</a:t>
            </a:fld>
            <a:endParaRPr lang="en-US" altLang="en-US"/>
          </a:p>
        </p:txBody>
      </p:sp>
    </p:spTree>
    <p:extLst>
      <p:ext uri="{BB962C8B-B14F-4D97-AF65-F5344CB8AC3E}">
        <p14:creationId xmlns:p14="http://schemas.microsoft.com/office/powerpoint/2010/main" val="22076507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encourage students to consider what they might take forward from the tool kit- if possible have them talk to a partner about a plan- perhaps even get an accountability partner</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56</a:t>
            </a:fld>
            <a:endParaRPr lang="en-US" altLang="en-US"/>
          </a:p>
        </p:txBody>
      </p:sp>
    </p:spTree>
    <p:extLst>
      <p:ext uri="{BB962C8B-B14F-4D97-AF65-F5344CB8AC3E}">
        <p14:creationId xmlns:p14="http://schemas.microsoft.com/office/powerpoint/2010/main" val="20637420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laughs at the end</a:t>
            </a:r>
          </a:p>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57</a:t>
            </a:fld>
            <a:endParaRPr lang="en-US" altLang="en-US"/>
          </a:p>
        </p:txBody>
      </p:sp>
    </p:spTree>
    <p:extLst>
      <p:ext uri="{BB962C8B-B14F-4D97-AF65-F5344CB8AC3E}">
        <p14:creationId xmlns:p14="http://schemas.microsoft.com/office/powerpoint/2010/main" val="245271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helpful to have the students take the quiz to get them engaged on the topic</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5</a:t>
            </a:fld>
            <a:endParaRPr lang="en-US" altLang="en-US"/>
          </a:p>
        </p:txBody>
      </p:sp>
    </p:spTree>
    <p:extLst>
      <p:ext uri="{BB962C8B-B14F-4D97-AF65-F5344CB8AC3E}">
        <p14:creationId xmlns:p14="http://schemas.microsoft.com/office/powerpoint/2010/main" val="3603977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Debrief on the quiz and then move on to the more formal definitions/descriptions</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6</a:t>
            </a:fld>
            <a:endParaRPr lang="en-US" altLang="en-US"/>
          </a:p>
        </p:txBody>
      </p:sp>
    </p:spTree>
    <p:extLst>
      <p:ext uri="{BB962C8B-B14F-4D97-AF65-F5344CB8AC3E}">
        <p14:creationId xmlns:p14="http://schemas.microsoft.com/office/powerpoint/2010/main" val="1037116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8</a:t>
            </a:fld>
            <a:endParaRPr lang="en-US" altLang="en-US"/>
          </a:p>
        </p:txBody>
      </p:sp>
    </p:spTree>
    <p:extLst>
      <p:ext uri="{BB962C8B-B14F-4D97-AF65-F5344CB8AC3E}">
        <p14:creationId xmlns:p14="http://schemas.microsoft.com/office/powerpoint/2010/main" val="355024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why medical students are at risk- they are often presented with a “water hose ,’of material that makes it challenging to feel like they can master it all (as they are used to), thus leading to thoughts of not being adequate or an impostor</a:t>
            </a:r>
          </a:p>
          <a:p>
            <a:endParaRPr lang="en-US" dirty="0"/>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9</a:t>
            </a:fld>
            <a:endParaRPr lang="en-US" altLang="en-US"/>
          </a:p>
        </p:txBody>
      </p:sp>
    </p:spTree>
    <p:extLst>
      <p:ext uri="{BB962C8B-B14F-4D97-AF65-F5344CB8AC3E}">
        <p14:creationId xmlns:p14="http://schemas.microsoft.com/office/powerpoint/2010/main" val="3790295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how impostor thoughts can be related to/compounded by stereotype threat and can in turn foster a feeling of not belonging</a:t>
            </a:r>
          </a:p>
        </p:txBody>
      </p:sp>
      <p:sp>
        <p:nvSpPr>
          <p:cNvPr id="4" name="Slide Number Placeholder 3"/>
          <p:cNvSpPr>
            <a:spLocks noGrp="1"/>
          </p:cNvSpPr>
          <p:nvPr>
            <p:ph type="sldNum" sz="quarter" idx="5"/>
          </p:nvPr>
        </p:nvSpPr>
        <p:spPr/>
        <p:txBody>
          <a:bodyPr/>
          <a:lstStyle/>
          <a:p>
            <a:pPr>
              <a:defRPr/>
            </a:pPr>
            <a:fld id="{8CC7A73F-8C71-2D4B-91D9-C5432515B7DE}" type="slidenum">
              <a:rPr lang="en-US" altLang="en-US" smtClean="0"/>
              <a:pPr>
                <a:defRPr/>
              </a:pPr>
              <a:t>10</a:t>
            </a:fld>
            <a:endParaRPr lang="en-US" altLang="en-US"/>
          </a:p>
        </p:txBody>
      </p:sp>
    </p:spTree>
    <p:extLst>
      <p:ext uri="{BB962C8B-B14F-4D97-AF65-F5344CB8AC3E}">
        <p14:creationId xmlns:p14="http://schemas.microsoft.com/office/powerpoint/2010/main" val="2654241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9"/>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3" y="1098388"/>
            <a:ext cx="7738814" cy="4394988"/>
          </a:xfrm>
        </p:spPr>
        <p:txBody>
          <a:bodyPr anchor="ctr">
            <a:noAutofit/>
          </a:bodyPr>
          <a:lstStyle>
            <a:lvl1pPr algn="ctr">
              <a:defRPr sz="7500" spc="600" baseline="0"/>
            </a:lvl1pPr>
          </a:lstStyle>
          <a:p>
            <a:r>
              <a:rPr lang="en-US"/>
              <a:t>Click to edit Master title style</a:t>
            </a:r>
            <a:endParaRPr lang="en-US" dirty="0"/>
          </a:p>
        </p:txBody>
      </p:sp>
      <p:sp>
        <p:nvSpPr>
          <p:cNvPr id="3" name="Subtitle 2"/>
          <p:cNvSpPr>
            <a:spLocks noGrp="1"/>
          </p:cNvSpPr>
          <p:nvPr>
            <p:ph type="subTitle" idx="1"/>
          </p:nvPr>
        </p:nvSpPr>
        <p:spPr>
          <a:xfrm>
            <a:off x="1661285" y="5979199"/>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8893" y="6375679"/>
            <a:ext cx="1747292" cy="348462"/>
          </a:xfrm>
        </p:spPr>
        <p:txBody>
          <a:bodyPr/>
          <a:lstStyle>
            <a:lvl1pPr>
              <a:defRPr baseline="0">
                <a:solidFill>
                  <a:schemeClr val="accent1">
                    <a:lumMod val="50000"/>
                  </a:schemeClr>
                </a:solidFill>
              </a:defRPr>
            </a:lvl1pPr>
          </a:lstStyle>
          <a:p>
            <a:pPr>
              <a:defRPr/>
            </a:pPr>
            <a:endParaRPr lang="en-US"/>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pPr>
              <a:defRPr/>
            </a:pPr>
            <a:r>
              <a:rPr lang="en-US"/>
              <a:t>Maggie Rea, Ph.D.et.al.</a:t>
            </a:r>
          </a:p>
        </p:txBody>
      </p:sp>
      <p:sp>
        <p:nvSpPr>
          <p:cNvPr id="6" name="Slide Number Placeholder 5"/>
          <p:cNvSpPr>
            <a:spLocks noGrp="1"/>
          </p:cNvSpPr>
          <p:nvPr>
            <p:ph type="sldNum" sz="quarter" idx="12"/>
          </p:nvPr>
        </p:nvSpPr>
        <p:spPr>
          <a:xfrm>
            <a:off x="6800415" y="6375679"/>
            <a:ext cx="1747292" cy="345796"/>
          </a:xfrm>
        </p:spPr>
        <p:txBody>
          <a:bodyPr/>
          <a:lstStyle>
            <a:lvl1pPr>
              <a:defRPr baseline="0">
                <a:solidFill>
                  <a:schemeClr val="accent1">
                    <a:lumMod val="50000"/>
                  </a:schemeClr>
                </a:solidFill>
              </a:defRPr>
            </a:lvl1pPr>
          </a:lstStyle>
          <a:p>
            <a:pPr>
              <a:defRPr/>
            </a:pPr>
            <a:fld id="{A937204B-0A21-D549-AB4D-FF1011AD43E9}" type="slidenum">
              <a:rPr lang="en-US" altLang="en-US" smtClean="0"/>
              <a:pPr>
                <a:defRPr/>
              </a:pPr>
              <a:t>‹#›</a:t>
            </a:fld>
            <a:endParaRPr lang="en-US" altLang="en-US"/>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9259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Maggie Rea, Ph.D.et.al.</a:t>
            </a:r>
          </a:p>
        </p:txBody>
      </p:sp>
      <p:sp>
        <p:nvSpPr>
          <p:cNvPr id="6" name="Slide Number Placeholder 5"/>
          <p:cNvSpPr>
            <a:spLocks noGrp="1"/>
          </p:cNvSpPr>
          <p:nvPr>
            <p:ph type="sldNum" sz="quarter" idx="12"/>
          </p:nvPr>
        </p:nvSpPr>
        <p:spPr/>
        <p:txBody>
          <a:bodyPr/>
          <a:lstStyle/>
          <a:p>
            <a:pPr>
              <a:defRPr/>
            </a:pPr>
            <a:fld id="{D9CBEFAD-4677-4949-BEF4-935D57DE70C4}" type="slidenum">
              <a:rPr lang="en-US" altLang="en-US" smtClean="0"/>
              <a:pPr>
                <a:defRPr/>
              </a:pPr>
              <a:t>‹#›</a:t>
            </a:fld>
            <a:endParaRPr lang="en-US" altLang="en-US"/>
          </a:p>
        </p:txBody>
      </p:sp>
    </p:spTree>
    <p:extLst>
      <p:ext uri="{BB962C8B-B14F-4D97-AF65-F5344CB8AC3E}">
        <p14:creationId xmlns:p14="http://schemas.microsoft.com/office/powerpoint/2010/main" val="3289205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2" y="382386"/>
            <a:ext cx="1771930"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5" y="382386"/>
            <a:ext cx="5809517" cy="56004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Maggie Rea, Ph.D.et.al.</a:t>
            </a:r>
          </a:p>
        </p:txBody>
      </p:sp>
      <p:sp>
        <p:nvSpPr>
          <p:cNvPr id="6" name="Slide Number Placeholder 5"/>
          <p:cNvSpPr>
            <a:spLocks noGrp="1"/>
          </p:cNvSpPr>
          <p:nvPr>
            <p:ph type="sldNum" sz="quarter" idx="12"/>
          </p:nvPr>
        </p:nvSpPr>
        <p:spPr/>
        <p:txBody>
          <a:bodyPr/>
          <a:lstStyle/>
          <a:p>
            <a:pPr>
              <a:defRPr/>
            </a:pPr>
            <a:fld id="{C6429001-5A74-0B42-9B57-F7D0232057CF}" type="slidenum">
              <a:rPr lang="en-US" altLang="en-US" smtClean="0"/>
              <a:pPr>
                <a:defRPr/>
              </a:pPr>
              <a:t>‹#›</a:t>
            </a:fld>
            <a:endParaRPr lang="en-US" altLang="en-US"/>
          </a:p>
        </p:txBody>
      </p:sp>
    </p:spTree>
    <p:extLst>
      <p:ext uri="{BB962C8B-B14F-4D97-AF65-F5344CB8AC3E}">
        <p14:creationId xmlns:p14="http://schemas.microsoft.com/office/powerpoint/2010/main" val="1197958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Maggie Rea, Ph.D.et.al.</a:t>
            </a:r>
          </a:p>
        </p:txBody>
      </p:sp>
      <p:sp>
        <p:nvSpPr>
          <p:cNvPr id="6" name="Slide Number Placeholder 5"/>
          <p:cNvSpPr>
            <a:spLocks noGrp="1"/>
          </p:cNvSpPr>
          <p:nvPr>
            <p:ph type="sldNum" sz="quarter" idx="12"/>
          </p:nvPr>
        </p:nvSpPr>
        <p:spPr/>
        <p:txBody>
          <a:bodyPr/>
          <a:lstStyle/>
          <a:p>
            <a:pPr>
              <a:defRPr/>
            </a:pPr>
            <a:fld id="{D32C44AC-44DD-094A-A607-E7A72AE61365}" type="slidenum">
              <a:rPr lang="en-US" altLang="en-US" smtClean="0"/>
              <a:pPr>
                <a:defRPr/>
              </a:pPr>
              <a:t>‹#›</a:t>
            </a:fld>
            <a:endParaRPr lang="en-US" altLang="en-US"/>
          </a:p>
        </p:txBody>
      </p:sp>
    </p:spTree>
    <p:extLst>
      <p:ext uri="{BB962C8B-B14F-4D97-AF65-F5344CB8AC3E}">
        <p14:creationId xmlns:p14="http://schemas.microsoft.com/office/powerpoint/2010/main" val="1447039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1"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8" y="1073891"/>
            <a:ext cx="6140303" cy="4064627"/>
          </a:xfrm>
        </p:spPr>
        <p:txBody>
          <a:bodyPr anchor="b">
            <a:normAutofit/>
          </a:bodyPr>
          <a:lstStyle>
            <a:lvl1pPr>
              <a:defRPr sz="6300" spc="6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32198" y="5159784"/>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427411" y="6375679"/>
            <a:ext cx="1120460" cy="348462"/>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pPr>
              <a:defRPr/>
            </a:pPr>
            <a:r>
              <a:rPr lang="en-US"/>
              <a:t>Maggie Rea, Ph.D.et.al.</a:t>
            </a:r>
          </a:p>
        </p:txBody>
      </p:sp>
      <p:sp>
        <p:nvSpPr>
          <p:cNvPr id="6" name="Slide Number Placeholder 5"/>
          <p:cNvSpPr>
            <a:spLocks noGrp="1"/>
          </p:cNvSpPr>
          <p:nvPr>
            <p:ph type="sldNum" sz="quarter" idx="12"/>
          </p:nvPr>
        </p:nvSpPr>
        <p:spPr>
          <a:xfrm>
            <a:off x="7456826" y="6375679"/>
            <a:ext cx="1115675" cy="345796"/>
          </a:xfrm>
        </p:spPr>
        <p:txBody>
          <a:bodyPr/>
          <a:lstStyle>
            <a:lvl1pPr>
              <a:defRPr baseline="0">
                <a:solidFill>
                  <a:schemeClr val="tx2"/>
                </a:solidFill>
              </a:defRPr>
            </a:lvl1pPr>
          </a:lstStyle>
          <a:p>
            <a:pPr>
              <a:defRPr/>
            </a:pPr>
            <a:fld id="{45FDD418-FD69-AE43-AD50-E78D19CEE36A}" type="slidenum">
              <a:rPr lang="en-US" altLang="en-US" smtClean="0"/>
              <a:pPr>
                <a:defRPr/>
              </a:pPr>
              <a:t>‹#›</a:t>
            </a:fld>
            <a:endParaRPr lang="en-US" altLang="en-US"/>
          </a:p>
        </p:txBody>
      </p:sp>
      <p:sp>
        <p:nvSpPr>
          <p:cNvPr id="16" name="Freeform 11"/>
          <p:cNvSpPr/>
          <p:nvPr/>
        </p:nvSpPr>
        <p:spPr bwMode="auto">
          <a:xfrm>
            <a:off x="655787"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1"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18797657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Maggie Rea, Ph.D.et.al.</a:t>
            </a:r>
          </a:p>
        </p:txBody>
      </p:sp>
      <p:sp>
        <p:nvSpPr>
          <p:cNvPr id="7" name="Slide Number Placeholder 6"/>
          <p:cNvSpPr>
            <a:spLocks noGrp="1"/>
          </p:cNvSpPr>
          <p:nvPr>
            <p:ph type="sldNum" sz="quarter" idx="12"/>
          </p:nvPr>
        </p:nvSpPr>
        <p:spPr/>
        <p:txBody>
          <a:bodyPr/>
          <a:lstStyle/>
          <a:p>
            <a:pPr>
              <a:defRPr/>
            </a:pPr>
            <a:fld id="{F8B8B87F-EAA4-864D-B3EB-89E48CE0EC0B}" type="slidenum">
              <a:rPr lang="en-US" altLang="en-US" smtClean="0"/>
              <a:pPr>
                <a:defRPr/>
              </a:pPr>
              <a:t>‹#›</a:t>
            </a:fld>
            <a:endParaRPr lang="en-US" altLang="en-US"/>
          </a:p>
        </p:txBody>
      </p:sp>
    </p:spTree>
    <p:extLst>
      <p:ext uri="{BB962C8B-B14F-4D97-AF65-F5344CB8AC3E}">
        <p14:creationId xmlns:p14="http://schemas.microsoft.com/office/powerpoint/2010/main" val="411652812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2976" y="381003"/>
            <a:ext cx="7629525"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1832" y="2199636"/>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41832" y="2909102"/>
            <a:ext cx="361188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5398" y="2199636"/>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75398" y="2909102"/>
            <a:ext cx="361188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Maggie Rea, Ph.D.et.al.</a:t>
            </a:r>
          </a:p>
        </p:txBody>
      </p:sp>
      <p:sp>
        <p:nvSpPr>
          <p:cNvPr id="9" name="Slide Number Placeholder 8"/>
          <p:cNvSpPr>
            <a:spLocks noGrp="1"/>
          </p:cNvSpPr>
          <p:nvPr>
            <p:ph type="sldNum" sz="quarter" idx="12"/>
          </p:nvPr>
        </p:nvSpPr>
        <p:spPr/>
        <p:txBody>
          <a:bodyPr/>
          <a:lstStyle/>
          <a:p>
            <a:pPr>
              <a:defRPr/>
            </a:pPr>
            <a:fld id="{64D32627-1634-F742-8ECC-22643607AED2}" type="slidenum">
              <a:rPr lang="en-US" altLang="en-US" smtClean="0"/>
              <a:pPr>
                <a:defRPr/>
              </a:pPr>
              <a:t>‹#›</a:t>
            </a:fld>
            <a:endParaRPr lang="en-US" altLang="en-US"/>
          </a:p>
        </p:txBody>
      </p:sp>
    </p:spTree>
    <p:extLst>
      <p:ext uri="{BB962C8B-B14F-4D97-AF65-F5344CB8AC3E}">
        <p14:creationId xmlns:p14="http://schemas.microsoft.com/office/powerpoint/2010/main" val="118966031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Maggie Rea, Ph.D.et.al.</a:t>
            </a:r>
          </a:p>
        </p:txBody>
      </p:sp>
      <p:sp>
        <p:nvSpPr>
          <p:cNvPr id="5" name="Slide Number Placeholder 4"/>
          <p:cNvSpPr>
            <a:spLocks noGrp="1"/>
          </p:cNvSpPr>
          <p:nvPr>
            <p:ph type="sldNum" sz="quarter" idx="12"/>
          </p:nvPr>
        </p:nvSpPr>
        <p:spPr/>
        <p:txBody>
          <a:bodyPr/>
          <a:lstStyle/>
          <a:p>
            <a:pPr>
              <a:defRPr/>
            </a:pPr>
            <a:fld id="{900D51EF-6C69-6941-964E-FFAE40A9EF00}" type="slidenum">
              <a:rPr lang="en-US" altLang="en-US" smtClean="0"/>
              <a:pPr>
                <a:defRPr/>
              </a:pPr>
              <a:t>‹#›</a:t>
            </a:fld>
            <a:endParaRPr lang="en-US" altLang="en-US"/>
          </a:p>
        </p:txBody>
      </p:sp>
    </p:spTree>
    <p:extLst>
      <p:ext uri="{BB962C8B-B14F-4D97-AF65-F5344CB8AC3E}">
        <p14:creationId xmlns:p14="http://schemas.microsoft.com/office/powerpoint/2010/main" val="1233725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Maggie Rea, Ph.D.et.al.</a:t>
            </a:r>
          </a:p>
        </p:txBody>
      </p:sp>
      <p:sp>
        <p:nvSpPr>
          <p:cNvPr id="4" name="Slide Number Placeholder 3"/>
          <p:cNvSpPr>
            <a:spLocks noGrp="1"/>
          </p:cNvSpPr>
          <p:nvPr>
            <p:ph type="sldNum" sz="quarter" idx="12"/>
          </p:nvPr>
        </p:nvSpPr>
        <p:spPr/>
        <p:txBody>
          <a:bodyPr/>
          <a:lstStyle/>
          <a:p>
            <a:pPr>
              <a:defRPr/>
            </a:pPr>
            <a:fld id="{BFFF0FE4-2EDC-5246-A715-FCC514883B0B}" type="slidenum">
              <a:rPr lang="en-US" altLang="en-US" smtClean="0"/>
              <a:pPr>
                <a:defRPr/>
              </a:pPr>
              <a:t>‹#›</a:t>
            </a:fld>
            <a:endParaRPr lang="en-US" altLang="en-US"/>
          </a:p>
        </p:txBody>
      </p:sp>
    </p:spTree>
    <p:extLst>
      <p:ext uri="{BB962C8B-B14F-4D97-AF65-F5344CB8AC3E}">
        <p14:creationId xmlns:p14="http://schemas.microsoft.com/office/powerpoint/2010/main" val="4177324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60"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2"/>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73789"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3790" y="6375679"/>
            <a:ext cx="925016" cy="348462"/>
          </a:xfrm>
        </p:spPr>
        <p:txBody>
          <a:bodyPr/>
          <a:lstStyle/>
          <a:p>
            <a:pPr>
              <a:defRPr/>
            </a:pPr>
            <a:endParaRPr lang="en-US"/>
          </a:p>
        </p:txBody>
      </p:sp>
      <p:sp>
        <p:nvSpPr>
          <p:cNvPr id="6" name="Footer Placeholder 5"/>
          <p:cNvSpPr>
            <a:spLocks noGrp="1"/>
          </p:cNvSpPr>
          <p:nvPr>
            <p:ph type="ftr" sz="quarter" idx="11"/>
          </p:nvPr>
        </p:nvSpPr>
        <p:spPr>
          <a:xfrm>
            <a:off x="1577716" y="6375679"/>
            <a:ext cx="2611634" cy="345796"/>
          </a:xfrm>
        </p:spPr>
        <p:txBody>
          <a:bodyPr/>
          <a:lstStyle/>
          <a:p>
            <a:pPr>
              <a:defRPr/>
            </a:pPr>
            <a:r>
              <a:rPr lang="en-US"/>
              <a:t>Maggie Rea, Ph.D.et.al.</a:t>
            </a:r>
          </a:p>
        </p:txBody>
      </p:sp>
      <p:sp>
        <p:nvSpPr>
          <p:cNvPr id="7" name="Slide Number Placeholder 6"/>
          <p:cNvSpPr>
            <a:spLocks noGrp="1"/>
          </p:cNvSpPr>
          <p:nvPr>
            <p:ph type="sldNum" sz="quarter" idx="12"/>
          </p:nvPr>
        </p:nvSpPr>
        <p:spPr>
          <a:xfrm>
            <a:off x="4268261" y="6375679"/>
            <a:ext cx="924342" cy="345796"/>
          </a:xfrm>
        </p:spPr>
        <p:txBody>
          <a:bodyPr/>
          <a:lstStyle/>
          <a:p>
            <a:pPr>
              <a:defRPr/>
            </a:pPr>
            <a:fld id="{48A4F444-9140-EA46-801B-690EC3A31887}" type="slidenum">
              <a:rPr lang="en-US" altLang="en-US" smtClean="0"/>
              <a:pPr>
                <a:defRPr/>
              </a:pPr>
              <a:t>‹#›</a:t>
            </a:fld>
            <a:endParaRPr lang="en-US" altLang="en-US"/>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9972528"/>
      </p:ext>
    </p:extLst>
  </p:cSld>
  <p:clrMapOvr>
    <a:masterClrMapping/>
  </p:clrMapOvr>
  <p:extLst>
    <p:ext uri="{DCECCB84-F9BA-43D5-87BE-67443E8EF086}">
      <p15:sldGuideLst xmlns:p15="http://schemas.microsoft.com/office/powerpoint/2012/main">
        <p15:guide id="1" orient="horz" pos="69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9" y="3"/>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Freeform 11" title="right scallop background shape"/>
          <p:cNvSpPr/>
          <p:nvPr/>
        </p:nvSpPr>
        <p:spPr bwMode="auto">
          <a:xfrm>
            <a:off x="5542360"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4463" y="6375679"/>
            <a:ext cx="924342" cy="348462"/>
          </a:xfrm>
        </p:spPr>
        <p:txBody>
          <a:bodyPr/>
          <a:lstStyle/>
          <a:p>
            <a:pPr>
              <a:defRPr/>
            </a:pPr>
            <a:endParaRPr lang="en-US"/>
          </a:p>
        </p:txBody>
      </p:sp>
      <p:sp>
        <p:nvSpPr>
          <p:cNvPr id="6" name="Footer Placeholder 5"/>
          <p:cNvSpPr>
            <a:spLocks noGrp="1"/>
          </p:cNvSpPr>
          <p:nvPr>
            <p:ph type="ftr" sz="quarter" idx="11"/>
          </p:nvPr>
        </p:nvSpPr>
        <p:spPr>
          <a:xfrm>
            <a:off x="1577716" y="6375679"/>
            <a:ext cx="2611634" cy="345796"/>
          </a:xfrm>
        </p:spPr>
        <p:txBody>
          <a:bodyPr/>
          <a:lstStyle/>
          <a:p>
            <a:pPr>
              <a:defRPr/>
            </a:pPr>
            <a:r>
              <a:rPr lang="en-US"/>
              <a:t>Maggie Rea, Ph.D.et.al.</a:t>
            </a:r>
          </a:p>
        </p:txBody>
      </p:sp>
      <p:sp>
        <p:nvSpPr>
          <p:cNvPr id="7" name="Slide Number Placeholder 6"/>
          <p:cNvSpPr>
            <a:spLocks noGrp="1"/>
          </p:cNvSpPr>
          <p:nvPr>
            <p:ph type="sldNum" sz="quarter" idx="12"/>
          </p:nvPr>
        </p:nvSpPr>
        <p:spPr>
          <a:xfrm>
            <a:off x="4256153" y="6375679"/>
            <a:ext cx="947460" cy="345796"/>
          </a:xfrm>
        </p:spPr>
        <p:txBody>
          <a:bodyPr/>
          <a:lstStyle/>
          <a:p>
            <a:pPr>
              <a:defRPr/>
            </a:pPr>
            <a:fld id="{C1BC7A3C-DAE5-8342-B5BF-5356A7AAA7D3}" type="slidenum">
              <a:rPr lang="en-US" altLang="en-US" smtClean="0"/>
              <a:pPr>
                <a:defRPr/>
              </a:pPr>
              <a:t>‹#›</a:t>
            </a:fld>
            <a:endParaRPr lang="en-US" altLang="en-US"/>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13440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38758" y="2286004"/>
            <a:ext cx="763374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a:defRPr/>
            </a:pPr>
            <a:endParaRPr lang="en-US"/>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pPr>
              <a:defRPr/>
            </a:pPr>
            <a:r>
              <a:rPr lang="en-US"/>
              <a:t>Maggie Rea, Ph.D.et.al.</a:t>
            </a:r>
          </a:p>
        </p:txBody>
      </p:sp>
      <p:sp>
        <p:nvSpPr>
          <p:cNvPr id="6" name="Slide Number Placeholder 5"/>
          <p:cNvSpPr>
            <a:spLocks noGrp="1"/>
          </p:cNvSpPr>
          <p:nvPr>
            <p:ph type="sldNum" sz="quarter" idx="4"/>
          </p:nvPr>
        </p:nvSpPr>
        <p:spPr>
          <a:xfrm>
            <a:off x="6457952"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a:defRPr/>
            </a:pPr>
            <a:fld id="{9B3468FA-A4BC-A046-92F5-22D37CC176C4}" type="slidenum">
              <a:rPr lang="en-US" altLang="en-US" smtClean="0"/>
              <a:pPr>
                <a:defRPr/>
              </a:pPr>
              <a:t>‹#›</a:t>
            </a:fld>
            <a:endParaRPr lang="en-US" altLang="en-US"/>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2"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912393545"/>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hf hdr="0" dt="0"/>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4" userDrawn="1">
          <p15:clr>
            <a:srgbClr val="F26B43"/>
          </p15:clr>
        </p15:guide>
        <p15:guide id="1" pos="792" userDrawn="1">
          <p15:clr>
            <a:srgbClr val="F26B43"/>
          </p15:clr>
        </p15:guide>
        <p15:guide id="2" pos="7200" userDrawn="1">
          <p15:clr>
            <a:srgbClr val="F26B43"/>
          </p15:clr>
        </p15:guide>
        <p15:guide id="3" pos="5400" userDrawn="1">
          <p15:clr>
            <a:srgbClr val="F26B43"/>
          </p15:clr>
        </p15:guide>
        <p15:guide id="4" orient="horz" pos="4008" userDrawn="1">
          <p15:clr>
            <a:srgbClr val="F26B43"/>
          </p15:clr>
        </p15:guide>
        <p15:guide id="5" orient="horz" pos="1440" userDrawn="1">
          <p15:clr>
            <a:srgbClr val="F26B43"/>
          </p15:clr>
        </p15:guide>
        <p15:guide id="6" orient="horz" pos="3720" userDrawn="1">
          <p15:clr>
            <a:srgbClr val="F26B43"/>
          </p15:clr>
        </p15:guide>
        <p15:guide id="7"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7" name="Freeform 6">
            <a:extLst>
              <a:ext uri="{FF2B5EF4-FFF2-40B4-BE49-F238E27FC236}">
                <a16:creationId xmlns:a16="http://schemas.microsoft.com/office/drawing/2014/main" id="{1DF61F47-37EC-408A-BDC8-E491FB5E5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79" name="Rectangle 78">
            <a:extLst>
              <a:ext uri="{FF2B5EF4-FFF2-40B4-BE49-F238E27FC236}">
                <a16:creationId xmlns:a16="http://schemas.microsoft.com/office/drawing/2014/main" id="{68157995-9098-42A2-8E36-8BA9015D7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81" name="Rectangle 80">
            <a:extLst>
              <a:ext uri="{FF2B5EF4-FFF2-40B4-BE49-F238E27FC236}">
                <a16:creationId xmlns:a16="http://schemas.microsoft.com/office/drawing/2014/main" id="{06F0F283-C8B6-4598-89C9-C404C98A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E473B0C0-761B-443F-97A0-9D6E01FBB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
            <a:ext cx="4725186"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sp>
      <p:sp>
        <p:nvSpPr>
          <p:cNvPr id="14337" name="Title 1"/>
          <p:cNvSpPr>
            <a:spLocks noGrp="1"/>
          </p:cNvSpPr>
          <p:nvPr>
            <p:ph type="ctrTitle"/>
          </p:nvPr>
        </p:nvSpPr>
        <p:spPr>
          <a:xfrm>
            <a:off x="698949" y="1162940"/>
            <a:ext cx="3386699" cy="4532120"/>
          </a:xfrm>
        </p:spPr>
        <p:txBody>
          <a:bodyPr vert="horz" lIns="91440" tIns="45720" rIns="91440" bIns="45720" rtlCol="0" anchor="ctr">
            <a:normAutofit/>
          </a:bodyPr>
          <a:lstStyle/>
          <a:p>
            <a:pPr algn="l" defTabSz="914400"/>
            <a:r>
              <a:rPr lang="en-US" altLang="en-US" sz="2900" spc="200" dirty="0">
                <a:solidFill>
                  <a:srgbClr val="2A1A00"/>
                </a:solidFill>
              </a:rPr>
              <a:t>Impostor</a:t>
            </a:r>
            <a:br>
              <a:rPr lang="en-US" altLang="en-US" sz="2900" spc="200" dirty="0">
                <a:solidFill>
                  <a:srgbClr val="2A1A00"/>
                </a:solidFill>
              </a:rPr>
            </a:br>
            <a:r>
              <a:rPr lang="en-US" altLang="en-US" sz="2900" spc="200" dirty="0">
                <a:solidFill>
                  <a:srgbClr val="2A1A00"/>
                </a:solidFill>
              </a:rPr>
              <a:t>experience</a:t>
            </a:r>
            <a:br>
              <a:rPr lang="en-US" altLang="en-US" sz="2900" spc="200" dirty="0">
                <a:solidFill>
                  <a:srgbClr val="2A1A00"/>
                </a:solidFill>
              </a:rPr>
            </a:br>
            <a:br>
              <a:rPr lang="en-US" altLang="en-US" sz="2900" spc="200" dirty="0">
                <a:solidFill>
                  <a:srgbClr val="2A1A00"/>
                </a:solidFill>
              </a:rPr>
            </a:br>
            <a:endParaRPr lang="en-US" altLang="en-US" sz="2900" spc="200" dirty="0">
              <a:solidFill>
                <a:srgbClr val="2A1A00"/>
              </a:solidFill>
            </a:endParaRPr>
          </a:p>
        </p:txBody>
      </p:sp>
      <p:sp>
        <p:nvSpPr>
          <p:cNvPr id="85" name="Rectangle 84">
            <a:extLst>
              <a:ext uri="{FF2B5EF4-FFF2-40B4-BE49-F238E27FC236}">
                <a16:creationId xmlns:a16="http://schemas.microsoft.com/office/drawing/2014/main" id="{E3B475C6-1445-41C7-9360-49FD7C1C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259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ubtitle 1">
            <a:extLst>
              <a:ext uri="{FF2B5EF4-FFF2-40B4-BE49-F238E27FC236}">
                <a16:creationId xmlns:a16="http://schemas.microsoft.com/office/drawing/2014/main" id="{4E5892B5-3327-D949-8E2D-B359989E3621}"/>
              </a:ext>
            </a:extLst>
          </p:cNvPr>
          <p:cNvSpPr>
            <a:spLocks noGrp="1"/>
          </p:cNvSpPr>
          <p:nvPr>
            <p:ph type="subTitle" idx="1"/>
          </p:nvPr>
        </p:nvSpPr>
        <p:spPr>
          <a:xfrm>
            <a:off x="4759767" y="1128451"/>
            <a:ext cx="3812733" cy="4566609"/>
          </a:xfrm>
        </p:spPr>
        <p:txBody>
          <a:bodyPr vert="horz" lIns="91440" tIns="45720" rIns="91440" bIns="45720" rtlCol="0" anchor="ctr">
            <a:normAutofit fontScale="92500" lnSpcReduction="20000"/>
          </a:bodyPr>
          <a:lstStyle/>
          <a:p>
            <a:pPr indent="-228600" algn="l" defTabSz="914400"/>
            <a:endParaRPr lang="en-US" sz="1300" dirty="0">
              <a:solidFill>
                <a:schemeClr val="tx1">
                  <a:lumMod val="65000"/>
                  <a:lumOff val="35000"/>
                </a:schemeClr>
              </a:solidFill>
            </a:endParaRPr>
          </a:p>
          <a:p>
            <a:pPr indent="-228600" algn="l" defTabSz="914400"/>
            <a:endParaRPr lang="en-US" sz="1300" dirty="0">
              <a:solidFill>
                <a:schemeClr val="tx1">
                  <a:lumMod val="65000"/>
                  <a:lumOff val="35000"/>
                </a:schemeClr>
              </a:solidFill>
            </a:endParaRPr>
          </a:p>
          <a:p>
            <a:pPr indent="-228600" defTabSz="914400"/>
            <a:r>
              <a:rPr lang="en-US" sz="1300" dirty="0">
                <a:solidFill>
                  <a:schemeClr val="tx1">
                    <a:lumMod val="65000"/>
                    <a:lumOff val="35000"/>
                  </a:schemeClr>
                </a:solidFill>
              </a:rPr>
              <a:t>Dr. Maggie Rea</a:t>
            </a:r>
          </a:p>
          <a:p>
            <a:pPr indent="-228600" defTabSz="914400"/>
            <a:r>
              <a:rPr lang="en-US" sz="1300" dirty="0">
                <a:solidFill>
                  <a:schemeClr val="tx1">
                    <a:lumMod val="65000"/>
                    <a:lumOff val="35000"/>
                  </a:schemeClr>
                </a:solidFill>
              </a:rPr>
              <a:t>Director Student and Resident Wellness</a:t>
            </a:r>
          </a:p>
          <a:p>
            <a:pPr indent="-228600" defTabSz="914400"/>
            <a:r>
              <a:rPr lang="en-US" sz="1300" dirty="0">
                <a:solidFill>
                  <a:schemeClr val="tx1">
                    <a:lumMod val="65000"/>
                    <a:lumOff val="35000"/>
                  </a:schemeClr>
                </a:solidFill>
              </a:rPr>
              <a:t>UC Davis School of medicine</a:t>
            </a:r>
          </a:p>
          <a:p>
            <a:pPr indent="-228600" defTabSz="914400"/>
            <a:endParaRPr lang="en-US" sz="1300" dirty="0">
              <a:solidFill>
                <a:schemeClr val="tx1">
                  <a:lumMod val="65000"/>
                  <a:lumOff val="35000"/>
                </a:schemeClr>
              </a:solidFill>
            </a:endParaRPr>
          </a:p>
          <a:p>
            <a:pPr indent="-228600" defTabSz="914400"/>
            <a:endParaRPr lang="en-US" sz="1300" dirty="0">
              <a:solidFill>
                <a:schemeClr val="tx1">
                  <a:lumMod val="65000"/>
                  <a:lumOff val="35000"/>
                </a:schemeClr>
              </a:solidFill>
            </a:endParaRPr>
          </a:p>
          <a:p>
            <a:pPr indent="-228600" defTabSz="914400"/>
            <a:r>
              <a:rPr lang="en-US" sz="1300" dirty="0">
                <a:solidFill>
                  <a:schemeClr val="tx1">
                    <a:lumMod val="65000"/>
                    <a:lumOff val="35000"/>
                  </a:schemeClr>
                </a:solidFill>
              </a:rPr>
              <a:t>Dr. Elizabeth Lawrence, Chief Wellness Officer and assistant Dean of Professional Wellbeing </a:t>
            </a:r>
          </a:p>
          <a:p>
            <a:pPr indent="-228600" defTabSz="914400"/>
            <a:r>
              <a:rPr lang="en-US" sz="1300" dirty="0">
                <a:solidFill>
                  <a:schemeClr val="tx1">
                    <a:lumMod val="65000"/>
                    <a:lumOff val="35000"/>
                  </a:schemeClr>
                </a:solidFill>
              </a:rPr>
              <a:t>University of New Mexico School of Medicine</a:t>
            </a:r>
          </a:p>
          <a:p>
            <a:pPr indent="-228600" defTabSz="914400"/>
            <a:endParaRPr lang="en-US" sz="1300" dirty="0">
              <a:solidFill>
                <a:schemeClr val="tx1">
                  <a:lumMod val="65000"/>
                  <a:lumOff val="35000"/>
                </a:schemeClr>
              </a:solidFill>
            </a:endParaRPr>
          </a:p>
          <a:p>
            <a:pPr indent="-228600" defTabSz="914400"/>
            <a:endParaRPr lang="en-US" sz="1300" dirty="0">
              <a:solidFill>
                <a:schemeClr val="tx1">
                  <a:lumMod val="65000"/>
                  <a:lumOff val="35000"/>
                </a:schemeClr>
              </a:solidFill>
            </a:endParaRPr>
          </a:p>
          <a:p>
            <a:pPr indent="-228600" defTabSz="914400"/>
            <a:r>
              <a:rPr lang="en-US" sz="1300" dirty="0">
                <a:solidFill>
                  <a:schemeClr val="tx1">
                    <a:lumMod val="65000"/>
                    <a:lumOff val="35000"/>
                  </a:schemeClr>
                </a:solidFill>
              </a:rPr>
              <a:t>Dr. Michelle Lizotte-</a:t>
            </a:r>
            <a:r>
              <a:rPr lang="en-US" sz="1300" dirty="0" err="1">
                <a:solidFill>
                  <a:schemeClr val="tx1">
                    <a:lumMod val="65000"/>
                    <a:lumOff val="35000"/>
                  </a:schemeClr>
                </a:solidFill>
              </a:rPr>
              <a:t>Waniewski</a:t>
            </a:r>
            <a:r>
              <a:rPr lang="en-US" sz="1300" dirty="0">
                <a:solidFill>
                  <a:schemeClr val="tx1">
                    <a:lumMod val="65000"/>
                    <a:lumOff val="35000"/>
                  </a:schemeClr>
                </a:solidFill>
              </a:rPr>
              <a:t>, </a:t>
            </a:r>
          </a:p>
          <a:p>
            <a:pPr indent="-228600" defTabSz="914400"/>
            <a:r>
              <a:rPr lang="en-US" sz="1300" dirty="0">
                <a:solidFill>
                  <a:schemeClr val="tx1">
                    <a:lumMod val="65000"/>
                    <a:lumOff val="35000"/>
                  </a:schemeClr>
                </a:solidFill>
              </a:rPr>
              <a:t>Director of </a:t>
            </a:r>
            <a:r>
              <a:rPr lang="en-US" sz="1300" dirty="0" err="1">
                <a:solidFill>
                  <a:schemeClr val="tx1">
                    <a:lumMod val="65000"/>
                    <a:lumOff val="35000"/>
                  </a:schemeClr>
                </a:solidFill>
              </a:rPr>
              <a:t>HealthFirst</a:t>
            </a:r>
            <a:r>
              <a:rPr lang="en-US" sz="1300" dirty="0">
                <a:solidFill>
                  <a:schemeClr val="tx1">
                    <a:lumMod val="65000"/>
                    <a:lumOff val="35000"/>
                  </a:schemeClr>
                </a:solidFill>
              </a:rPr>
              <a:t> </a:t>
            </a:r>
          </a:p>
          <a:p>
            <a:pPr indent="-228600" defTabSz="914400"/>
            <a:r>
              <a:rPr lang="en-US" sz="1300" dirty="0">
                <a:solidFill>
                  <a:schemeClr val="tx1">
                    <a:lumMod val="65000"/>
                    <a:lumOff val="35000"/>
                  </a:schemeClr>
                </a:solidFill>
              </a:rPr>
              <a:t>Florida Atlantic University Charles E. Schmidt College of Medicine</a:t>
            </a:r>
          </a:p>
          <a:p>
            <a:pPr indent="-228600" defTabSz="914400"/>
            <a:endParaRPr lang="en-US" sz="1300" dirty="0">
              <a:solidFill>
                <a:schemeClr val="tx1">
                  <a:lumMod val="65000"/>
                  <a:lumOff val="35000"/>
                </a:schemeClr>
              </a:solidFill>
            </a:endParaRPr>
          </a:p>
          <a:p>
            <a:pPr indent="-228600" algn="l" defTabSz="914400"/>
            <a:endParaRPr lang="en-US" sz="1300" dirty="0">
              <a:solidFill>
                <a:schemeClr val="tx1">
                  <a:lumMod val="65000"/>
                  <a:lumOff val="35000"/>
                </a:schemeClr>
              </a:solidFill>
            </a:endParaRPr>
          </a:p>
          <a:p>
            <a:pPr indent="-228600" algn="l" defTabSz="914400"/>
            <a:endParaRPr lang="en-US" sz="1300" dirty="0">
              <a:solidFill>
                <a:schemeClr val="tx1">
                  <a:lumMod val="65000"/>
                  <a:lumOff val="35000"/>
                </a:schemeClr>
              </a:solidFill>
            </a:endParaRPr>
          </a:p>
        </p:txBody>
      </p:sp>
      <p:sp>
        <p:nvSpPr>
          <p:cNvPr id="14338" name="AutoShape 5" descr="Image result for hiding behind a desk"/>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Arial" charset="0"/>
                <a:ea typeface="MS PGothic" charset="-128"/>
              </a:defRPr>
            </a:lvl1pPr>
            <a:lvl2pPr marL="742950" indent="-285750">
              <a:spcBef>
                <a:spcPct val="20000"/>
              </a:spcBef>
              <a:buClr>
                <a:schemeClr val="tx2"/>
              </a:buClr>
              <a:buSzPct val="70000"/>
              <a:buFont typeface="Wingdings" charset="2"/>
              <a:buChar char="l"/>
              <a:defRPr sz="2800">
                <a:solidFill>
                  <a:schemeClr val="tx1"/>
                </a:solidFill>
                <a:latin typeface="Arial" charset="0"/>
                <a:ea typeface="MS PGothic" charset="-128"/>
              </a:defRPr>
            </a:lvl2pPr>
            <a:lvl3pPr marL="1143000" indent="-228600">
              <a:spcBef>
                <a:spcPct val="20000"/>
              </a:spcBef>
              <a:buClr>
                <a:schemeClr val="hlink"/>
              </a:buClr>
              <a:buSzPct val="65000"/>
              <a:buFont typeface="Wingdings" charset="2"/>
              <a:buChar char="l"/>
              <a:defRPr sz="2400">
                <a:solidFill>
                  <a:schemeClr val="tx1"/>
                </a:solidFill>
                <a:latin typeface="Arial" charset="0"/>
                <a:ea typeface="MS PGothic" charset="-128"/>
              </a:defRPr>
            </a:lvl3pPr>
            <a:lvl4pPr marL="1600200" indent="-228600">
              <a:spcBef>
                <a:spcPct val="20000"/>
              </a:spcBef>
              <a:buClr>
                <a:schemeClr val="accent1"/>
              </a:buClr>
              <a:buSzPct val="60000"/>
              <a:buFont typeface="Wingdings" charset="2"/>
              <a:buChar char="l"/>
              <a:defRPr sz="2000">
                <a:solidFill>
                  <a:schemeClr val="tx1"/>
                </a:solidFill>
                <a:latin typeface="Arial" charset="0"/>
                <a:ea typeface="MS PGothic" charset="-128"/>
              </a:defRPr>
            </a:lvl4pPr>
            <a:lvl5pPr marL="2057400" indent="-228600">
              <a:spcBef>
                <a:spcPct val="20000"/>
              </a:spcBef>
              <a:buClr>
                <a:schemeClr val="accent2"/>
              </a:buClr>
              <a:buSzPct val="60000"/>
              <a:buFont typeface="Wingdings" charset="2"/>
              <a:buChar char="l"/>
              <a:defRPr sz="2000">
                <a:solidFill>
                  <a:schemeClr val="tx1"/>
                </a:solidFill>
                <a:latin typeface="Arial" charset="0"/>
                <a:ea typeface="MS PGothic" charset="-128"/>
              </a:defRPr>
            </a:lvl5pPr>
            <a:lvl6pPr marL="25146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6pPr>
            <a:lvl7pPr marL="29718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7pPr>
            <a:lvl8pPr marL="34290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8pPr>
            <a:lvl9pPr marL="38862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9pPr>
          </a:lstStyle>
          <a:p>
            <a:pPr eaLnBrk="1" hangingPunct="1">
              <a:spcBef>
                <a:spcPct val="0"/>
              </a:spcBef>
              <a:buSzTx/>
              <a:buFontTx/>
              <a:buNone/>
            </a:pPr>
            <a:endParaRPr lang="en-US" altLang="en-US" sz="2400">
              <a:latin typeface="Times New Roman" charset="0"/>
            </a:endParaRPr>
          </a:p>
        </p:txBody>
      </p:sp>
      <p:sp>
        <p:nvSpPr>
          <p:cNvPr id="14339" name="AutoShape 7" descr="Image result for hiding behind a desk"/>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Arial" charset="0"/>
                <a:ea typeface="MS PGothic" charset="-128"/>
              </a:defRPr>
            </a:lvl1pPr>
            <a:lvl2pPr marL="742950" indent="-285750">
              <a:spcBef>
                <a:spcPct val="20000"/>
              </a:spcBef>
              <a:buClr>
                <a:schemeClr val="tx2"/>
              </a:buClr>
              <a:buSzPct val="70000"/>
              <a:buFont typeface="Wingdings" charset="2"/>
              <a:buChar char="l"/>
              <a:defRPr sz="2800">
                <a:solidFill>
                  <a:schemeClr val="tx1"/>
                </a:solidFill>
                <a:latin typeface="Arial" charset="0"/>
                <a:ea typeface="MS PGothic" charset="-128"/>
              </a:defRPr>
            </a:lvl2pPr>
            <a:lvl3pPr marL="1143000" indent="-228600">
              <a:spcBef>
                <a:spcPct val="20000"/>
              </a:spcBef>
              <a:buClr>
                <a:schemeClr val="hlink"/>
              </a:buClr>
              <a:buSzPct val="65000"/>
              <a:buFont typeface="Wingdings" charset="2"/>
              <a:buChar char="l"/>
              <a:defRPr sz="2400">
                <a:solidFill>
                  <a:schemeClr val="tx1"/>
                </a:solidFill>
                <a:latin typeface="Arial" charset="0"/>
                <a:ea typeface="MS PGothic" charset="-128"/>
              </a:defRPr>
            </a:lvl3pPr>
            <a:lvl4pPr marL="1600200" indent="-228600">
              <a:spcBef>
                <a:spcPct val="20000"/>
              </a:spcBef>
              <a:buClr>
                <a:schemeClr val="accent1"/>
              </a:buClr>
              <a:buSzPct val="60000"/>
              <a:buFont typeface="Wingdings" charset="2"/>
              <a:buChar char="l"/>
              <a:defRPr sz="2000">
                <a:solidFill>
                  <a:schemeClr val="tx1"/>
                </a:solidFill>
                <a:latin typeface="Arial" charset="0"/>
                <a:ea typeface="MS PGothic" charset="-128"/>
              </a:defRPr>
            </a:lvl4pPr>
            <a:lvl5pPr marL="2057400" indent="-228600">
              <a:spcBef>
                <a:spcPct val="20000"/>
              </a:spcBef>
              <a:buClr>
                <a:schemeClr val="accent2"/>
              </a:buClr>
              <a:buSzPct val="60000"/>
              <a:buFont typeface="Wingdings" charset="2"/>
              <a:buChar char="l"/>
              <a:defRPr sz="2000">
                <a:solidFill>
                  <a:schemeClr val="tx1"/>
                </a:solidFill>
                <a:latin typeface="Arial" charset="0"/>
                <a:ea typeface="MS PGothic" charset="-128"/>
              </a:defRPr>
            </a:lvl5pPr>
            <a:lvl6pPr marL="25146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6pPr>
            <a:lvl7pPr marL="29718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7pPr>
            <a:lvl8pPr marL="34290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8pPr>
            <a:lvl9pPr marL="38862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9pPr>
          </a:lstStyle>
          <a:p>
            <a:pPr eaLnBrk="1" hangingPunct="1">
              <a:spcBef>
                <a:spcPct val="0"/>
              </a:spcBef>
              <a:buSzTx/>
              <a:buFontTx/>
              <a:buNone/>
            </a:pPr>
            <a:endParaRPr lang="en-US" altLang="en-US" sz="2400">
              <a:latin typeface="Times New Roman" charset="0"/>
            </a:endParaRPr>
          </a:p>
        </p:txBody>
      </p:sp>
      <p:sp>
        <p:nvSpPr>
          <p:cNvPr id="14340" name="AutoShape 11" descr="Image result for imposter syndrome images"/>
          <p:cNvSpPr>
            <a:spLocks noChangeAspect="1" noChangeArrowheads="1"/>
          </p:cNvSpPr>
          <p:nvPr/>
        </p:nvSpPr>
        <p:spPr bwMode="auto">
          <a:xfrm>
            <a:off x="473075"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Arial" charset="0"/>
                <a:ea typeface="MS PGothic" charset="-128"/>
              </a:defRPr>
            </a:lvl1pPr>
            <a:lvl2pPr marL="742950" indent="-285750">
              <a:spcBef>
                <a:spcPct val="20000"/>
              </a:spcBef>
              <a:buClr>
                <a:schemeClr val="tx2"/>
              </a:buClr>
              <a:buSzPct val="70000"/>
              <a:buFont typeface="Wingdings" charset="2"/>
              <a:buChar char="l"/>
              <a:defRPr sz="2800">
                <a:solidFill>
                  <a:schemeClr val="tx1"/>
                </a:solidFill>
                <a:latin typeface="Arial" charset="0"/>
                <a:ea typeface="MS PGothic" charset="-128"/>
              </a:defRPr>
            </a:lvl2pPr>
            <a:lvl3pPr marL="1143000" indent="-228600">
              <a:spcBef>
                <a:spcPct val="20000"/>
              </a:spcBef>
              <a:buClr>
                <a:schemeClr val="hlink"/>
              </a:buClr>
              <a:buSzPct val="65000"/>
              <a:buFont typeface="Wingdings" charset="2"/>
              <a:buChar char="l"/>
              <a:defRPr sz="2400">
                <a:solidFill>
                  <a:schemeClr val="tx1"/>
                </a:solidFill>
                <a:latin typeface="Arial" charset="0"/>
                <a:ea typeface="MS PGothic" charset="-128"/>
              </a:defRPr>
            </a:lvl3pPr>
            <a:lvl4pPr marL="1600200" indent="-228600">
              <a:spcBef>
                <a:spcPct val="20000"/>
              </a:spcBef>
              <a:buClr>
                <a:schemeClr val="accent1"/>
              </a:buClr>
              <a:buSzPct val="60000"/>
              <a:buFont typeface="Wingdings" charset="2"/>
              <a:buChar char="l"/>
              <a:defRPr sz="2000">
                <a:solidFill>
                  <a:schemeClr val="tx1"/>
                </a:solidFill>
                <a:latin typeface="Arial" charset="0"/>
                <a:ea typeface="MS PGothic" charset="-128"/>
              </a:defRPr>
            </a:lvl4pPr>
            <a:lvl5pPr marL="2057400" indent="-228600">
              <a:spcBef>
                <a:spcPct val="20000"/>
              </a:spcBef>
              <a:buClr>
                <a:schemeClr val="accent2"/>
              </a:buClr>
              <a:buSzPct val="60000"/>
              <a:buFont typeface="Wingdings" charset="2"/>
              <a:buChar char="l"/>
              <a:defRPr sz="2000">
                <a:solidFill>
                  <a:schemeClr val="tx1"/>
                </a:solidFill>
                <a:latin typeface="Arial" charset="0"/>
                <a:ea typeface="MS PGothic" charset="-128"/>
              </a:defRPr>
            </a:lvl5pPr>
            <a:lvl6pPr marL="25146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6pPr>
            <a:lvl7pPr marL="29718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7pPr>
            <a:lvl8pPr marL="34290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8pPr>
            <a:lvl9pPr marL="38862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9pPr>
          </a:lstStyle>
          <a:p>
            <a:pPr eaLnBrk="1" hangingPunct="1">
              <a:spcBef>
                <a:spcPct val="0"/>
              </a:spcBef>
              <a:buSzTx/>
              <a:buFontTx/>
              <a:buNone/>
            </a:pPr>
            <a:endParaRPr lang="en-US" altLang="en-US" sz="2400">
              <a:latin typeface="Times New Roman" charset="0"/>
            </a:endParaRPr>
          </a:p>
        </p:txBody>
      </p:sp>
      <p:pic>
        <p:nvPicPr>
          <p:cNvPr id="14341" name="Picture 13" descr="Image result for imposter syndrome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5" y="-14774863"/>
            <a:ext cx="33020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14337"/>
                                        </p:tgtEl>
                                        <p:attrNameLst>
                                          <p:attrName>style.visibility</p:attrName>
                                        </p:attrNameLst>
                                      </p:cBhvr>
                                      <p:to>
                                        <p:strVal val="visible"/>
                                      </p:to>
                                    </p:set>
                                    <p:animEffect transition="in" filter="fade">
                                      <p:cBhvr>
                                        <p:cTn id="7" dur="1000"/>
                                        <p:tgtEl>
                                          <p:spTgt spid="14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938761" y="645109"/>
            <a:ext cx="2795039" cy="5408839"/>
          </a:xfrm>
        </p:spPr>
        <p:txBody>
          <a:bodyPr anchor="ctr">
            <a:normAutofit/>
          </a:bodyPr>
          <a:lstStyle/>
          <a:p>
            <a:r>
              <a:rPr lang="en-US" altLang="en-US" sz="2700" dirty="0">
                <a:ea typeface="MS PGothic" charset="-128"/>
              </a:rPr>
              <a:t>Stereotype Threat-</a:t>
            </a:r>
            <a:br>
              <a:rPr lang="en-US" altLang="en-US" sz="2700" dirty="0">
                <a:ea typeface="MS PGothic" charset="-128"/>
              </a:rPr>
            </a:br>
            <a:br>
              <a:rPr lang="en-US" altLang="en-US" sz="2700" dirty="0">
                <a:ea typeface="MS PGothic" charset="-128"/>
              </a:rPr>
            </a:br>
            <a:r>
              <a:rPr lang="en-US" sz="2700" dirty="0"/>
              <a:t>External expectations about what you should do, can’t do, can influence performance</a:t>
            </a:r>
            <a:br>
              <a:rPr lang="en-US" sz="3600" dirty="0"/>
            </a:br>
            <a:endParaRPr lang="en-US" altLang="en-US" sz="3500" dirty="0">
              <a:ea typeface="MS PGothic" charset="-128"/>
            </a:endParaRPr>
          </a:p>
        </p:txBody>
      </p:sp>
      <p:graphicFrame>
        <p:nvGraphicFramePr>
          <p:cNvPr id="37891" name="Content Placeholder 2">
            <a:extLst>
              <a:ext uri="{FF2B5EF4-FFF2-40B4-BE49-F238E27FC236}">
                <a16:creationId xmlns:a16="http://schemas.microsoft.com/office/drawing/2014/main" id="{6ED169F9-AF0B-42BA-A43F-721267B7BBD7}"/>
              </a:ext>
            </a:extLst>
          </p:cNvPr>
          <p:cNvGraphicFramePr>
            <a:graphicFrameLocks noGrp="1"/>
          </p:cNvGraphicFramePr>
          <p:nvPr>
            <p:ph idx="1"/>
            <p:extLst>
              <p:ext uri="{D42A27DB-BD31-4B8C-83A1-F6EECF244321}">
                <p14:modId xmlns:p14="http://schemas.microsoft.com/office/powerpoint/2010/main" val="307447680"/>
              </p:ext>
            </p:extLst>
          </p:nvPr>
        </p:nvGraphicFramePr>
        <p:xfrm>
          <a:off x="3960018" y="644527"/>
          <a:ext cx="4495800" cy="5409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F72B8927-11C1-B24E-9561-DAB0F90723CB}"/>
              </a:ext>
            </a:extLst>
          </p:cNvPr>
          <p:cNvSpPr>
            <a:spLocks noGrp="1"/>
          </p:cNvSpPr>
          <p:nvPr>
            <p:ph type="ftr" sz="quarter" idx="11"/>
          </p:nvPr>
        </p:nvSpPr>
        <p:spPr>
          <a:xfrm>
            <a:off x="7086600" y="6375679"/>
            <a:ext cx="1219200" cy="45719"/>
          </a:xfrm>
        </p:spPr>
        <p:txBody>
          <a:bodyPr/>
          <a:lstStyle/>
          <a:p>
            <a:r>
              <a:rPr lang="en-US" dirty="0"/>
              <a:t>Maggie Rea, Ph.D.et.al.</a:t>
            </a:r>
          </a:p>
        </p:txBody>
      </p:sp>
      <p:sp>
        <p:nvSpPr>
          <p:cNvPr id="5" name="Slide Number Placeholder 4">
            <a:extLst>
              <a:ext uri="{FF2B5EF4-FFF2-40B4-BE49-F238E27FC236}">
                <a16:creationId xmlns:a16="http://schemas.microsoft.com/office/drawing/2014/main" id="{00E947E4-3204-F34C-B2B8-EF1CF2425A1C}"/>
              </a:ext>
            </a:extLst>
          </p:cNvPr>
          <p:cNvSpPr>
            <a:spLocks noGrp="1"/>
          </p:cNvSpPr>
          <p:nvPr>
            <p:ph type="sldNum" sz="quarter" idx="12"/>
          </p:nvPr>
        </p:nvSpPr>
        <p:spPr/>
        <p:txBody>
          <a:bodyPr/>
          <a:lstStyle/>
          <a:p>
            <a:pPr>
              <a:defRPr/>
            </a:pPr>
            <a:fld id="{D32C44AC-44DD-094A-A607-E7A72AE61365}" type="slidenum">
              <a:rPr lang="en-US" altLang="en-US" smtClean="0"/>
              <a:pPr>
                <a:defRPr/>
              </a:pPr>
              <a:t>10</a:t>
            </a:fld>
            <a:endParaRPr lang="en-US" altLang="en-US"/>
          </a:p>
        </p:txBody>
      </p:sp>
    </p:spTree>
    <p:extLst>
      <p:ext uri="{BB962C8B-B14F-4D97-AF65-F5344CB8AC3E}">
        <p14:creationId xmlns:p14="http://schemas.microsoft.com/office/powerpoint/2010/main" val="2508719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AutoShape 2" descr="Image result for imposter syndrome quotes"/>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Arial" charset="0"/>
                <a:ea typeface="MS PGothic" charset="-128"/>
              </a:defRPr>
            </a:lvl1pPr>
            <a:lvl2pPr marL="742950" indent="-285750">
              <a:spcBef>
                <a:spcPct val="20000"/>
              </a:spcBef>
              <a:buClr>
                <a:schemeClr val="tx2"/>
              </a:buClr>
              <a:buSzPct val="70000"/>
              <a:buFont typeface="Wingdings" charset="2"/>
              <a:buChar char="l"/>
              <a:defRPr sz="2800">
                <a:solidFill>
                  <a:schemeClr val="tx1"/>
                </a:solidFill>
                <a:latin typeface="Arial" charset="0"/>
                <a:ea typeface="MS PGothic" charset="-128"/>
              </a:defRPr>
            </a:lvl2pPr>
            <a:lvl3pPr marL="1143000" indent="-228600">
              <a:spcBef>
                <a:spcPct val="20000"/>
              </a:spcBef>
              <a:buClr>
                <a:schemeClr val="hlink"/>
              </a:buClr>
              <a:buSzPct val="65000"/>
              <a:buFont typeface="Wingdings" charset="2"/>
              <a:buChar char="l"/>
              <a:defRPr sz="2400">
                <a:solidFill>
                  <a:schemeClr val="tx1"/>
                </a:solidFill>
                <a:latin typeface="Arial" charset="0"/>
                <a:ea typeface="MS PGothic" charset="-128"/>
              </a:defRPr>
            </a:lvl3pPr>
            <a:lvl4pPr marL="1600200" indent="-228600">
              <a:spcBef>
                <a:spcPct val="20000"/>
              </a:spcBef>
              <a:buClr>
                <a:schemeClr val="accent1"/>
              </a:buClr>
              <a:buSzPct val="60000"/>
              <a:buFont typeface="Wingdings" charset="2"/>
              <a:buChar char="l"/>
              <a:defRPr sz="2000">
                <a:solidFill>
                  <a:schemeClr val="tx1"/>
                </a:solidFill>
                <a:latin typeface="Arial" charset="0"/>
                <a:ea typeface="MS PGothic" charset="-128"/>
              </a:defRPr>
            </a:lvl4pPr>
            <a:lvl5pPr marL="2057400" indent="-228600">
              <a:spcBef>
                <a:spcPct val="20000"/>
              </a:spcBef>
              <a:buClr>
                <a:schemeClr val="accent2"/>
              </a:buClr>
              <a:buSzPct val="60000"/>
              <a:buFont typeface="Wingdings" charset="2"/>
              <a:buChar char="l"/>
              <a:defRPr sz="2000">
                <a:solidFill>
                  <a:schemeClr val="tx1"/>
                </a:solidFill>
                <a:latin typeface="Arial" charset="0"/>
                <a:ea typeface="MS PGothic" charset="-128"/>
              </a:defRPr>
            </a:lvl5pPr>
            <a:lvl6pPr marL="25146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6pPr>
            <a:lvl7pPr marL="29718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7pPr>
            <a:lvl8pPr marL="34290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8pPr>
            <a:lvl9pPr marL="38862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9pPr>
          </a:lstStyle>
          <a:p>
            <a:pPr eaLnBrk="1" hangingPunct="1">
              <a:spcBef>
                <a:spcPct val="0"/>
              </a:spcBef>
              <a:buSzTx/>
              <a:buFontTx/>
              <a:buNone/>
            </a:pPr>
            <a:endParaRPr lang="en-US" altLang="en-US" sz="2400">
              <a:latin typeface="Times New Roman" charset="0"/>
            </a:endParaRPr>
          </a:p>
        </p:txBody>
      </p:sp>
      <p:pic>
        <p:nvPicPr>
          <p:cNvPr id="1026" name="Picture 2">
            <a:extLst>
              <a:ext uri="{FF2B5EF4-FFF2-40B4-BE49-F238E27FC236}">
                <a16:creationId xmlns:a16="http://schemas.microsoft.com/office/drawing/2014/main" id="{B710D711-FC03-1846-AFED-C4C257DC1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5050"/>
            <a:ext cx="9144000" cy="47879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174E2C3A-2669-8543-85E5-E2F438FB5F04}"/>
              </a:ext>
            </a:extLst>
          </p:cNvPr>
          <p:cNvSpPr>
            <a:spLocks noGrp="1"/>
          </p:cNvSpPr>
          <p:nvPr>
            <p:ph type="ftr" sz="quarter" idx="11"/>
          </p:nvPr>
        </p:nvSpPr>
        <p:spPr>
          <a:xfrm>
            <a:off x="6031230" y="6349009"/>
            <a:ext cx="3086100" cy="345796"/>
          </a:xfrm>
        </p:spPr>
        <p:txBody>
          <a:bodyPr/>
          <a:lstStyle/>
          <a:p>
            <a:r>
              <a:rPr lang="en-US"/>
              <a:t>Maggie Rea, Ph.D.et.al.</a:t>
            </a:r>
          </a:p>
        </p:txBody>
      </p:sp>
      <p:sp>
        <p:nvSpPr>
          <p:cNvPr id="6" name="Slide Number Placeholder 5">
            <a:extLst>
              <a:ext uri="{FF2B5EF4-FFF2-40B4-BE49-F238E27FC236}">
                <a16:creationId xmlns:a16="http://schemas.microsoft.com/office/drawing/2014/main" id="{128A2F83-FE98-B849-9922-CACDF9B35000}"/>
              </a:ext>
            </a:extLst>
          </p:cNvPr>
          <p:cNvSpPr>
            <a:spLocks noGrp="1"/>
          </p:cNvSpPr>
          <p:nvPr>
            <p:ph type="sldNum" sz="quarter" idx="12"/>
          </p:nvPr>
        </p:nvSpPr>
        <p:spPr/>
        <p:txBody>
          <a:bodyPr/>
          <a:lstStyle/>
          <a:p>
            <a:pPr>
              <a:defRPr/>
            </a:pPr>
            <a:fld id="{BFFF0FE4-2EDC-5246-A715-FCC514883B0B}" type="slidenum">
              <a:rPr lang="en-US" altLang="en-US" smtClean="0"/>
              <a:pPr>
                <a:defRPr/>
              </a:pPr>
              <a:t>11</a:t>
            </a:fld>
            <a:endParaRPr lang="en-US" altLang="en-US"/>
          </a:p>
        </p:txBody>
      </p:sp>
    </p:spTree>
    <p:extLst>
      <p:ext uri="{BB962C8B-B14F-4D97-AF65-F5344CB8AC3E}">
        <p14:creationId xmlns:p14="http://schemas.microsoft.com/office/powerpoint/2010/main" val="3340378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F2CEA391-73EE-8E45-91BF-E95B72880152}"/>
              </a:ext>
            </a:extLst>
          </p:cNvPr>
          <p:cNvSpPr>
            <a:spLocks noGrp="1"/>
          </p:cNvSpPr>
          <p:nvPr>
            <p:ph type="title"/>
          </p:nvPr>
        </p:nvSpPr>
        <p:spPr/>
        <p:txBody>
          <a:bodyPr>
            <a:normAutofit/>
          </a:bodyPr>
          <a:lstStyle/>
          <a:p>
            <a:br>
              <a:rPr lang="en-US" altLang="en-US" sz="3600" b="1"/>
            </a:br>
            <a:r>
              <a:rPr lang="en-US" altLang="en-US" sz="3600" b="1"/>
              <a:t>Imposter Experience</a:t>
            </a:r>
            <a:endParaRPr lang="en-US" altLang="en-US" sz="3600"/>
          </a:p>
        </p:txBody>
      </p:sp>
      <p:sp>
        <p:nvSpPr>
          <p:cNvPr id="149506" name="Content Placeholder 2">
            <a:extLst>
              <a:ext uri="{FF2B5EF4-FFF2-40B4-BE49-F238E27FC236}">
                <a16:creationId xmlns:a16="http://schemas.microsoft.com/office/drawing/2014/main" id="{AE8C0F7D-67BE-5548-AB9A-FC30F972BD98}"/>
              </a:ext>
            </a:extLst>
          </p:cNvPr>
          <p:cNvSpPr>
            <a:spLocks noGrp="1"/>
          </p:cNvSpPr>
          <p:nvPr>
            <p:ph idx="1"/>
          </p:nvPr>
        </p:nvSpPr>
        <p:spPr>
          <a:xfrm>
            <a:off x="938758" y="1752600"/>
            <a:ext cx="7633742" cy="4800600"/>
          </a:xfrm>
        </p:spPr>
        <p:txBody>
          <a:bodyPr>
            <a:normAutofit fontScale="77500" lnSpcReduction="20000"/>
          </a:bodyPr>
          <a:lstStyle/>
          <a:p>
            <a:pPr>
              <a:buFont typeface="Wingdings 2" panose="05020102010507070707" pitchFamily="18" charset="2"/>
              <a:buChar char=""/>
              <a:defRPr/>
            </a:pPr>
            <a:r>
              <a:rPr lang="en-US" altLang="en-US" sz="2800" dirty="0"/>
              <a:t>22-60% medical students</a:t>
            </a:r>
          </a:p>
          <a:p>
            <a:pPr>
              <a:buFont typeface="Wingdings 2" panose="05020102010507070707" pitchFamily="18" charset="2"/>
              <a:buChar char=""/>
              <a:defRPr/>
            </a:pPr>
            <a:r>
              <a:rPr lang="en-US" altLang="en-US" sz="2800" dirty="0"/>
              <a:t>33-44% residents</a:t>
            </a:r>
          </a:p>
          <a:p>
            <a:pPr>
              <a:buFont typeface="Wingdings 2" panose="05020102010507070707" pitchFamily="18" charset="2"/>
              <a:buChar char=""/>
              <a:defRPr/>
            </a:pPr>
            <a:r>
              <a:rPr lang="en-US" altLang="en-US" sz="2800" dirty="0"/>
              <a:t>Senior Faculty:</a:t>
            </a:r>
          </a:p>
          <a:p>
            <a:pPr lvl="1">
              <a:buFont typeface="Wingdings 2" panose="05020102010507070707" pitchFamily="18" charset="2"/>
              <a:buChar char=""/>
              <a:defRPr/>
            </a:pPr>
            <a:r>
              <a:rPr lang="en-US" altLang="en-US" sz="2800" dirty="0"/>
              <a:t>Especially in transitions and facing professional challenges</a:t>
            </a:r>
            <a:r>
              <a:rPr lang="en-US" sz="2800" dirty="0"/>
              <a:t>- </a:t>
            </a:r>
            <a:endParaRPr lang="en-US" altLang="en-US" sz="2800" dirty="0"/>
          </a:p>
          <a:p>
            <a:pPr lvl="1">
              <a:buFont typeface="Wingdings 2" panose="05020102010507070707" pitchFamily="18" charset="2"/>
              <a:buChar char=""/>
              <a:defRPr/>
            </a:pPr>
            <a:r>
              <a:rPr lang="en-US" altLang="en-US" sz="2800" dirty="0"/>
              <a:t>Patient complaint</a:t>
            </a:r>
          </a:p>
          <a:p>
            <a:pPr lvl="1">
              <a:buFont typeface="Wingdings 2" panose="05020102010507070707" pitchFamily="18" charset="2"/>
              <a:buChar char=""/>
              <a:defRPr/>
            </a:pPr>
            <a:r>
              <a:rPr lang="en-US" altLang="en-US" sz="2800" dirty="0"/>
              <a:t>Poor evaluations</a:t>
            </a:r>
          </a:p>
          <a:p>
            <a:pPr lvl="1">
              <a:buFont typeface="Wingdings 2" panose="05020102010507070707" pitchFamily="18" charset="2"/>
              <a:buChar char=""/>
              <a:defRPr/>
            </a:pPr>
            <a:r>
              <a:rPr lang="en-US" altLang="en-US" sz="2800" dirty="0"/>
              <a:t>Rejected grants</a:t>
            </a:r>
          </a:p>
          <a:p>
            <a:pPr lvl="1">
              <a:buFont typeface="Wingdings 2" panose="05020102010507070707" pitchFamily="18" charset="2"/>
              <a:buChar char=""/>
              <a:defRPr/>
            </a:pPr>
            <a:r>
              <a:rPr lang="en-US" altLang="en-US" sz="2800" dirty="0"/>
              <a:t>Lack of promotion</a:t>
            </a:r>
          </a:p>
          <a:p>
            <a:pPr lvl="1">
              <a:buFont typeface="Wingdings 2" panose="05020102010507070707" pitchFamily="18" charset="2"/>
              <a:buChar char=""/>
              <a:defRPr/>
            </a:pPr>
            <a:r>
              <a:rPr lang="en-US" altLang="en-US" sz="2800" dirty="0"/>
              <a:t>Role of feedback or lack there of</a:t>
            </a:r>
          </a:p>
          <a:p>
            <a:pPr>
              <a:buFont typeface="Wingdings 2" panose="05020102010507070707" pitchFamily="18" charset="2"/>
              <a:buChar char=""/>
              <a:defRPr/>
            </a:pPr>
            <a:r>
              <a:rPr lang="en-US" altLang="en-US" sz="2800" dirty="0"/>
              <a:t>Women more then men]</a:t>
            </a:r>
          </a:p>
          <a:p>
            <a:pPr>
              <a:buFont typeface="Wingdings 2" panose="05020102010507070707" pitchFamily="18" charset="2"/>
              <a:buChar char=""/>
              <a:defRPr/>
            </a:pPr>
            <a:r>
              <a:rPr lang="en-US" altLang="en-US" sz="2800" dirty="0"/>
              <a:t>URM</a:t>
            </a:r>
          </a:p>
          <a:p>
            <a:pPr marL="393700" lvl="1" indent="0">
              <a:buNone/>
              <a:defRPr/>
            </a:pPr>
            <a:endParaRPr lang="en-US" altLang="en-US" sz="1200" dirty="0"/>
          </a:p>
          <a:p>
            <a:pPr marL="457200" lvl="1" indent="0">
              <a:buNone/>
              <a:defRPr/>
            </a:pPr>
            <a:endParaRPr lang="en-US" altLang="en-US" dirty="0"/>
          </a:p>
          <a:p>
            <a:pPr>
              <a:buFont typeface="Wingdings 2" panose="05020102010507070707" pitchFamily="18" charset="2"/>
              <a:buNone/>
              <a:defRPr/>
            </a:pPr>
            <a:endParaRPr lang="en-US" altLang="en-US" dirty="0"/>
          </a:p>
        </p:txBody>
      </p:sp>
      <p:sp>
        <p:nvSpPr>
          <p:cNvPr id="3" name="Footer Placeholder 2">
            <a:extLst>
              <a:ext uri="{FF2B5EF4-FFF2-40B4-BE49-F238E27FC236}">
                <a16:creationId xmlns:a16="http://schemas.microsoft.com/office/drawing/2014/main" id="{B3294D23-BCA3-8B46-B325-AFCE11FA1F8A}"/>
              </a:ext>
            </a:extLst>
          </p:cNvPr>
          <p:cNvSpPr>
            <a:spLocks noGrp="1"/>
          </p:cNvSpPr>
          <p:nvPr>
            <p:ph type="ftr" sz="quarter" idx="11"/>
          </p:nvPr>
        </p:nvSpPr>
        <p:spPr>
          <a:xfrm>
            <a:off x="6267450" y="6375679"/>
            <a:ext cx="2114549" cy="345796"/>
          </a:xfrm>
        </p:spPr>
        <p:txBody>
          <a:bodyPr/>
          <a:lstStyle/>
          <a:p>
            <a:r>
              <a:rPr lang="en-US" dirty="0"/>
              <a:t>Maggie Rea, Ph.D.et.al.</a:t>
            </a:r>
          </a:p>
        </p:txBody>
      </p:sp>
      <p:sp>
        <p:nvSpPr>
          <p:cNvPr id="4" name="Slide Number Placeholder 3">
            <a:extLst>
              <a:ext uri="{FF2B5EF4-FFF2-40B4-BE49-F238E27FC236}">
                <a16:creationId xmlns:a16="http://schemas.microsoft.com/office/drawing/2014/main" id="{90CF4D44-61DC-C141-8575-0874D21B1637}"/>
              </a:ext>
            </a:extLst>
          </p:cNvPr>
          <p:cNvSpPr>
            <a:spLocks noGrp="1"/>
          </p:cNvSpPr>
          <p:nvPr>
            <p:ph type="sldNum" sz="quarter" idx="12"/>
          </p:nvPr>
        </p:nvSpPr>
        <p:spPr/>
        <p:txBody>
          <a:bodyPr/>
          <a:lstStyle/>
          <a:p>
            <a:pPr>
              <a:defRPr/>
            </a:pPr>
            <a:fld id="{D32C44AC-44DD-094A-A607-E7A72AE61365}" type="slidenum">
              <a:rPr lang="en-US" altLang="en-US" smtClean="0"/>
              <a:pPr>
                <a:defRPr/>
              </a:pPr>
              <a:t>12</a:t>
            </a:fld>
            <a:endParaRPr lang="en-US" altLang="en-US"/>
          </a:p>
        </p:txBody>
      </p:sp>
    </p:spTree>
    <p:extLst>
      <p:ext uri="{BB962C8B-B14F-4D97-AF65-F5344CB8AC3E}">
        <p14:creationId xmlns:p14="http://schemas.microsoft.com/office/powerpoint/2010/main" val="312665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AB145-02F1-AD4E-A779-FECC53F82F6F}"/>
              </a:ext>
            </a:extLst>
          </p:cNvPr>
          <p:cNvSpPr>
            <a:spLocks noGrp="1"/>
          </p:cNvSpPr>
          <p:nvPr>
            <p:ph type="title"/>
          </p:nvPr>
        </p:nvSpPr>
        <p:spPr/>
        <p:txBody>
          <a:bodyPr/>
          <a:lstStyle/>
          <a:p>
            <a:r>
              <a:rPr lang="en-US" dirty="0"/>
              <a:t>Impostor Consequences</a:t>
            </a:r>
          </a:p>
        </p:txBody>
      </p:sp>
      <p:sp>
        <p:nvSpPr>
          <p:cNvPr id="3" name="Content Placeholder 2">
            <a:extLst>
              <a:ext uri="{FF2B5EF4-FFF2-40B4-BE49-F238E27FC236}">
                <a16:creationId xmlns:a16="http://schemas.microsoft.com/office/drawing/2014/main" id="{7AB69F4E-9EBF-E448-A2DB-5AE193EF4510}"/>
              </a:ext>
            </a:extLst>
          </p:cNvPr>
          <p:cNvSpPr>
            <a:spLocks noGrp="1"/>
          </p:cNvSpPr>
          <p:nvPr>
            <p:ph idx="1"/>
          </p:nvPr>
        </p:nvSpPr>
        <p:spPr/>
        <p:txBody>
          <a:bodyPr>
            <a:normAutofit/>
          </a:bodyPr>
          <a:lstStyle/>
          <a:p>
            <a:r>
              <a:rPr lang="en-US" altLang="en-US" sz="3200" dirty="0"/>
              <a:t>Anxiety, depression, and burnout</a:t>
            </a:r>
          </a:p>
          <a:p>
            <a:r>
              <a:rPr lang="en-US" sz="3200" dirty="0"/>
              <a:t>Withdrawal school</a:t>
            </a:r>
          </a:p>
          <a:p>
            <a:r>
              <a:rPr lang="en-US" sz="3200" dirty="0"/>
              <a:t>Suicidal ideation</a:t>
            </a:r>
          </a:p>
          <a:p>
            <a:r>
              <a:rPr lang="en-US" sz="3200" dirty="0"/>
              <a:t>Lower self-compassion, sociability, self-esteem</a:t>
            </a:r>
          </a:p>
          <a:p>
            <a:pPr marL="0" indent="0">
              <a:buNone/>
            </a:pPr>
            <a:endParaRPr lang="en-US" dirty="0"/>
          </a:p>
          <a:p>
            <a:endParaRPr lang="en-US" sz="2800" dirty="0"/>
          </a:p>
        </p:txBody>
      </p:sp>
      <p:sp>
        <p:nvSpPr>
          <p:cNvPr id="5" name="Footer Placeholder 4">
            <a:extLst>
              <a:ext uri="{FF2B5EF4-FFF2-40B4-BE49-F238E27FC236}">
                <a16:creationId xmlns:a16="http://schemas.microsoft.com/office/drawing/2014/main" id="{428CA49D-BD9B-5E49-9E69-43257477F792}"/>
              </a:ext>
            </a:extLst>
          </p:cNvPr>
          <p:cNvSpPr>
            <a:spLocks noGrp="1"/>
          </p:cNvSpPr>
          <p:nvPr>
            <p:ph type="ftr" sz="quarter" idx="11"/>
          </p:nvPr>
        </p:nvSpPr>
        <p:spPr>
          <a:xfrm>
            <a:off x="6096000" y="6409967"/>
            <a:ext cx="3429000" cy="345795"/>
          </a:xfrm>
        </p:spPr>
        <p:txBody>
          <a:bodyPr/>
          <a:lstStyle/>
          <a:p>
            <a:r>
              <a:rPr lang="en-US" dirty="0"/>
              <a:t>Maggie Rea, Ph.D.et.al.</a:t>
            </a:r>
          </a:p>
        </p:txBody>
      </p:sp>
      <p:sp>
        <p:nvSpPr>
          <p:cNvPr id="6" name="Slide Number Placeholder 5">
            <a:extLst>
              <a:ext uri="{FF2B5EF4-FFF2-40B4-BE49-F238E27FC236}">
                <a16:creationId xmlns:a16="http://schemas.microsoft.com/office/drawing/2014/main" id="{18534A4C-A26C-354F-BC25-1595DF2B86F8}"/>
              </a:ext>
            </a:extLst>
          </p:cNvPr>
          <p:cNvSpPr>
            <a:spLocks noGrp="1"/>
          </p:cNvSpPr>
          <p:nvPr>
            <p:ph type="sldNum" sz="quarter" idx="12"/>
          </p:nvPr>
        </p:nvSpPr>
        <p:spPr>
          <a:xfrm>
            <a:off x="7086600" y="6409968"/>
            <a:ext cx="1752600" cy="345795"/>
          </a:xfrm>
        </p:spPr>
        <p:txBody>
          <a:bodyPr/>
          <a:lstStyle/>
          <a:p>
            <a:pPr>
              <a:defRPr/>
            </a:pPr>
            <a:fld id="{D32C44AC-44DD-094A-A607-E7A72AE61365}" type="slidenum">
              <a:rPr lang="en-US" altLang="en-US" smtClean="0"/>
              <a:pPr>
                <a:defRPr/>
              </a:pPr>
              <a:t>13</a:t>
            </a:fld>
            <a:endParaRPr lang="en-US" altLang="en-US"/>
          </a:p>
        </p:txBody>
      </p:sp>
    </p:spTree>
    <p:extLst>
      <p:ext uri="{BB962C8B-B14F-4D97-AF65-F5344CB8AC3E}">
        <p14:creationId xmlns:p14="http://schemas.microsoft.com/office/powerpoint/2010/main" val="2617845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5953" name="Title 1"/>
          <p:cNvSpPr>
            <a:spLocks noGrp="1"/>
          </p:cNvSpPr>
          <p:nvPr>
            <p:ph type="title"/>
          </p:nvPr>
        </p:nvSpPr>
        <p:spPr>
          <a:xfrm>
            <a:off x="938758" y="382385"/>
            <a:ext cx="7633742" cy="1492132"/>
          </a:xfrm>
        </p:spPr>
        <p:txBody>
          <a:bodyPr anchor="ctr">
            <a:normAutofit/>
          </a:bodyPr>
          <a:lstStyle/>
          <a:p>
            <a:r>
              <a:rPr lang="en-US" altLang="en-US" dirty="0">
                <a:ea typeface="MS PGothic" charset="-128"/>
              </a:rPr>
              <a:t>Medical Students:</a:t>
            </a:r>
          </a:p>
        </p:txBody>
      </p:sp>
      <p:graphicFrame>
        <p:nvGraphicFramePr>
          <p:cNvPr id="125956" name="Content Placeholder 2">
            <a:extLst>
              <a:ext uri="{FF2B5EF4-FFF2-40B4-BE49-F238E27FC236}">
                <a16:creationId xmlns:a16="http://schemas.microsoft.com/office/drawing/2014/main" id="{37B8FC2D-124A-4870-B8F5-47E30FB38567}"/>
              </a:ext>
            </a:extLst>
          </p:cNvPr>
          <p:cNvGraphicFramePr>
            <a:graphicFrameLocks noGrp="1"/>
          </p:cNvGraphicFramePr>
          <p:nvPr>
            <p:ph idx="1"/>
            <p:extLst>
              <p:ext uri="{D42A27DB-BD31-4B8C-83A1-F6EECF244321}">
                <p14:modId xmlns:p14="http://schemas.microsoft.com/office/powerpoint/2010/main" val="3796803465"/>
              </p:ext>
            </p:extLst>
          </p:nvPr>
        </p:nvGraphicFramePr>
        <p:xfrm>
          <a:off x="938212" y="2286000"/>
          <a:ext cx="7634288" cy="359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3B08FF48-2B17-0B4A-8C90-65E0500604A4}"/>
              </a:ext>
            </a:extLst>
          </p:cNvPr>
          <p:cNvSpPr>
            <a:spLocks noGrp="1"/>
          </p:cNvSpPr>
          <p:nvPr>
            <p:ph type="ftr" sz="quarter" idx="11"/>
          </p:nvPr>
        </p:nvSpPr>
        <p:spPr>
          <a:xfrm>
            <a:off x="6858000" y="6375679"/>
            <a:ext cx="1524000" cy="345796"/>
          </a:xfrm>
        </p:spPr>
        <p:txBody>
          <a:bodyPr/>
          <a:lstStyle/>
          <a:p>
            <a:r>
              <a:rPr lang="en-US"/>
              <a:t>Maggie Rea, Ph.D.et.al.</a:t>
            </a:r>
          </a:p>
        </p:txBody>
      </p:sp>
      <p:sp>
        <p:nvSpPr>
          <p:cNvPr id="3" name="Slide Number Placeholder 2">
            <a:extLst>
              <a:ext uri="{FF2B5EF4-FFF2-40B4-BE49-F238E27FC236}">
                <a16:creationId xmlns:a16="http://schemas.microsoft.com/office/drawing/2014/main" id="{E13F53C3-5E7B-7D48-9C32-0A99E6AC5240}"/>
              </a:ext>
            </a:extLst>
          </p:cNvPr>
          <p:cNvSpPr>
            <a:spLocks noGrp="1"/>
          </p:cNvSpPr>
          <p:nvPr>
            <p:ph type="sldNum" sz="quarter" idx="12"/>
          </p:nvPr>
        </p:nvSpPr>
        <p:spPr/>
        <p:txBody>
          <a:bodyPr/>
          <a:lstStyle/>
          <a:p>
            <a:pPr>
              <a:defRPr/>
            </a:pPr>
            <a:fld id="{D32C44AC-44DD-094A-A607-E7A72AE61365}" type="slidenum">
              <a:rPr lang="en-US" altLang="en-US" smtClean="0"/>
              <a:pPr>
                <a:defRPr/>
              </a:pPr>
              <a:t>14</a:t>
            </a:fld>
            <a:endParaRPr lang="en-US" altLang="en-US"/>
          </a:p>
        </p:txBody>
      </p:sp>
    </p:spTree>
    <p:extLst>
      <p:ext uri="{BB962C8B-B14F-4D97-AF65-F5344CB8AC3E}">
        <p14:creationId xmlns:p14="http://schemas.microsoft.com/office/powerpoint/2010/main" val="2036024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DBA3C2-C92B-4CEB-868F-52A62295B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740362-BE1B-49F1-8F44-9EA7CC797C39}"/>
              </a:ext>
            </a:extLst>
          </p:cNvPr>
          <p:cNvSpPr>
            <a:spLocks noGrp="1"/>
          </p:cNvSpPr>
          <p:nvPr>
            <p:ph type="title"/>
          </p:nvPr>
        </p:nvSpPr>
        <p:spPr>
          <a:xfrm>
            <a:off x="571497" y="382385"/>
            <a:ext cx="8001003" cy="1113295"/>
          </a:xfrm>
        </p:spPr>
        <p:txBody>
          <a:bodyPr anchor="b">
            <a:normAutofit/>
          </a:bodyPr>
          <a:lstStyle/>
          <a:p>
            <a:pPr algn="ctr"/>
            <a:r>
              <a:rPr lang="en-US" sz="3200" b="0" i="0" dirty="0">
                <a:effectLst/>
                <a:latin typeface="+mn-lt"/>
              </a:rPr>
              <a:t>concerns of discriminatory gaslighting</a:t>
            </a:r>
            <a:endParaRPr lang="en-US" sz="3200" dirty="0">
              <a:latin typeface="+mn-lt"/>
            </a:endParaRPr>
          </a:p>
        </p:txBody>
      </p:sp>
      <p:sp>
        <p:nvSpPr>
          <p:cNvPr id="3" name="Content Placeholder 2">
            <a:extLst>
              <a:ext uri="{FF2B5EF4-FFF2-40B4-BE49-F238E27FC236}">
                <a16:creationId xmlns:a16="http://schemas.microsoft.com/office/drawing/2014/main" id="{7EAE931F-E971-4C68-8D7A-D6A7E0FEB6D4}"/>
              </a:ext>
            </a:extLst>
          </p:cNvPr>
          <p:cNvSpPr>
            <a:spLocks noGrp="1"/>
          </p:cNvSpPr>
          <p:nvPr>
            <p:ph idx="1"/>
          </p:nvPr>
        </p:nvSpPr>
        <p:spPr>
          <a:xfrm>
            <a:off x="571497" y="1785257"/>
            <a:ext cx="8001003" cy="3440539"/>
          </a:xfrm>
        </p:spPr>
        <p:txBody>
          <a:bodyPr>
            <a:normAutofit/>
          </a:bodyPr>
          <a:lstStyle/>
          <a:p>
            <a:pPr>
              <a:lnSpc>
                <a:spcPct val="100000"/>
              </a:lnSpc>
            </a:pPr>
            <a:r>
              <a:rPr lang="en-US" sz="1900" dirty="0"/>
              <a:t>I</a:t>
            </a:r>
            <a:r>
              <a:rPr lang="en-US" sz="1900" b="0" i="0" dirty="0">
                <a:effectLst/>
              </a:rPr>
              <a:t>mposter syndrome </a:t>
            </a:r>
            <a:r>
              <a:rPr lang="en-US" sz="1900" dirty="0"/>
              <a:t>can put</a:t>
            </a:r>
            <a:r>
              <a:rPr lang="en-US" sz="1900" b="0" i="0" dirty="0">
                <a:effectLst/>
              </a:rPr>
              <a:t> the blame on individuals, without accounting for the historical and cultural contexts that are foundational to how it manifests in both women of color and white women. </a:t>
            </a:r>
          </a:p>
          <a:p>
            <a:pPr>
              <a:lnSpc>
                <a:spcPct val="100000"/>
              </a:lnSpc>
            </a:pPr>
            <a:r>
              <a:rPr lang="en-US" sz="1900" b="0" i="0" dirty="0">
                <a:effectLst/>
              </a:rPr>
              <a:t>Imposter syndrome directs our view toward fixing women at work instead of fixing the places where women work.</a:t>
            </a:r>
          </a:p>
          <a:p>
            <a:pPr>
              <a:lnSpc>
                <a:spcPct val="100000"/>
              </a:lnSpc>
            </a:pPr>
            <a:r>
              <a:rPr lang="en-US" sz="1900" b="0" i="0" dirty="0">
                <a:effectLst/>
              </a:rPr>
              <a:t>Even if women demonstrate strength, ambition, and resilience, daily battles with microaggressions, especially expectations and assumptions formed by stereotypes and racism, often push us down.</a:t>
            </a:r>
          </a:p>
        </p:txBody>
      </p:sp>
      <p:sp>
        <p:nvSpPr>
          <p:cNvPr id="12" name="Freeform: Shape 11">
            <a:extLst>
              <a:ext uri="{FF2B5EF4-FFF2-40B4-BE49-F238E27FC236}">
                <a16:creationId xmlns:a16="http://schemas.microsoft.com/office/drawing/2014/main" id="{0A5C11C9-65D2-491A-A266-6ADBD2CB4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06736"/>
            <a:ext cx="9143999"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900254A7-A040-4ECE-8918-398B34F3B17A}"/>
              </a:ext>
            </a:extLst>
          </p:cNvPr>
          <p:cNvSpPr>
            <a:spLocks noGrp="1"/>
          </p:cNvSpPr>
          <p:nvPr>
            <p:ph type="ftr" sz="quarter" idx="11"/>
          </p:nvPr>
        </p:nvSpPr>
        <p:spPr>
          <a:xfrm>
            <a:off x="6019800" y="6475615"/>
            <a:ext cx="2285999" cy="245860"/>
          </a:xfrm>
        </p:spPr>
        <p:txBody>
          <a:bodyPr>
            <a:normAutofit/>
          </a:bodyPr>
          <a:lstStyle/>
          <a:p>
            <a:pPr>
              <a:spcAft>
                <a:spcPts val="600"/>
              </a:spcAft>
              <a:defRPr/>
            </a:pPr>
            <a:r>
              <a:rPr lang="en-US" dirty="0"/>
              <a:t>Maggie Rea, Ph.D.et.al.</a:t>
            </a:r>
          </a:p>
        </p:txBody>
      </p:sp>
      <p:sp>
        <p:nvSpPr>
          <p:cNvPr id="5" name="Slide Number Placeholder 4">
            <a:extLst>
              <a:ext uri="{FF2B5EF4-FFF2-40B4-BE49-F238E27FC236}">
                <a16:creationId xmlns:a16="http://schemas.microsoft.com/office/drawing/2014/main" id="{69B378F8-74D8-4129-943F-E88899CFDDB6}"/>
              </a:ext>
            </a:extLst>
          </p:cNvPr>
          <p:cNvSpPr>
            <a:spLocks noGrp="1"/>
          </p:cNvSpPr>
          <p:nvPr>
            <p:ph type="sldNum" sz="quarter" idx="12"/>
          </p:nvPr>
        </p:nvSpPr>
        <p:spPr>
          <a:xfrm>
            <a:off x="7796892" y="6375679"/>
            <a:ext cx="775608" cy="345796"/>
          </a:xfrm>
        </p:spPr>
        <p:txBody>
          <a:bodyPr>
            <a:normAutofit/>
          </a:bodyPr>
          <a:lstStyle/>
          <a:p>
            <a:pPr>
              <a:spcAft>
                <a:spcPts val="600"/>
              </a:spcAft>
              <a:defRPr/>
            </a:pPr>
            <a:fld id="{D32C44AC-44DD-094A-A607-E7A72AE61365}" type="slidenum">
              <a:rPr lang="en-US" altLang="en-US" smtClean="0"/>
              <a:pPr>
                <a:spcAft>
                  <a:spcPts val="600"/>
                </a:spcAft>
                <a:defRPr/>
              </a:pPr>
              <a:t>15</a:t>
            </a:fld>
            <a:endParaRPr lang="en-US" altLang="en-US"/>
          </a:p>
        </p:txBody>
      </p:sp>
    </p:spTree>
    <p:extLst>
      <p:ext uri="{BB962C8B-B14F-4D97-AF65-F5344CB8AC3E}">
        <p14:creationId xmlns:p14="http://schemas.microsoft.com/office/powerpoint/2010/main" val="3693007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DBA3C2-C92B-4CEB-868F-52A62295B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427F2F-04F4-4E02-85A0-EB51996F8228}"/>
              </a:ext>
            </a:extLst>
          </p:cNvPr>
          <p:cNvSpPr>
            <a:spLocks noGrp="1"/>
          </p:cNvSpPr>
          <p:nvPr>
            <p:ph type="title"/>
          </p:nvPr>
        </p:nvSpPr>
        <p:spPr>
          <a:xfrm>
            <a:off x="571497" y="382385"/>
            <a:ext cx="8001003" cy="1113295"/>
          </a:xfrm>
        </p:spPr>
        <p:txBody>
          <a:bodyPr anchor="b">
            <a:normAutofit/>
          </a:bodyPr>
          <a:lstStyle/>
          <a:p>
            <a:pPr algn="ctr"/>
            <a:r>
              <a:rPr lang="en-US" sz="2400" b="1" i="0" dirty="0">
                <a:effectLst/>
                <a:latin typeface="Cambria" panose="02040503050406030204" pitchFamily="18" charset="0"/>
                <a:ea typeface="Cambria" panose="02040503050406030204" pitchFamily="18" charset="0"/>
              </a:rPr>
              <a:t>Imposter Syndrome:</a:t>
            </a:r>
            <a:br>
              <a:rPr lang="en-US" sz="2400" b="1" i="0" dirty="0">
                <a:effectLst/>
                <a:latin typeface="Cambria" panose="02040503050406030204" pitchFamily="18" charset="0"/>
                <a:ea typeface="Cambria" panose="02040503050406030204" pitchFamily="18" charset="0"/>
              </a:rPr>
            </a:br>
            <a:r>
              <a:rPr lang="en-US" sz="2400" b="0" i="0" dirty="0">
                <a:effectLst/>
                <a:latin typeface="Cambria" panose="02040503050406030204" pitchFamily="18" charset="0"/>
                <a:ea typeface="Cambria" panose="02040503050406030204" pitchFamily="18" charset="0"/>
              </a:rPr>
              <a:t>Treat the Cause, Not the Symptom</a:t>
            </a:r>
            <a:br>
              <a:rPr lang="en-US" sz="2400" b="1" i="0" dirty="0">
                <a:effectLst/>
                <a:latin typeface="Guardian TextSans Web"/>
              </a:rPr>
            </a:br>
            <a:endParaRPr lang="en-US" sz="2400" dirty="0"/>
          </a:p>
        </p:txBody>
      </p:sp>
      <p:sp>
        <p:nvSpPr>
          <p:cNvPr id="3" name="Content Placeholder 2">
            <a:extLst>
              <a:ext uri="{FF2B5EF4-FFF2-40B4-BE49-F238E27FC236}">
                <a16:creationId xmlns:a16="http://schemas.microsoft.com/office/drawing/2014/main" id="{6454A994-3F21-465F-941B-EB6581D9A28D}"/>
              </a:ext>
            </a:extLst>
          </p:cNvPr>
          <p:cNvSpPr>
            <a:spLocks noGrp="1"/>
          </p:cNvSpPr>
          <p:nvPr>
            <p:ph idx="1"/>
          </p:nvPr>
        </p:nvSpPr>
        <p:spPr>
          <a:xfrm>
            <a:off x="571497" y="1785257"/>
            <a:ext cx="8001003" cy="3440539"/>
          </a:xfrm>
        </p:spPr>
        <p:txBody>
          <a:bodyPr>
            <a:normAutofit/>
          </a:bodyPr>
          <a:lstStyle/>
          <a:p>
            <a:pPr marL="0" indent="0">
              <a:buNone/>
            </a:pPr>
            <a:r>
              <a:rPr lang="en-US" sz="2800" b="0" i="0" dirty="0">
                <a:effectLst/>
                <a:latin typeface="Cambria" panose="02040503050406030204" pitchFamily="18" charset="0"/>
                <a:ea typeface="Cambria" panose="02040503050406030204" pitchFamily="18" charset="0"/>
              </a:rPr>
              <a:t> Imposter syndrome is but a symptom; inequity is the disease. Promoting equitable representation of women and minorities among the leaders of medicine through concerted systems-level intervention is the most appropriate treatment.</a:t>
            </a:r>
            <a:endParaRPr lang="en-US" sz="2800" dirty="0">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0A5C11C9-65D2-491A-A266-6ADBD2CB4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06736"/>
            <a:ext cx="9143999"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083BA43A-66FE-457C-98BA-178C126D087C}"/>
              </a:ext>
            </a:extLst>
          </p:cNvPr>
          <p:cNvSpPr>
            <a:spLocks noGrp="1"/>
          </p:cNvSpPr>
          <p:nvPr>
            <p:ph type="ftr" sz="quarter" idx="11"/>
          </p:nvPr>
        </p:nvSpPr>
        <p:spPr>
          <a:xfrm>
            <a:off x="6858000" y="6375678"/>
            <a:ext cx="1523999" cy="482321"/>
          </a:xfrm>
        </p:spPr>
        <p:txBody>
          <a:bodyPr>
            <a:normAutofit/>
          </a:bodyPr>
          <a:lstStyle/>
          <a:p>
            <a:pPr>
              <a:spcAft>
                <a:spcPts val="600"/>
              </a:spcAft>
              <a:defRPr/>
            </a:pPr>
            <a:r>
              <a:rPr lang="en-US"/>
              <a:t>Maggie Rea, Ph.D.et.al.</a:t>
            </a:r>
          </a:p>
        </p:txBody>
      </p:sp>
      <p:sp>
        <p:nvSpPr>
          <p:cNvPr id="5" name="Slide Number Placeholder 4">
            <a:extLst>
              <a:ext uri="{FF2B5EF4-FFF2-40B4-BE49-F238E27FC236}">
                <a16:creationId xmlns:a16="http://schemas.microsoft.com/office/drawing/2014/main" id="{944FFE68-ED03-44B1-A08B-125E061FA816}"/>
              </a:ext>
            </a:extLst>
          </p:cNvPr>
          <p:cNvSpPr>
            <a:spLocks noGrp="1"/>
          </p:cNvSpPr>
          <p:nvPr>
            <p:ph type="sldNum" sz="quarter" idx="12"/>
          </p:nvPr>
        </p:nvSpPr>
        <p:spPr>
          <a:xfrm>
            <a:off x="7796892" y="6375679"/>
            <a:ext cx="775608" cy="345796"/>
          </a:xfrm>
        </p:spPr>
        <p:txBody>
          <a:bodyPr>
            <a:normAutofit/>
          </a:bodyPr>
          <a:lstStyle/>
          <a:p>
            <a:pPr>
              <a:spcAft>
                <a:spcPts val="600"/>
              </a:spcAft>
              <a:defRPr/>
            </a:pPr>
            <a:fld id="{D32C44AC-44DD-094A-A607-E7A72AE61365}" type="slidenum">
              <a:rPr lang="en-US" altLang="en-US" smtClean="0"/>
              <a:pPr>
                <a:spcAft>
                  <a:spcPts val="600"/>
                </a:spcAft>
                <a:defRPr/>
              </a:pPr>
              <a:t>16</a:t>
            </a:fld>
            <a:endParaRPr lang="en-US" altLang="en-US"/>
          </a:p>
        </p:txBody>
      </p:sp>
    </p:spTree>
    <p:extLst>
      <p:ext uri="{BB962C8B-B14F-4D97-AF65-F5344CB8AC3E}">
        <p14:creationId xmlns:p14="http://schemas.microsoft.com/office/powerpoint/2010/main" val="1455343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BE98-9B2C-A341-A554-F878E57092DA}"/>
              </a:ext>
            </a:extLst>
          </p:cNvPr>
          <p:cNvSpPr>
            <a:spLocks noGrp="1"/>
          </p:cNvSpPr>
          <p:nvPr>
            <p:ph type="title"/>
          </p:nvPr>
        </p:nvSpPr>
        <p:spPr/>
        <p:txBody>
          <a:bodyPr/>
          <a:lstStyle/>
          <a:p>
            <a:endParaRPr lang="en-US"/>
          </a:p>
        </p:txBody>
      </p:sp>
      <p:pic>
        <p:nvPicPr>
          <p:cNvPr id="4" name="ImposterSyndrom1.mp4" descr="ImposterSyndrom1.mp4">
            <a:hlinkClick r:id="" action="ppaction://media"/>
            <a:extLst>
              <a:ext uri="{FF2B5EF4-FFF2-40B4-BE49-F238E27FC236}">
                <a16:creationId xmlns:a16="http://schemas.microsoft.com/office/drawing/2014/main" id="{A677E3A4-78A6-A148-A568-289A91D0096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60513" y="2286000"/>
            <a:ext cx="6389687" cy="3594100"/>
          </a:xfrm>
        </p:spPr>
      </p:pic>
      <p:sp>
        <p:nvSpPr>
          <p:cNvPr id="3" name="Footer Placeholder 2">
            <a:extLst>
              <a:ext uri="{FF2B5EF4-FFF2-40B4-BE49-F238E27FC236}">
                <a16:creationId xmlns:a16="http://schemas.microsoft.com/office/drawing/2014/main" id="{C2996A90-1281-F543-B86F-4D240BAF895F}"/>
              </a:ext>
            </a:extLst>
          </p:cNvPr>
          <p:cNvSpPr>
            <a:spLocks noGrp="1"/>
          </p:cNvSpPr>
          <p:nvPr>
            <p:ph type="ftr" sz="quarter" idx="11"/>
          </p:nvPr>
        </p:nvSpPr>
        <p:spPr>
          <a:xfrm>
            <a:off x="6057900" y="6381541"/>
            <a:ext cx="3086100" cy="345796"/>
          </a:xfrm>
        </p:spPr>
        <p:txBody>
          <a:bodyPr/>
          <a:lstStyle/>
          <a:p>
            <a:r>
              <a:rPr lang="en-US"/>
              <a:t>Maggie Rea, Ph.D.et.al.</a:t>
            </a:r>
          </a:p>
        </p:txBody>
      </p:sp>
      <p:sp>
        <p:nvSpPr>
          <p:cNvPr id="5" name="Slide Number Placeholder 4">
            <a:extLst>
              <a:ext uri="{FF2B5EF4-FFF2-40B4-BE49-F238E27FC236}">
                <a16:creationId xmlns:a16="http://schemas.microsoft.com/office/drawing/2014/main" id="{36612F28-17DC-1441-8A09-23485D5E7529}"/>
              </a:ext>
            </a:extLst>
          </p:cNvPr>
          <p:cNvSpPr>
            <a:spLocks noGrp="1"/>
          </p:cNvSpPr>
          <p:nvPr>
            <p:ph type="sldNum" sz="quarter" idx="12"/>
          </p:nvPr>
        </p:nvSpPr>
        <p:spPr/>
        <p:txBody>
          <a:bodyPr/>
          <a:lstStyle/>
          <a:p>
            <a:pPr>
              <a:defRPr/>
            </a:pPr>
            <a:fld id="{D32C44AC-44DD-094A-A607-E7A72AE61365}" type="slidenum">
              <a:rPr lang="en-US" altLang="en-US" smtClean="0"/>
              <a:pPr>
                <a:defRPr/>
              </a:pPr>
              <a:t>17</a:t>
            </a:fld>
            <a:endParaRPr lang="en-US" altLang="en-US"/>
          </a:p>
        </p:txBody>
      </p:sp>
    </p:spTree>
    <p:extLst>
      <p:ext uri="{BB962C8B-B14F-4D97-AF65-F5344CB8AC3E}">
        <p14:creationId xmlns:p14="http://schemas.microsoft.com/office/powerpoint/2010/main" val="407742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EC583-CC69-F94C-AC0B-50FA01DFFB2C}"/>
              </a:ext>
            </a:extLst>
          </p:cNvPr>
          <p:cNvSpPr>
            <a:spLocks noGrp="1"/>
          </p:cNvSpPr>
          <p:nvPr>
            <p:ph type="title"/>
          </p:nvPr>
        </p:nvSpPr>
        <p:spPr/>
        <p:txBody>
          <a:bodyPr/>
          <a:lstStyle/>
          <a:p>
            <a:r>
              <a:rPr lang="en-US" dirty="0"/>
              <a:t>Michelle Obama Discussing Impostor</a:t>
            </a:r>
          </a:p>
        </p:txBody>
      </p:sp>
      <p:sp>
        <p:nvSpPr>
          <p:cNvPr id="3" name="Footer Placeholder 2">
            <a:extLst>
              <a:ext uri="{FF2B5EF4-FFF2-40B4-BE49-F238E27FC236}">
                <a16:creationId xmlns:a16="http://schemas.microsoft.com/office/drawing/2014/main" id="{3C29A6B5-1631-C041-AF14-259427CBE990}"/>
              </a:ext>
            </a:extLst>
          </p:cNvPr>
          <p:cNvSpPr>
            <a:spLocks noGrp="1"/>
          </p:cNvSpPr>
          <p:nvPr>
            <p:ph type="ftr" sz="quarter" idx="11"/>
          </p:nvPr>
        </p:nvSpPr>
        <p:spPr>
          <a:xfrm>
            <a:off x="6400800" y="6375679"/>
            <a:ext cx="1981200" cy="345796"/>
          </a:xfrm>
        </p:spPr>
        <p:txBody>
          <a:bodyPr/>
          <a:lstStyle/>
          <a:p>
            <a:r>
              <a:rPr lang="en-US" dirty="0"/>
              <a:t>Maggie Rea, Ph.D.et.al.</a:t>
            </a:r>
          </a:p>
        </p:txBody>
      </p:sp>
      <p:sp>
        <p:nvSpPr>
          <p:cNvPr id="5" name="Slide Number Placeholder 4">
            <a:extLst>
              <a:ext uri="{FF2B5EF4-FFF2-40B4-BE49-F238E27FC236}">
                <a16:creationId xmlns:a16="http://schemas.microsoft.com/office/drawing/2014/main" id="{5DC7A3F6-9869-DA47-AFBB-DC16FFAA4194}"/>
              </a:ext>
            </a:extLst>
          </p:cNvPr>
          <p:cNvSpPr>
            <a:spLocks noGrp="1"/>
          </p:cNvSpPr>
          <p:nvPr>
            <p:ph type="sldNum" sz="quarter" idx="12"/>
          </p:nvPr>
        </p:nvSpPr>
        <p:spPr/>
        <p:txBody>
          <a:bodyPr/>
          <a:lstStyle/>
          <a:p>
            <a:pPr>
              <a:defRPr/>
            </a:pPr>
            <a:fld id="{D32C44AC-44DD-094A-A607-E7A72AE61365}" type="slidenum">
              <a:rPr lang="en-US" altLang="en-US" smtClean="0"/>
              <a:pPr>
                <a:defRPr/>
              </a:pPr>
              <a:t>18</a:t>
            </a:fld>
            <a:endParaRPr lang="en-US" altLang="en-US"/>
          </a:p>
        </p:txBody>
      </p:sp>
      <p:sp>
        <p:nvSpPr>
          <p:cNvPr id="6" name="Rectangle 5">
            <a:extLst>
              <a:ext uri="{FF2B5EF4-FFF2-40B4-BE49-F238E27FC236}">
                <a16:creationId xmlns:a16="http://schemas.microsoft.com/office/drawing/2014/main" id="{0066B700-25EF-294F-BF01-D599D4DD9F8E}"/>
              </a:ext>
            </a:extLst>
          </p:cNvPr>
          <p:cNvSpPr/>
          <p:nvPr/>
        </p:nvSpPr>
        <p:spPr>
          <a:xfrm>
            <a:off x="2286000" y="3105835"/>
            <a:ext cx="4572000" cy="646331"/>
          </a:xfrm>
          <a:prstGeom prst="rect">
            <a:avLst/>
          </a:prstGeom>
        </p:spPr>
        <p:txBody>
          <a:bodyPr>
            <a:spAutoFit/>
          </a:bodyPr>
          <a:lstStyle/>
          <a:p>
            <a:r>
              <a:rPr lang="en-US" dirty="0"/>
              <a:t>https://</a:t>
            </a:r>
            <a:r>
              <a:rPr lang="en-US" dirty="0" err="1"/>
              <a:t>www.youtube.com</a:t>
            </a:r>
            <a:r>
              <a:rPr lang="en-US" dirty="0"/>
              <a:t>/</a:t>
            </a:r>
            <a:r>
              <a:rPr lang="en-US" dirty="0" err="1"/>
              <a:t>watch?v</a:t>
            </a:r>
            <a:r>
              <a:rPr lang="en-US" dirty="0"/>
              <a:t>=</a:t>
            </a:r>
            <a:r>
              <a:rPr lang="en-US" dirty="0" err="1"/>
              <a:t>dumm_XfHkmY</a:t>
            </a:r>
            <a:endParaRPr lang="en-US" dirty="0"/>
          </a:p>
        </p:txBody>
      </p:sp>
    </p:spTree>
    <p:extLst>
      <p:ext uri="{BB962C8B-B14F-4D97-AF65-F5344CB8AC3E}">
        <p14:creationId xmlns:p14="http://schemas.microsoft.com/office/powerpoint/2010/main" val="1075833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 name="Freeform 10">
            <a:extLst>
              <a:ext uri="{FF2B5EF4-FFF2-40B4-BE49-F238E27FC236}">
                <a16:creationId xmlns:a16="http://schemas.microsoft.com/office/drawing/2014/main" id="{AF8F021D-E17C-4692-BC36-88810FC4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56769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39937" name="Title 1"/>
          <p:cNvSpPr>
            <a:spLocks noGrp="1"/>
          </p:cNvSpPr>
          <p:nvPr>
            <p:ph type="title"/>
          </p:nvPr>
        </p:nvSpPr>
        <p:spPr>
          <a:xfrm>
            <a:off x="573790" y="2769786"/>
            <a:ext cx="4755389" cy="1638469"/>
          </a:xfrm>
        </p:spPr>
        <p:txBody>
          <a:bodyPr>
            <a:normAutofit fontScale="90000"/>
          </a:bodyPr>
          <a:lstStyle/>
          <a:p>
            <a:r>
              <a:rPr lang="en-US" dirty="0">
                <a:solidFill>
                  <a:srgbClr val="000000"/>
                </a:solidFill>
              </a:rPr>
              <a:t>So what can we do about  it?</a:t>
            </a:r>
            <a:br>
              <a:rPr lang="en-US" dirty="0">
                <a:solidFill>
                  <a:srgbClr val="000000"/>
                </a:solidFill>
              </a:rPr>
            </a:br>
            <a:endParaRPr lang="en-US" altLang="en-US" dirty="0">
              <a:ea typeface="MS PGothic" charset="-128"/>
            </a:endParaRPr>
          </a:p>
        </p:txBody>
      </p:sp>
      <p:sp>
        <p:nvSpPr>
          <p:cNvPr id="74" name="Rectangle 73">
            <a:extLst>
              <a:ext uri="{FF2B5EF4-FFF2-40B4-BE49-F238E27FC236}">
                <a16:creationId xmlns:a16="http://schemas.microsoft.com/office/drawing/2014/main" id="{F3734912-26F1-4F15-9124-B74686760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73788" y="2443142"/>
            <a:ext cx="4729732" cy="3930227"/>
          </a:xfrm>
        </p:spPr>
        <p:txBody>
          <a:bodyPr>
            <a:normAutofit/>
          </a:bodyPr>
          <a:lstStyle/>
          <a:p>
            <a:pPr marL="0" indent="0">
              <a:buNone/>
              <a:defRPr/>
            </a:pPr>
            <a:endParaRPr lang="en-US" dirty="0">
              <a:solidFill>
                <a:srgbClr val="000000"/>
              </a:solidFill>
            </a:endParaRPr>
          </a:p>
        </p:txBody>
      </p:sp>
      <p:pic>
        <p:nvPicPr>
          <p:cNvPr id="69" name="Graphic 68" descr="Questions">
            <a:extLst>
              <a:ext uri="{FF2B5EF4-FFF2-40B4-BE49-F238E27FC236}">
                <a16:creationId xmlns:a16="http://schemas.microsoft.com/office/drawing/2014/main" id="{E6C8FA93-BC96-4185-A8A9-06D1AF7C95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38090" y="2057782"/>
            <a:ext cx="2742436" cy="2742436"/>
          </a:xfrm>
          <a:prstGeom prst="rect">
            <a:avLst/>
          </a:prstGeom>
        </p:spPr>
      </p:pic>
      <p:sp>
        <p:nvSpPr>
          <p:cNvPr id="2" name="Footer Placeholder 1">
            <a:extLst>
              <a:ext uri="{FF2B5EF4-FFF2-40B4-BE49-F238E27FC236}">
                <a16:creationId xmlns:a16="http://schemas.microsoft.com/office/drawing/2014/main" id="{C17E8892-C852-A441-A671-2B1CE81179EE}"/>
              </a:ext>
            </a:extLst>
          </p:cNvPr>
          <p:cNvSpPr>
            <a:spLocks noGrp="1"/>
          </p:cNvSpPr>
          <p:nvPr>
            <p:ph type="ftr" sz="quarter" idx="11"/>
          </p:nvPr>
        </p:nvSpPr>
        <p:spPr>
          <a:xfrm>
            <a:off x="6629400" y="6375679"/>
            <a:ext cx="1676400" cy="345796"/>
          </a:xfrm>
        </p:spPr>
        <p:txBody>
          <a:bodyPr/>
          <a:lstStyle/>
          <a:p>
            <a:r>
              <a:rPr lang="en-US" dirty="0"/>
              <a:t>Maggie Rea, Ph.D.et.al.</a:t>
            </a:r>
          </a:p>
        </p:txBody>
      </p:sp>
      <p:sp>
        <p:nvSpPr>
          <p:cNvPr id="4" name="Slide Number Placeholder 3">
            <a:extLst>
              <a:ext uri="{FF2B5EF4-FFF2-40B4-BE49-F238E27FC236}">
                <a16:creationId xmlns:a16="http://schemas.microsoft.com/office/drawing/2014/main" id="{DE15D367-851D-5C45-B16D-5C22155D0CA0}"/>
              </a:ext>
            </a:extLst>
          </p:cNvPr>
          <p:cNvSpPr>
            <a:spLocks noGrp="1"/>
          </p:cNvSpPr>
          <p:nvPr>
            <p:ph type="sldNum" sz="quarter" idx="12"/>
          </p:nvPr>
        </p:nvSpPr>
        <p:spPr/>
        <p:txBody>
          <a:bodyPr/>
          <a:lstStyle/>
          <a:p>
            <a:pPr>
              <a:defRPr/>
            </a:pPr>
            <a:fld id="{D32C44AC-44DD-094A-A607-E7A72AE61365}" type="slidenum">
              <a:rPr lang="en-US" altLang="en-US" smtClean="0"/>
              <a:pPr>
                <a:defRPr/>
              </a:pPr>
              <a:t>19</a:t>
            </a:fld>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idx="4294967295"/>
          </p:nvPr>
        </p:nvSpPr>
        <p:spPr>
          <a:xfrm>
            <a:off x="595574" y="1057275"/>
            <a:ext cx="7772400" cy="768350"/>
          </a:xfrm>
        </p:spPr>
        <p:txBody>
          <a:bodyPr>
            <a:normAutofit fontScale="90000"/>
          </a:bodyPr>
          <a:lstStyle/>
          <a:p>
            <a:r>
              <a:rPr lang="en-US" altLang="en-US" sz="3600" b="1" dirty="0">
                <a:ea typeface="MS PGothic" charset="-128"/>
              </a:rPr>
              <a:t>Reflect on Belonging &amp; Community:</a:t>
            </a:r>
          </a:p>
        </p:txBody>
      </p:sp>
      <p:sp>
        <p:nvSpPr>
          <p:cNvPr id="15362" name="AutoShape 5" descr="Image result for hiding behind a desk"/>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Arial" charset="0"/>
                <a:ea typeface="MS PGothic" charset="-128"/>
              </a:defRPr>
            </a:lvl1pPr>
            <a:lvl2pPr marL="742950" indent="-285750">
              <a:spcBef>
                <a:spcPct val="20000"/>
              </a:spcBef>
              <a:buClr>
                <a:schemeClr val="tx2"/>
              </a:buClr>
              <a:buSzPct val="70000"/>
              <a:buFont typeface="Wingdings" charset="2"/>
              <a:buChar char="l"/>
              <a:defRPr sz="2800">
                <a:solidFill>
                  <a:schemeClr val="tx1"/>
                </a:solidFill>
                <a:latin typeface="Arial" charset="0"/>
                <a:ea typeface="MS PGothic" charset="-128"/>
              </a:defRPr>
            </a:lvl2pPr>
            <a:lvl3pPr marL="1143000" indent="-228600">
              <a:spcBef>
                <a:spcPct val="20000"/>
              </a:spcBef>
              <a:buClr>
                <a:schemeClr val="hlink"/>
              </a:buClr>
              <a:buSzPct val="65000"/>
              <a:buFont typeface="Wingdings" charset="2"/>
              <a:buChar char="l"/>
              <a:defRPr sz="2400">
                <a:solidFill>
                  <a:schemeClr val="tx1"/>
                </a:solidFill>
                <a:latin typeface="Arial" charset="0"/>
                <a:ea typeface="MS PGothic" charset="-128"/>
              </a:defRPr>
            </a:lvl3pPr>
            <a:lvl4pPr marL="1600200" indent="-228600">
              <a:spcBef>
                <a:spcPct val="20000"/>
              </a:spcBef>
              <a:buClr>
                <a:schemeClr val="accent1"/>
              </a:buClr>
              <a:buSzPct val="60000"/>
              <a:buFont typeface="Wingdings" charset="2"/>
              <a:buChar char="l"/>
              <a:defRPr sz="2000">
                <a:solidFill>
                  <a:schemeClr val="tx1"/>
                </a:solidFill>
                <a:latin typeface="Arial" charset="0"/>
                <a:ea typeface="MS PGothic" charset="-128"/>
              </a:defRPr>
            </a:lvl4pPr>
            <a:lvl5pPr marL="2057400" indent="-228600">
              <a:spcBef>
                <a:spcPct val="20000"/>
              </a:spcBef>
              <a:buClr>
                <a:schemeClr val="accent2"/>
              </a:buClr>
              <a:buSzPct val="60000"/>
              <a:buFont typeface="Wingdings" charset="2"/>
              <a:buChar char="l"/>
              <a:defRPr sz="2000">
                <a:solidFill>
                  <a:schemeClr val="tx1"/>
                </a:solidFill>
                <a:latin typeface="Arial" charset="0"/>
                <a:ea typeface="MS PGothic" charset="-128"/>
              </a:defRPr>
            </a:lvl5pPr>
            <a:lvl6pPr marL="25146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6pPr>
            <a:lvl7pPr marL="29718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7pPr>
            <a:lvl8pPr marL="34290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8pPr>
            <a:lvl9pPr marL="38862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9pPr>
          </a:lstStyle>
          <a:p>
            <a:pPr eaLnBrk="1" hangingPunct="1">
              <a:spcBef>
                <a:spcPct val="0"/>
              </a:spcBef>
              <a:buSzTx/>
              <a:buFontTx/>
              <a:buNone/>
            </a:pPr>
            <a:endParaRPr lang="en-US" altLang="en-US" sz="2400">
              <a:latin typeface="Times New Roman" charset="0"/>
            </a:endParaRPr>
          </a:p>
        </p:txBody>
      </p:sp>
      <p:sp>
        <p:nvSpPr>
          <p:cNvPr id="15363" name="AutoShape 7" descr="Image result for hiding behind a desk"/>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Arial" charset="0"/>
                <a:ea typeface="MS PGothic" charset="-128"/>
              </a:defRPr>
            </a:lvl1pPr>
            <a:lvl2pPr marL="742950" indent="-285750">
              <a:spcBef>
                <a:spcPct val="20000"/>
              </a:spcBef>
              <a:buClr>
                <a:schemeClr val="tx2"/>
              </a:buClr>
              <a:buSzPct val="70000"/>
              <a:buFont typeface="Wingdings" charset="2"/>
              <a:buChar char="l"/>
              <a:defRPr sz="2800">
                <a:solidFill>
                  <a:schemeClr val="tx1"/>
                </a:solidFill>
                <a:latin typeface="Arial" charset="0"/>
                <a:ea typeface="MS PGothic" charset="-128"/>
              </a:defRPr>
            </a:lvl2pPr>
            <a:lvl3pPr marL="1143000" indent="-228600">
              <a:spcBef>
                <a:spcPct val="20000"/>
              </a:spcBef>
              <a:buClr>
                <a:schemeClr val="hlink"/>
              </a:buClr>
              <a:buSzPct val="65000"/>
              <a:buFont typeface="Wingdings" charset="2"/>
              <a:buChar char="l"/>
              <a:defRPr sz="2400">
                <a:solidFill>
                  <a:schemeClr val="tx1"/>
                </a:solidFill>
                <a:latin typeface="Arial" charset="0"/>
                <a:ea typeface="MS PGothic" charset="-128"/>
              </a:defRPr>
            </a:lvl3pPr>
            <a:lvl4pPr marL="1600200" indent="-228600">
              <a:spcBef>
                <a:spcPct val="20000"/>
              </a:spcBef>
              <a:buClr>
                <a:schemeClr val="accent1"/>
              </a:buClr>
              <a:buSzPct val="60000"/>
              <a:buFont typeface="Wingdings" charset="2"/>
              <a:buChar char="l"/>
              <a:defRPr sz="2000">
                <a:solidFill>
                  <a:schemeClr val="tx1"/>
                </a:solidFill>
                <a:latin typeface="Arial" charset="0"/>
                <a:ea typeface="MS PGothic" charset="-128"/>
              </a:defRPr>
            </a:lvl4pPr>
            <a:lvl5pPr marL="2057400" indent="-228600">
              <a:spcBef>
                <a:spcPct val="20000"/>
              </a:spcBef>
              <a:buClr>
                <a:schemeClr val="accent2"/>
              </a:buClr>
              <a:buSzPct val="60000"/>
              <a:buFont typeface="Wingdings" charset="2"/>
              <a:buChar char="l"/>
              <a:defRPr sz="2000">
                <a:solidFill>
                  <a:schemeClr val="tx1"/>
                </a:solidFill>
                <a:latin typeface="Arial" charset="0"/>
                <a:ea typeface="MS PGothic" charset="-128"/>
              </a:defRPr>
            </a:lvl5pPr>
            <a:lvl6pPr marL="25146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6pPr>
            <a:lvl7pPr marL="29718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7pPr>
            <a:lvl8pPr marL="34290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8pPr>
            <a:lvl9pPr marL="38862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9pPr>
          </a:lstStyle>
          <a:p>
            <a:pPr eaLnBrk="1" hangingPunct="1">
              <a:spcBef>
                <a:spcPct val="0"/>
              </a:spcBef>
              <a:buSzTx/>
              <a:buFontTx/>
              <a:buNone/>
            </a:pPr>
            <a:endParaRPr lang="en-US" altLang="en-US" sz="2400">
              <a:latin typeface="Times New Roman" charset="0"/>
            </a:endParaRPr>
          </a:p>
        </p:txBody>
      </p:sp>
      <p:sp>
        <p:nvSpPr>
          <p:cNvPr id="15365" name="AutoShape 11" descr="Image result for imposter syndrome images"/>
          <p:cNvSpPr>
            <a:spLocks noChangeAspect="1" noChangeArrowheads="1"/>
          </p:cNvSpPr>
          <p:nvPr/>
        </p:nvSpPr>
        <p:spPr bwMode="auto">
          <a:xfrm>
            <a:off x="473075"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Arial" charset="0"/>
                <a:ea typeface="MS PGothic" charset="-128"/>
              </a:defRPr>
            </a:lvl1pPr>
            <a:lvl2pPr marL="742950" indent="-285750">
              <a:spcBef>
                <a:spcPct val="20000"/>
              </a:spcBef>
              <a:buClr>
                <a:schemeClr val="tx2"/>
              </a:buClr>
              <a:buSzPct val="70000"/>
              <a:buFont typeface="Wingdings" charset="2"/>
              <a:buChar char="l"/>
              <a:defRPr sz="2800">
                <a:solidFill>
                  <a:schemeClr val="tx1"/>
                </a:solidFill>
                <a:latin typeface="Arial" charset="0"/>
                <a:ea typeface="MS PGothic" charset="-128"/>
              </a:defRPr>
            </a:lvl2pPr>
            <a:lvl3pPr marL="1143000" indent="-228600">
              <a:spcBef>
                <a:spcPct val="20000"/>
              </a:spcBef>
              <a:buClr>
                <a:schemeClr val="hlink"/>
              </a:buClr>
              <a:buSzPct val="65000"/>
              <a:buFont typeface="Wingdings" charset="2"/>
              <a:buChar char="l"/>
              <a:defRPr sz="2400">
                <a:solidFill>
                  <a:schemeClr val="tx1"/>
                </a:solidFill>
                <a:latin typeface="Arial" charset="0"/>
                <a:ea typeface="MS PGothic" charset="-128"/>
              </a:defRPr>
            </a:lvl3pPr>
            <a:lvl4pPr marL="1600200" indent="-228600">
              <a:spcBef>
                <a:spcPct val="20000"/>
              </a:spcBef>
              <a:buClr>
                <a:schemeClr val="accent1"/>
              </a:buClr>
              <a:buSzPct val="60000"/>
              <a:buFont typeface="Wingdings" charset="2"/>
              <a:buChar char="l"/>
              <a:defRPr sz="2000">
                <a:solidFill>
                  <a:schemeClr val="tx1"/>
                </a:solidFill>
                <a:latin typeface="Arial" charset="0"/>
                <a:ea typeface="MS PGothic" charset="-128"/>
              </a:defRPr>
            </a:lvl4pPr>
            <a:lvl5pPr marL="2057400" indent="-228600">
              <a:spcBef>
                <a:spcPct val="20000"/>
              </a:spcBef>
              <a:buClr>
                <a:schemeClr val="accent2"/>
              </a:buClr>
              <a:buSzPct val="60000"/>
              <a:buFont typeface="Wingdings" charset="2"/>
              <a:buChar char="l"/>
              <a:defRPr sz="2000">
                <a:solidFill>
                  <a:schemeClr val="tx1"/>
                </a:solidFill>
                <a:latin typeface="Arial" charset="0"/>
                <a:ea typeface="MS PGothic" charset="-128"/>
              </a:defRPr>
            </a:lvl5pPr>
            <a:lvl6pPr marL="25146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6pPr>
            <a:lvl7pPr marL="29718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7pPr>
            <a:lvl8pPr marL="34290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8pPr>
            <a:lvl9pPr marL="38862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9pPr>
          </a:lstStyle>
          <a:p>
            <a:pPr eaLnBrk="1" hangingPunct="1">
              <a:spcBef>
                <a:spcPct val="0"/>
              </a:spcBef>
              <a:buSzTx/>
              <a:buFontTx/>
              <a:buNone/>
            </a:pPr>
            <a:endParaRPr lang="en-US" altLang="en-US" sz="2400">
              <a:latin typeface="Times New Roman" charset="0"/>
            </a:endParaRPr>
          </a:p>
        </p:txBody>
      </p:sp>
      <p:pic>
        <p:nvPicPr>
          <p:cNvPr id="15366" name="Picture 13" descr="Image result for imposter syndrome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5" y="-14774863"/>
            <a:ext cx="33020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8" name="Content Placeholder 2">
            <a:extLst>
              <a:ext uri="{FF2B5EF4-FFF2-40B4-BE49-F238E27FC236}">
                <a16:creationId xmlns:a16="http://schemas.microsoft.com/office/drawing/2014/main" id="{EF3A43FE-10F0-4DF2-BAF2-BAB8A0BF2669}"/>
              </a:ext>
            </a:extLst>
          </p:cNvPr>
          <p:cNvGraphicFramePr/>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Footer Placeholder 2">
            <a:extLst>
              <a:ext uri="{FF2B5EF4-FFF2-40B4-BE49-F238E27FC236}">
                <a16:creationId xmlns:a16="http://schemas.microsoft.com/office/drawing/2014/main" id="{8BBC9448-7992-B945-AE92-449C47702C58}"/>
              </a:ext>
            </a:extLst>
          </p:cNvPr>
          <p:cNvSpPr>
            <a:spLocks noGrp="1"/>
          </p:cNvSpPr>
          <p:nvPr>
            <p:ph type="ftr" sz="quarter" idx="11"/>
          </p:nvPr>
        </p:nvSpPr>
        <p:spPr>
          <a:xfrm>
            <a:off x="5972176" y="6375679"/>
            <a:ext cx="3086100" cy="345796"/>
          </a:xfrm>
        </p:spPr>
        <p:txBody>
          <a:bodyPr/>
          <a:lstStyle/>
          <a:p>
            <a:r>
              <a:rPr lang="en-US" dirty="0"/>
              <a:t>Maggie Rea, </a:t>
            </a:r>
            <a:r>
              <a:rPr lang="en-US" dirty="0" err="1"/>
              <a:t>Ph.D.et.al</a:t>
            </a:r>
            <a:r>
              <a:rPr lang="en-US" dirty="0"/>
              <a:t>.</a:t>
            </a:r>
          </a:p>
        </p:txBody>
      </p:sp>
      <p:sp>
        <p:nvSpPr>
          <p:cNvPr id="4" name="Slide Number Placeholder 3">
            <a:extLst>
              <a:ext uri="{FF2B5EF4-FFF2-40B4-BE49-F238E27FC236}">
                <a16:creationId xmlns:a16="http://schemas.microsoft.com/office/drawing/2014/main" id="{AB746E92-D5BB-BA42-BBB1-246B0E4C9249}"/>
              </a:ext>
            </a:extLst>
          </p:cNvPr>
          <p:cNvSpPr>
            <a:spLocks noGrp="1"/>
          </p:cNvSpPr>
          <p:nvPr>
            <p:ph type="sldNum" sz="quarter" idx="12"/>
          </p:nvPr>
        </p:nvSpPr>
        <p:spPr/>
        <p:txBody>
          <a:bodyPr/>
          <a:lstStyle/>
          <a:p>
            <a:pPr>
              <a:defRPr/>
            </a:pPr>
            <a:fld id="{BFFF0FE4-2EDC-5246-A715-FCC514883B0B}" type="slidenum">
              <a:rPr lang="en-US" altLang="en-US" smtClean="0"/>
              <a:pPr>
                <a:defRPr/>
              </a:pPr>
              <a:t>2</a:t>
            </a:fld>
            <a:endParaRPr lang="en-US" altLang="en-US"/>
          </a:p>
        </p:txBody>
      </p:sp>
    </p:spTree>
    <p:extLst>
      <p:ext uri="{BB962C8B-B14F-4D97-AF65-F5344CB8AC3E}">
        <p14:creationId xmlns:p14="http://schemas.microsoft.com/office/powerpoint/2010/main" val="461225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480300-216F-9641-B7BD-D496663E55F7}"/>
              </a:ext>
            </a:extLst>
          </p:cNvPr>
          <p:cNvSpPr>
            <a:spLocks noGrp="1"/>
          </p:cNvSpPr>
          <p:nvPr>
            <p:ph type="ftr" sz="quarter" idx="11"/>
          </p:nvPr>
        </p:nvSpPr>
        <p:spPr>
          <a:xfrm>
            <a:off x="6629400" y="6375679"/>
            <a:ext cx="1600200" cy="345796"/>
          </a:xfrm>
        </p:spPr>
        <p:txBody>
          <a:bodyPr/>
          <a:lstStyle/>
          <a:p>
            <a:pPr>
              <a:defRPr/>
            </a:pPr>
            <a:r>
              <a:rPr lang="en-US" dirty="0"/>
              <a:t>Maggie Rea, Ph.D.et.al.</a:t>
            </a:r>
          </a:p>
        </p:txBody>
      </p:sp>
      <p:sp>
        <p:nvSpPr>
          <p:cNvPr id="5" name="Slide Number Placeholder 4">
            <a:extLst>
              <a:ext uri="{FF2B5EF4-FFF2-40B4-BE49-F238E27FC236}">
                <a16:creationId xmlns:a16="http://schemas.microsoft.com/office/drawing/2014/main" id="{51F7F4D9-4451-FF4B-95D9-25A09348528A}"/>
              </a:ext>
            </a:extLst>
          </p:cNvPr>
          <p:cNvSpPr>
            <a:spLocks noGrp="1"/>
          </p:cNvSpPr>
          <p:nvPr>
            <p:ph type="sldNum" sz="quarter" idx="12"/>
          </p:nvPr>
        </p:nvSpPr>
        <p:spPr/>
        <p:txBody>
          <a:bodyPr/>
          <a:lstStyle/>
          <a:p>
            <a:pPr>
              <a:defRPr/>
            </a:pPr>
            <a:fld id="{D32C44AC-44DD-094A-A607-E7A72AE61365}" type="slidenum">
              <a:rPr lang="en-US" altLang="en-US" smtClean="0"/>
              <a:pPr>
                <a:defRPr/>
              </a:pPr>
              <a:t>20</a:t>
            </a:fld>
            <a:endParaRPr lang="en-US" altLang="en-US"/>
          </a:p>
        </p:txBody>
      </p:sp>
      <p:pic>
        <p:nvPicPr>
          <p:cNvPr id="1026" name="Picture 2" descr="its not who you are that holds you back, its who you think youre not. |  Positive quotes, Words, Life quotes">
            <a:extLst>
              <a:ext uri="{FF2B5EF4-FFF2-40B4-BE49-F238E27FC236}">
                <a16:creationId xmlns:a16="http://schemas.microsoft.com/office/drawing/2014/main" id="{DB7AD85F-20DD-A246-B387-5616CB9DE466}"/>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422650" y="1828800"/>
            <a:ext cx="22987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697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1889125" y="1600200"/>
            <a:ext cx="5365750" cy="4114800"/>
          </a:xfrm>
          <a:prstGeom prst="rect">
            <a:avLst/>
          </a:prstGeom>
        </p:spPr>
      </p:pic>
      <p:sp>
        <p:nvSpPr>
          <p:cNvPr id="2" name="Footer Placeholder 1">
            <a:extLst>
              <a:ext uri="{FF2B5EF4-FFF2-40B4-BE49-F238E27FC236}">
                <a16:creationId xmlns:a16="http://schemas.microsoft.com/office/drawing/2014/main" id="{C2E215D5-4621-7A4D-9B13-440E9555ED21}"/>
              </a:ext>
            </a:extLst>
          </p:cNvPr>
          <p:cNvSpPr>
            <a:spLocks noGrp="1"/>
          </p:cNvSpPr>
          <p:nvPr>
            <p:ph type="ftr" sz="quarter" idx="11"/>
          </p:nvPr>
        </p:nvSpPr>
        <p:spPr>
          <a:xfrm>
            <a:off x="6781800" y="6375678"/>
            <a:ext cx="1524000" cy="482321"/>
          </a:xfrm>
        </p:spPr>
        <p:txBody>
          <a:bodyPr/>
          <a:lstStyle/>
          <a:p>
            <a:r>
              <a:rPr lang="en-US" dirty="0"/>
              <a:t>Maggie Rea, Ph.D.et.al.</a:t>
            </a:r>
          </a:p>
        </p:txBody>
      </p:sp>
      <p:sp>
        <p:nvSpPr>
          <p:cNvPr id="3" name="Slide Number Placeholder 2">
            <a:extLst>
              <a:ext uri="{FF2B5EF4-FFF2-40B4-BE49-F238E27FC236}">
                <a16:creationId xmlns:a16="http://schemas.microsoft.com/office/drawing/2014/main" id="{301426CD-19C0-9F43-8928-CCD5A78FA03B}"/>
              </a:ext>
            </a:extLst>
          </p:cNvPr>
          <p:cNvSpPr>
            <a:spLocks noGrp="1"/>
          </p:cNvSpPr>
          <p:nvPr>
            <p:ph type="sldNum" sz="quarter" idx="12"/>
          </p:nvPr>
        </p:nvSpPr>
        <p:spPr/>
        <p:txBody>
          <a:bodyPr/>
          <a:lstStyle/>
          <a:p>
            <a:pPr>
              <a:defRPr/>
            </a:pPr>
            <a:fld id="{BFFF0FE4-2EDC-5246-A715-FCC514883B0B}" type="slidenum">
              <a:rPr lang="en-US" altLang="en-US" smtClean="0"/>
              <a:pPr>
                <a:defRPr/>
              </a:pPr>
              <a:t>21</a:t>
            </a:fld>
            <a:endParaRPr lang="en-US" altLang="en-US"/>
          </a:p>
        </p:txBody>
      </p:sp>
    </p:spTree>
    <p:extLst>
      <p:ext uri="{BB962C8B-B14F-4D97-AF65-F5344CB8AC3E}">
        <p14:creationId xmlns:p14="http://schemas.microsoft.com/office/powerpoint/2010/main" val="1899522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079F42-5C7A-44DD-9E9F-A34795A48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318" y="0"/>
            <a:ext cx="860468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6">
            <a:extLst>
              <a:ext uri="{FF2B5EF4-FFF2-40B4-BE49-F238E27FC236}">
                <a16:creationId xmlns:a16="http://schemas.microsoft.com/office/drawing/2014/main" id="{09777E15-6D68-4808-AD20-82EA7377F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965" y="0"/>
            <a:ext cx="664369"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1" name="Freeform 6">
            <a:extLst>
              <a:ext uri="{FF2B5EF4-FFF2-40B4-BE49-F238E27FC236}">
                <a16:creationId xmlns:a16="http://schemas.microsoft.com/office/drawing/2014/main" id="{CE79CAD8-9F7F-4756-BD12-8463CA4C6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3" name="Rectangle 12">
            <a:extLst>
              <a:ext uri="{FF2B5EF4-FFF2-40B4-BE49-F238E27FC236}">
                <a16:creationId xmlns:a16="http://schemas.microsoft.com/office/drawing/2014/main" id="{A9923A21-5790-4667-B5C7-ADA793B49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8338" y="643468"/>
            <a:ext cx="7200601" cy="55710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489637" y="2169374"/>
            <a:ext cx="6718001" cy="2519250"/>
          </a:xfrm>
          <a:prstGeom prst="rect">
            <a:avLst/>
          </a:prstGeom>
        </p:spPr>
      </p:pic>
      <p:sp>
        <p:nvSpPr>
          <p:cNvPr id="3" name="Footer Placeholder 2">
            <a:extLst>
              <a:ext uri="{FF2B5EF4-FFF2-40B4-BE49-F238E27FC236}">
                <a16:creationId xmlns:a16="http://schemas.microsoft.com/office/drawing/2014/main" id="{E17D42E3-A116-B54B-B711-7328DB9B49B3}"/>
              </a:ext>
            </a:extLst>
          </p:cNvPr>
          <p:cNvSpPr>
            <a:spLocks noGrp="1"/>
          </p:cNvSpPr>
          <p:nvPr>
            <p:ph type="ftr" sz="quarter" idx="11"/>
          </p:nvPr>
        </p:nvSpPr>
        <p:spPr>
          <a:xfrm>
            <a:off x="6372986" y="6375679"/>
            <a:ext cx="2075952" cy="345796"/>
          </a:xfrm>
        </p:spPr>
        <p:txBody>
          <a:bodyPr/>
          <a:lstStyle/>
          <a:p>
            <a:r>
              <a:rPr lang="en-US"/>
              <a:t>Maggie Rea, Ph.D.et.al.</a:t>
            </a:r>
          </a:p>
        </p:txBody>
      </p:sp>
      <p:sp>
        <p:nvSpPr>
          <p:cNvPr id="4" name="Slide Number Placeholder 3">
            <a:extLst>
              <a:ext uri="{FF2B5EF4-FFF2-40B4-BE49-F238E27FC236}">
                <a16:creationId xmlns:a16="http://schemas.microsoft.com/office/drawing/2014/main" id="{C9EB3DB6-30C1-964E-8E89-1466306123C7}"/>
              </a:ext>
            </a:extLst>
          </p:cNvPr>
          <p:cNvSpPr>
            <a:spLocks noGrp="1"/>
          </p:cNvSpPr>
          <p:nvPr>
            <p:ph type="sldNum" sz="quarter" idx="12"/>
          </p:nvPr>
        </p:nvSpPr>
        <p:spPr/>
        <p:txBody>
          <a:bodyPr/>
          <a:lstStyle/>
          <a:p>
            <a:pPr>
              <a:defRPr/>
            </a:pPr>
            <a:fld id="{BFFF0FE4-2EDC-5246-A715-FCC514883B0B}" type="slidenum">
              <a:rPr lang="en-US" altLang="en-US" smtClean="0"/>
              <a:pPr>
                <a:defRPr/>
              </a:pPr>
              <a:t>22</a:t>
            </a:fld>
            <a:endParaRPr lang="en-US" altLang="en-US"/>
          </a:p>
        </p:txBody>
      </p:sp>
      <p:sp>
        <p:nvSpPr>
          <p:cNvPr id="6" name="TextBox 5">
            <a:extLst>
              <a:ext uri="{FF2B5EF4-FFF2-40B4-BE49-F238E27FC236}">
                <a16:creationId xmlns:a16="http://schemas.microsoft.com/office/drawing/2014/main" id="{89D538F4-116F-4ACF-AAB1-FE0D19FB9640}"/>
              </a:ext>
            </a:extLst>
          </p:cNvPr>
          <p:cNvSpPr txBox="1"/>
          <p:nvPr/>
        </p:nvSpPr>
        <p:spPr>
          <a:xfrm>
            <a:off x="2971800" y="6423492"/>
            <a:ext cx="3657599" cy="369332"/>
          </a:xfrm>
          <a:prstGeom prst="rect">
            <a:avLst/>
          </a:prstGeom>
          <a:noFill/>
        </p:spPr>
        <p:txBody>
          <a:bodyPr wrap="square" rtlCol="0">
            <a:spAutoFit/>
          </a:bodyPr>
          <a:lstStyle/>
          <a:p>
            <a:r>
              <a:rPr lang="en-US"/>
              <a:t>https://www.gailgazelle.com/</a:t>
            </a:r>
            <a:endParaRPr lang="en-US" dirty="0"/>
          </a:p>
        </p:txBody>
      </p:sp>
    </p:spTree>
    <p:extLst>
      <p:ext uri="{BB962C8B-B14F-4D97-AF65-F5344CB8AC3E}">
        <p14:creationId xmlns:p14="http://schemas.microsoft.com/office/powerpoint/2010/main" val="1666036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Image result for growth mind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447802"/>
            <a:ext cx="634365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2843B426-FCCC-6D49-A1D3-C9FAAC865EB5}"/>
              </a:ext>
            </a:extLst>
          </p:cNvPr>
          <p:cNvSpPr>
            <a:spLocks noGrp="1"/>
          </p:cNvSpPr>
          <p:nvPr>
            <p:ph type="ftr" sz="quarter" idx="11"/>
          </p:nvPr>
        </p:nvSpPr>
        <p:spPr>
          <a:xfrm>
            <a:off x="6629400" y="6375678"/>
            <a:ext cx="1676400" cy="482321"/>
          </a:xfrm>
        </p:spPr>
        <p:txBody>
          <a:bodyPr/>
          <a:lstStyle/>
          <a:p>
            <a:r>
              <a:rPr lang="en-US" dirty="0"/>
              <a:t>Maggie Rea, Ph.D.et.al.</a:t>
            </a:r>
          </a:p>
        </p:txBody>
      </p:sp>
      <p:sp>
        <p:nvSpPr>
          <p:cNvPr id="3" name="Slide Number Placeholder 2">
            <a:extLst>
              <a:ext uri="{FF2B5EF4-FFF2-40B4-BE49-F238E27FC236}">
                <a16:creationId xmlns:a16="http://schemas.microsoft.com/office/drawing/2014/main" id="{2CFF10B9-B01F-0A4F-B6B2-BF39F1B408AF}"/>
              </a:ext>
            </a:extLst>
          </p:cNvPr>
          <p:cNvSpPr>
            <a:spLocks noGrp="1"/>
          </p:cNvSpPr>
          <p:nvPr>
            <p:ph type="sldNum" sz="quarter" idx="12"/>
          </p:nvPr>
        </p:nvSpPr>
        <p:spPr/>
        <p:txBody>
          <a:bodyPr/>
          <a:lstStyle/>
          <a:p>
            <a:pPr>
              <a:defRPr/>
            </a:pPr>
            <a:fld id="{BFFF0FE4-2EDC-5246-A715-FCC514883B0B}" type="slidenum">
              <a:rPr lang="en-US" altLang="en-US" smtClean="0"/>
              <a:pPr>
                <a:defRPr/>
              </a:pPr>
              <a:t>23</a:t>
            </a:fld>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6084" name="Rectangle 134">
            <a:extLst>
              <a:ext uri="{FF2B5EF4-FFF2-40B4-BE49-F238E27FC236}">
                <a16:creationId xmlns:a16="http://schemas.microsoft.com/office/drawing/2014/main" id="{06F0F283-C8B6-4598-89C9-C404C98A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5" name="Freeform: Shape 136">
            <a:extLst>
              <a:ext uri="{FF2B5EF4-FFF2-40B4-BE49-F238E27FC236}">
                <a16:creationId xmlns:a16="http://schemas.microsoft.com/office/drawing/2014/main" id="{E473B0C0-761B-443F-97A0-9D6E01FBB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
            <a:ext cx="4725186"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sp>
      <p:sp>
        <p:nvSpPr>
          <p:cNvPr id="46081" name="Title 1"/>
          <p:cNvSpPr>
            <a:spLocks noGrp="1"/>
          </p:cNvSpPr>
          <p:nvPr>
            <p:ph type="title"/>
          </p:nvPr>
        </p:nvSpPr>
        <p:spPr>
          <a:xfrm>
            <a:off x="698949" y="1162940"/>
            <a:ext cx="3386699" cy="4532120"/>
          </a:xfrm>
        </p:spPr>
        <p:txBody>
          <a:bodyPr vert="horz" lIns="91440" tIns="45720" rIns="91440" bIns="45720" rtlCol="0" anchor="ctr">
            <a:normAutofit/>
          </a:bodyPr>
          <a:lstStyle/>
          <a:p>
            <a:pPr defTabSz="914400"/>
            <a:r>
              <a:rPr lang="en-US" altLang="en-US" sz="3800" spc="800">
                <a:solidFill>
                  <a:srgbClr val="2A1A00"/>
                </a:solidFill>
              </a:rPr>
              <a:t>Fixed Mindset</a:t>
            </a:r>
          </a:p>
        </p:txBody>
      </p:sp>
      <p:sp>
        <p:nvSpPr>
          <p:cNvPr id="46086" name="Rectangle 138">
            <a:extLst>
              <a:ext uri="{FF2B5EF4-FFF2-40B4-BE49-F238E27FC236}">
                <a16:creationId xmlns:a16="http://schemas.microsoft.com/office/drawing/2014/main" id="{E3B475C6-1445-41C7-9360-49FD7C1C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259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082" name="Content Placeholder 2"/>
          <p:cNvSpPr>
            <a:spLocks noGrp="1"/>
          </p:cNvSpPr>
          <p:nvPr>
            <p:ph idx="1"/>
          </p:nvPr>
        </p:nvSpPr>
        <p:spPr>
          <a:xfrm>
            <a:off x="5061953" y="1128451"/>
            <a:ext cx="3510547" cy="4566609"/>
          </a:xfrm>
        </p:spPr>
        <p:txBody>
          <a:bodyPr vert="horz" lIns="91440" tIns="45720" rIns="91440" bIns="45720" rtlCol="0" anchor="ctr">
            <a:normAutofit/>
          </a:bodyPr>
          <a:lstStyle/>
          <a:p>
            <a:pPr marL="0" indent="0" defTabSz="914400">
              <a:buNone/>
            </a:pPr>
            <a:r>
              <a:rPr lang="en-US" altLang="en-US" b="1" cap="all" spc="400"/>
              <a:t>Attributing success to an innate ability- So you have it or you don’t</a:t>
            </a:r>
          </a:p>
        </p:txBody>
      </p:sp>
      <p:sp>
        <p:nvSpPr>
          <p:cNvPr id="2" name="Footer Placeholder 1">
            <a:extLst>
              <a:ext uri="{FF2B5EF4-FFF2-40B4-BE49-F238E27FC236}">
                <a16:creationId xmlns:a16="http://schemas.microsoft.com/office/drawing/2014/main" id="{4CDC9969-B5D0-9148-AD6E-6259C78C02AD}"/>
              </a:ext>
            </a:extLst>
          </p:cNvPr>
          <p:cNvSpPr>
            <a:spLocks noGrp="1"/>
          </p:cNvSpPr>
          <p:nvPr>
            <p:ph type="ftr" sz="quarter" idx="11"/>
          </p:nvPr>
        </p:nvSpPr>
        <p:spPr>
          <a:xfrm>
            <a:off x="6553200" y="6407569"/>
            <a:ext cx="1807076" cy="313906"/>
          </a:xfrm>
        </p:spPr>
        <p:txBody>
          <a:bodyPr/>
          <a:lstStyle/>
          <a:p>
            <a:r>
              <a:rPr lang="en-US"/>
              <a:t>Maggie Rea, Ph.D.et.al.</a:t>
            </a:r>
          </a:p>
        </p:txBody>
      </p:sp>
      <p:sp>
        <p:nvSpPr>
          <p:cNvPr id="3" name="Slide Number Placeholder 2">
            <a:extLst>
              <a:ext uri="{FF2B5EF4-FFF2-40B4-BE49-F238E27FC236}">
                <a16:creationId xmlns:a16="http://schemas.microsoft.com/office/drawing/2014/main" id="{ABBAF9E4-C6F7-9246-B80C-8B9E33F1DF77}"/>
              </a:ext>
            </a:extLst>
          </p:cNvPr>
          <p:cNvSpPr>
            <a:spLocks noGrp="1"/>
          </p:cNvSpPr>
          <p:nvPr>
            <p:ph type="sldNum" sz="quarter" idx="12"/>
          </p:nvPr>
        </p:nvSpPr>
        <p:spPr/>
        <p:txBody>
          <a:bodyPr/>
          <a:lstStyle/>
          <a:p>
            <a:pPr>
              <a:defRPr/>
            </a:pPr>
            <a:fld id="{D32C44AC-44DD-094A-A607-E7A72AE61365}" type="slidenum">
              <a:rPr lang="en-US" altLang="en-US" smtClean="0"/>
              <a:pPr>
                <a:defRPr/>
              </a:pPr>
              <a:t>24</a:t>
            </a:fld>
            <a:endParaRPr lang="en-US" altLang="en-US"/>
          </a:p>
        </p:txBody>
      </p:sp>
    </p:spTree>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7105" name="Title 1"/>
          <p:cNvSpPr>
            <a:spLocks noGrp="1"/>
          </p:cNvSpPr>
          <p:nvPr>
            <p:ph type="title"/>
          </p:nvPr>
        </p:nvSpPr>
        <p:spPr>
          <a:xfrm>
            <a:off x="938758" y="382385"/>
            <a:ext cx="7633742" cy="1492132"/>
          </a:xfrm>
        </p:spPr>
        <p:txBody>
          <a:bodyPr anchor="ctr">
            <a:normAutofit/>
          </a:bodyPr>
          <a:lstStyle/>
          <a:p>
            <a:r>
              <a:rPr lang="en-US" altLang="en-US">
                <a:ea typeface="MS PGothic" charset="-128"/>
              </a:rPr>
              <a:t>Growth Mindset</a:t>
            </a:r>
          </a:p>
        </p:txBody>
      </p:sp>
      <p:graphicFrame>
        <p:nvGraphicFramePr>
          <p:cNvPr id="47108" name="Content Placeholder 2">
            <a:extLst>
              <a:ext uri="{FF2B5EF4-FFF2-40B4-BE49-F238E27FC236}">
                <a16:creationId xmlns:a16="http://schemas.microsoft.com/office/drawing/2014/main" id="{820072EB-245F-467B-84BD-E59DBD008DCD}"/>
              </a:ext>
            </a:extLst>
          </p:cNvPr>
          <p:cNvGraphicFramePr>
            <a:graphicFrameLocks noGrp="1"/>
          </p:cNvGraphicFramePr>
          <p:nvPr>
            <p:ph idx="1"/>
            <p:extLst>
              <p:ext uri="{D42A27DB-BD31-4B8C-83A1-F6EECF244321}">
                <p14:modId xmlns:p14="http://schemas.microsoft.com/office/powerpoint/2010/main" val="3585169144"/>
              </p:ext>
            </p:extLst>
          </p:nvPr>
        </p:nvGraphicFramePr>
        <p:xfrm>
          <a:off x="938212" y="2286000"/>
          <a:ext cx="7634288" cy="359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31BD25E0-D90C-7B41-8E7A-F9A2C5FEE8CD}"/>
              </a:ext>
            </a:extLst>
          </p:cNvPr>
          <p:cNvSpPr>
            <a:spLocks noGrp="1"/>
          </p:cNvSpPr>
          <p:nvPr>
            <p:ph type="ftr" sz="quarter" idx="11"/>
          </p:nvPr>
        </p:nvSpPr>
        <p:spPr>
          <a:xfrm>
            <a:off x="5972176" y="6363956"/>
            <a:ext cx="3086100" cy="345796"/>
          </a:xfrm>
        </p:spPr>
        <p:txBody>
          <a:bodyPr/>
          <a:lstStyle/>
          <a:p>
            <a:r>
              <a:rPr lang="en-US"/>
              <a:t>Maggie Rea, Ph.D.et.al.</a:t>
            </a:r>
          </a:p>
        </p:txBody>
      </p:sp>
      <p:sp>
        <p:nvSpPr>
          <p:cNvPr id="3" name="Slide Number Placeholder 2">
            <a:extLst>
              <a:ext uri="{FF2B5EF4-FFF2-40B4-BE49-F238E27FC236}">
                <a16:creationId xmlns:a16="http://schemas.microsoft.com/office/drawing/2014/main" id="{771AC07D-192A-0B4D-99A4-515AF789EEC1}"/>
              </a:ext>
            </a:extLst>
          </p:cNvPr>
          <p:cNvSpPr>
            <a:spLocks noGrp="1"/>
          </p:cNvSpPr>
          <p:nvPr>
            <p:ph type="sldNum" sz="quarter" idx="12"/>
          </p:nvPr>
        </p:nvSpPr>
        <p:spPr/>
        <p:txBody>
          <a:bodyPr/>
          <a:lstStyle/>
          <a:p>
            <a:pPr>
              <a:defRPr/>
            </a:pPr>
            <a:fld id="{D32C44AC-44DD-094A-A607-E7A72AE61365}" type="slidenum">
              <a:rPr lang="en-US" altLang="en-US" smtClean="0"/>
              <a:pPr>
                <a:defRPr/>
              </a:pPr>
              <a:t>25</a:t>
            </a:fld>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685800" y="457200"/>
            <a:ext cx="7772400" cy="1447800"/>
          </a:xfrm>
        </p:spPr>
        <p:txBody>
          <a:bodyPr>
            <a:normAutofit fontScale="90000"/>
          </a:bodyPr>
          <a:lstStyle/>
          <a:p>
            <a:r>
              <a:rPr lang="en-US" altLang="en-US" dirty="0">
                <a:ea typeface="MS PGothic" charset="-128"/>
              </a:rPr>
              <a:t>I do well on a physiology Quiz</a:t>
            </a:r>
            <a:br>
              <a:rPr lang="en-US" altLang="en-US" dirty="0">
                <a:ea typeface="MS PGothic" charset="-128"/>
              </a:rPr>
            </a:br>
            <a:endParaRPr lang="en-US" altLang="en-US" dirty="0">
              <a:ea typeface="MS PGothic" charset="-128"/>
            </a:endParaRPr>
          </a:p>
        </p:txBody>
      </p:sp>
      <p:sp>
        <p:nvSpPr>
          <p:cNvPr id="3" name="Content Placeholder 2"/>
          <p:cNvSpPr>
            <a:spLocks noGrp="1"/>
          </p:cNvSpPr>
          <p:nvPr>
            <p:ph idx="1"/>
          </p:nvPr>
        </p:nvSpPr>
        <p:spPr/>
        <p:txBody>
          <a:bodyPr>
            <a:normAutofit fontScale="92500"/>
          </a:bodyPr>
          <a:lstStyle/>
          <a:p>
            <a:pPr>
              <a:defRPr/>
            </a:pPr>
            <a:r>
              <a:rPr lang="en-US" sz="3200" dirty="0">
                <a:solidFill>
                  <a:schemeClr val="tx1"/>
                </a:solidFill>
              </a:rPr>
              <a:t>Response 1: “I am good at physiology”</a:t>
            </a:r>
          </a:p>
          <a:p>
            <a:pPr marL="0" indent="0">
              <a:buNone/>
              <a:defRPr/>
            </a:pPr>
            <a:r>
              <a:rPr lang="en-US" sz="3200" dirty="0">
                <a:solidFill>
                  <a:schemeClr val="tx1"/>
                </a:solidFill>
              </a:rPr>
              <a:t>= Fixed Mindset</a:t>
            </a:r>
          </a:p>
          <a:p>
            <a:pPr>
              <a:defRPr/>
            </a:pPr>
            <a:endParaRPr lang="en-US" sz="3200" dirty="0">
              <a:solidFill>
                <a:schemeClr val="tx1"/>
              </a:solidFill>
            </a:endParaRPr>
          </a:p>
          <a:p>
            <a:pPr>
              <a:defRPr/>
            </a:pPr>
            <a:r>
              <a:rPr lang="en-US" sz="3200" dirty="0">
                <a:solidFill>
                  <a:schemeClr val="tx1"/>
                </a:solidFill>
              </a:rPr>
              <a:t>Response 2: “ I figured out how to approach physiology and I am proud of myself”</a:t>
            </a:r>
          </a:p>
          <a:p>
            <a:pPr marL="0" indent="0">
              <a:buNone/>
              <a:defRPr/>
            </a:pPr>
            <a:r>
              <a:rPr lang="en-US" sz="3200" dirty="0">
                <a:solidFill>
                  <a:schemeClr val="tx1"/>
                </a:solidFill>
              </a:rPr>
              <a:t>= Growth Mindset</a:t>
            </a:r>
          </a:p>
          <a:p>
            <a:pPr>
              <a:defRPr/>
            </a:pPr>
            <a:endParaRPr lang="en-US" dirty="0"/>
          </a:p>
          <a:p>
            <a:pPr>
              <a:defRPr/>
            </a:pPr>
            <a:endParaRPr lang="en-US" dirty="0"/>
          </a:p>
        </p:txBody>
      </p:sp>
      <p:sp>
        <p:nvSpPr>
          <p:cNvPr id="2" name="Footer Placeholder 1">
            <a:extLst>
              <a:ext uri="{FF2B5EF4-FFF2-40B4-BE49-F238E27FC236}">
                <a16:creationId xmlns:a16="http://schemas.microsoft.com/office/drawing/2014/main" id="{AD347335-4870-CD43-9DC1-5F6C1136DA6A}"/>
              </a:ext>
            </a:extLst>
          </p:cNvPr>
          <p:cNvSpPr>
            <a:spLocks noGrp="1"/>
          </p:cNvSpPr>
          <p:nvPr>
            <p:ph type="ftr" sz="quarter" idx="11"/>
          </p:nvPr>
        </p:nvSpPr>
        <p:spPr>
          <a:xfrm>
            <a:off x="6629400" y="6375678"/>
            <a:ext cx="1676400" cy="482321"/>
          </a:xfrm>
        </p:spPr>
        <p:txBody>
          <a:bodyPr/>
          <a:lstStyle/>
          <a:p>
            <a:r>
              <a:rPr lang="en-US" dirty="0"/>
              <a:t>Maggie Rea, Ph.D.et.al.</a:t>
            </a:r>
          </a:p>
        </p:txBody>
      </p:sp>
      <p:sp>
        <p:nvSpPr>
          <p:cNvPr id="4" name="Slide Number Placeholder 3">
            <a:extLst>
              <a:ext uri="{FF2B5EF4-FFF2-40B4-BE49-F238E27FC236}">
                <a16:creationId xmlns:a16="http://schemas.microsoft.com/office/drawing/2014/main" id="{1D8E5C23-67B3-3149-91DD-5EA6056D8B63}"/>
              </a:ext>
            </a:extLst>
          </p:cNvPr>
          <p:cNvSpPr>
            <a:spLocks noGrp="1"/>
          </p:cNvSpPr>
          <p:nvPr>
            <p:ph type="sldNum" sz="quarter" idx="12"/>
          </p:nvPr>
        </p:nvSpPr>
        <p:spPr/>
        <p:txBody>
          <a:bodyPr/>
          <a:lstStyle/>
          <a:p>
            <a:pPr>
              <a:defRPr/>
            </a:pPr>
            <a:fld id="{D32C44AC-44DD-094A-A607-E7A72AE61365}" type="slidenum">
              <a:rPr lang="en-US" altLang="en-US" smtClean="0"/>
              <a:pPr>
                <a:defRPr/>
              </a:pPr>
              <a:t>26</a:t>
            </a:fld>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685800" y="457200"/>
            <a:ext cx="7772400" cy="1447800"/>
          </a:xfrm>
        </p:spPr>
        <p:txBody>
          <a:bodyPr>
            <a:normAutofit fontScale="90000"/>
          </a:bodyPr>
          <a:lstStyle/>
          <a:p>
            <a:r>
              <a:rPr lang="en-US" altLang="en-US" dirty="0">
                <a:ea typeface="MS PGothic" charset="-128"/>
              </a:rPr>
              <a:t>I failed a physiology Quiz</a:t>
            </a:r>
            <a:br>
              <a:rPr lang="en-US" altLang="en-US" dirty="0">
                <a:ea typeface="MS PGothic" charset="-128"/>
              </a:rPr>
            </a:br>
            <a:endParaRPr lang="en-US" altLang="en-US" dirty="0">
              <a:ea typeface="MS PGothic" charset="-128"/>
            </a:endParaRPr>
          </a:p>
        </p:txBody>
      </p:sp>
      <p:sp>
        <p:nvSpPr>
          <p:cNvPr id="3" name="Content Placeholder 2"/>
          <p:cNvSpPr>
            <a:spLocks noGrp="1"/>
          </p:cNvSpPr>
          <p:nvPr>
            <p:ph idx="1"/>
          </p:nvPr>
        </p:nvSpPr>
        <p:spPr/>
        <p:txBody>
          <a:bodyPr>
            <a:normAutofit lnSpcReduction="10000"/>
          </a:bodyPr>
          <a:lstStyle/>
          <a:p>
            <a:pPr>
              <a:defRPr/>
            </a:pPr>
            <a:r>
              <a:rPr lang="en-US" sz="3200" dirty="0">
                <a:solidFill>
                  <a:schemeClr val="tx1"/>
                </a:solidFill>
              </a:rPr>
              <a:t>Response 1: “I am bad at physiology”</a:t>
            </a:r>
          </a:p>
          <a:p>
            <a:pPr marL="0" indent="0">
              <a:buNone/>
              <a:defRPr/>
            </a:pPr>
            <a:r>
              <a:rPr lang="en-US" sz="3200" dirty="0">
                <a:solidFill>
                  <a:schemeClr val="tx1"/>
                </a:solidFill>
              </a:rPr>
              <a:t>= Fixed Mindset</a:t>
            </a:r>
          </a:p>
          <a:p>
            <a:pPr>
              <a:defRPr/>
            </a:pPr>
            <a:endParaRPr lang="en-US" sz="3200" dirty="0">
              <a:solidFill>
                <a:schemeClr val="tx1"/>
              </a:solidFill>
            </a:endParaRPr>
          </a:p>
          <a:p>
            <a:pPr>
              <a:defRPr/>
            </a:pPr>
            <a:r>
              <a:rPr lang="en-US" sz="3200" dirty="0">
                <a:solidFill>
                  <a:schemeClr val="tx1"/>
                </a:solidFill>
              </a:rPr>
              <a:t>Response 2: “ I need to figure out how I can approach physiology”</a:t>
            </a:r>
          </a:p>
          <a:p>
            <a:pPr marL="0" indent="0">
              <a:buNone/>
              <a:defRPr/>
            </a:pPr>
            <a:r>
              <a:rPr lang="en-US" sz="3200" dirty="0">
                <a:solidFill>
                  <a:schemeClr val="tx1"/>
                </a:solidFill>
              </a:rPr>
              <a:t>= Growth Mindset</a:t>
            </a:r>
          </a:p>
          <a:p>
            <a:pPr>
              <a:defRPr/>
            </a:pPr>
            <a:endParaRPr lang="en-US" dirty="0"/>
          </a:p>
          <a:p>
            <a:pPr>
              <a:defRPr/>
            </a:pPr>
            <a:endParaRPr lang="en-US" dirty="0"/>
          </a:p>
        </p:txBody>
      </p:sp>
      <p:sp>
        <p:nvSpPr>
          <p:cNvPr id="2" name="Footer Placeholder 1">
            <a:extLst>
              <a:ext uri="{FF2B5EF4-FFF2-40B4-BE49-F238E27FC236}">
                <a16:creationId xmlns:a16="http://schemas.microsoft.com/office/drawing/2014/main" id="{D3CCEC3E-B64F-854B-B9A6-D7C413C9C0EA}"/>
              </a:ext>
            </a:extLst>
          </p:cNvPr>
          <p:cNvSpPr>
            <a:spLocks noGrp="1"/>
          </p:cNvSpPr>
          <p:nvPr>
            <p:ph type="ftr" sz="quarter" idx="11"/>
          </p:nvPr>
        </p:nvSpPr>
        <p:spPr>
          <a:xfrm>
            <a:off x="6705600" y="6375679"/>
            <a:ext cx="1600200" cy="345796"/>
          </a:xfrm>
        </p:spPr>
        <p:txBody>
          <a:bodyPr/>
          <a:lstStyle/>
          <a:p>
            <a:r>
              <a:rPr lang="en-US" dirty="0"/>
              <a:t>Maggie Rea, Ph.D.et.al.</a:t>
            </a:r>
          </a:p>
        </p:txBody>
      </p:sp>
      <p:sp>
        <p:nvSpPr>
          <p:cNvPr id="4" name="Slide Number Placeholder 3">
            <a:extLst>
              <a:ext uri="{FF2B5EF4-FFF2-40B4-BE49-F238E27FC236}">
                <a16:creationId xmlns:a16="http://schemas.microsoft.com/office/drawing/2014/main" id="{FAA777CA-F48E-014D-AC17-A08FC1A5774B}"/>
              </a:ext>
            </a:extLst>
          </p:cNvPr>
          <p:cNvSpPr>
            <a:spLocks noGrp="1"/>
          </p:cNvSpPr>
          <p:nvPr>
            <p:ph type="sldNum" sz="quarter" idx="12"/>
          </p:nvPr>
        </p:nvSpPr>
        <p:spPr/>
        <p:txBody>
          <a:bodyPr/>
          <a:lstStyle/>
          <a:p>
            <a:pPr>
              <a:defRPr/>
            </a:pPr>
            <a:fld id="{D32C44AC-44DD-094A-A607-E7A72AE61365}" type="slidenum">
              <a:rPr lang="en-US" altLang="en-US" smtClean="0"/>
              <a:pPr>
                <a:defRPr/>
              </a:pPr>
              <a:t>27</a:t>
            </a:fld>
            <a:endParaRPr lang="en-US" altLang="en-US"/>
          </a:p>
        </p:txBody>
      </p:sp>
    </p:spTree>
    <p:extLst>
      <p:ext uri="{BB962C8B-B14F-4D97-AF65-F5344CB8AC3E}">
        <p14:creationId xmlns:p14="http://schemas.microsoft.com/office/powerpoint/2010/main" val="2437707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1C69197-A69D-4F69-9546-7994B7096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201" name="Title 1"/>
          <p:cNvSpPr>
            <a:spLocks noGrp="1"/>
          </p:cNvSpPr>
          <p:nvPr>
            <p:ph type="title"/>
          </p:nvPr>
        </p:nvSpPr>
        <p:spPr>
          <a:xfrm>
            <a:off x="938758" y="382385"/>
            <a:ext cx="7633742" cy="1492132"/>
          </a:xfrm>
        </p:spPr>
        <p:txBody>
          <a:bodyPr anchor="ctr">
            <a:normAutofit/>
          </a:bodyPr>
          <a:lstStyle/>
          <a:p>
            <a:endParaRPr lang="en-US" altLang="en-US">
              <a:ea typeface="MS PGothic" charset="-128"/>
            </a:endParaRPr>
          </a:p>
        </p:txBody>
      </p:sp>
      <p:sp>
        <p:nvSpPr>
          <p:cNvPr id="75" name="Freeform 6">
            <a:extLst>
              <a:ext uri="{FF2B5EF4-FFF2-40B4-BE49-F238E27FC236}">
                <a16:creationId xmlns:a16="http://schemas.microsoft.com/office/drawing/2014/main" id="{370CC95A-F4E4-4383-A0B0-7487B4C94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77" name="Rectangle 76">
            <a:extLst>
              <a:ext uri="{FF2B5EF4-FFF2-40B4-BE49-F238E27FC236}">
                <a16:creationId xmlns:a16="http://schemas.microsoft.com/office/drawing/2014/main" id="{7B20D11A-6223-4CBA-9C52-7B65CF90A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1204" name="Content Placeholder 2">
            <a:extLst>
              <a:ext uri="{FF2B5EF4-FFF2-40B4-BE49-F238E27FC236}">
                <a16:creationId xmlns:a16="http://schemas.microsoft.com/office/drawing/2014/main" id="{87CC3E20-190D-469F-A0AD-47A58F1C27B3}"/>
              </a:ext>
            </a:extLst>
          </p:cNvPr>
          <p:cNvGraphicFramePr>
            <a:graphicFrameLocks noGrp="1"/>
          </p:cNvGraphicFramePr>
          <p:nvPr>
            <p:ph idx="1"/>
            <p:extLst>
              <p:ext uri="{D42A27DB-BD31-4B8C-83A1-F6EECF244321}">
                <p14:modId xmlns:p14="http://schemas.microsoft.com/office/powerpoint/2010/main" val="2727327396"/>
              </p:ext>
            </p:extLst>
          </p:nvPr>
        </p:nvGraphicFramePr>
        <p:xfrm>
          <a:off x="938212" y="2286000"/>
          <a:ext cx="7634288"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65CD9E07-E420-AD44-9AE0-697176EEFFF3}"/>
              </a:ext>
            </a:extLst>
          </p:cNvPr>
          <p:cNvSpPr>
            <a:spLocks noGrp="1"/>
          </p:cNvSpPr>
          <p:nvPr>
            <p:ph type="ftr" sz="quarter" idx="11"/>
          </p:nvPr>
        </p:nvSpPr>
        <p:spPr>
          <a:xfrm>
            <a:off x="6705600" y="6375678"/>
            <a:ext cx="1600200" cy="482321"/>
          </a:xfrm>
        </p:spPr>
        <p:txBody>
          <a:bodyPr/>
          <a:lstStyle/>
          <a:p>
            <a:r>
              <a:rPr lang="en-US" dirty="0"/>
              <a:t>Maggie Rea, Ph.D.et.al.</a:t>
            </a:r>
          </a:p>
        </p:txBody>
      </p:sp>
      <p:sp>
        <p:nvSpPr>
          <p:cNvPr id="3" name="Slide Number Placeholder 2">
            <a:extLst>
              <a:ext uri="{FF2B5EF4-FFF2-40B4-BE49-F238E27FC236}">
                <a16:creationId xmlns:a16="http://schemas.microsoft.com/office/drawing/2014/main" id="{EC2B0F64-C0BA-2D4C-BA2D-FBD25A799F67}"/>
              </a:ext>
            </a:extLst>
          </p:cNvPr>
          <p:cNvSpPr>
            <a:spLocks noGrp="1"/>
          </p:cNvSpPr>
          <p:nvPr>
            <p:ph type="sldNum" sz="quarter" idx="12"/>
          </p:nvPr>
        </p:nvSpPr>
        <p:spPr/>
        <p:txBody>
          <a:bodyPr/>
          <a:lstStyle/>
          <a:p>
            <a:pPr>
              <a:defRPr/>
            </a:pPr>
            <a:fld id="{D32C44AC-44DD-094A-A607-E7A72AE61365}" type="slidenum">
              <a:rPr lang="en-US" altLang="en-US" smtClean="0"/>
              <a:pPr>
                <a:defRPr/>
              </a:pPr>
              <a:t>28</a:t>
            </a:fld>
            <a:endParaRPr lang="en-US"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6980" name="Picture 126979" descr="Arrows pointing towards light">
            <a:extLst>
              <a:ext uri="{FF2B5EF4-FFF2-40B4-BE49-F238E27FC236}">
                <a16:creationId xmlns:a16="http://schemas.microsoft.com/office/drawing/2014/main" id="{D19FB421-F416-472A-8DE6-B6E7E9BD2C09}"/>
              </a:ext>
            </a:extLst>
          </p:cNvPr>
          <p:cNvPicPr>
            <a:picLocks noChangeAspect="1"/>
          </p:cNvPicPr>
          <p:nvPr/>
        </p:nvPicPr>
        <p:blipFill rotWithShape="1">
          <a:blip r:embed="rId3"/>
          <a:srcRect l="12422" r="52149" b="-1"/>
          <a:stretch/>
        </p:blipFill>
        <p:spPr>
          <a:xfrm>
            <a:off x="5503984" y="10"/>
            <a:ext cx="3640016" cy="6857990"/>
          </a:xfrm>
          <a:prstGeom prst="rect">
            <a:avLst/>
          </a:prstGeom>
        </p:spPr>
      </p:pic>
      <p:sp>
        <p:nvSpPr>
          <p:cNvPr id="72" name="Freeform 10">
            <a:extLst>
              <a:ext uri="{FF2B5EF4-FFF2-40B4-BE49-F238E27FC236}">
                <a16:creationId xmlns:a16="http://schemas.microsoft.com/office/drawing/2014/main" id="{5D0CF218-804B-46B7-8D12-741D899E5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56769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126977" name="Title 1"/>
          <p:cNvSpPr>
            <a:spLocks noGrp="1"/>
          </p:cNvSpPr>
          <p:nvPr>
            <p:ph type="title"/>
          </p:nvPr>
        </p:nvSpPr>
        <p:spPr>
          <a:xfrm>
            <a:off x="573788" y="382385"/>
            <a:ext cx="4511923" cy="1492132"/>
          </a:xfrm>
        </p:spPr>
        <p:txBody>
          <a:bodyPr>
            <a:normAutofit/>
          </a:bodyPr>
          <a:lstStyle/>
          <a:p>
            <a:r>
              <a:rPr lang="en-US" altLang="en-US">
                <a:ea typeface="MS PGothic" charset="-128"/>
              </a:rPr>
              <a:t>Not Yet</a:t>
            </a:r>
          </a:p>
        </p:txBody>
      </p:sp>
      <p:sp>
        <p:nvSpPr>
          <p:cNvPr id="74" name="Rectangle 73">
            <a:extLst>
              <a:ext uri="{FF2B5EF4-FFF2-40B4-BE49-F238E27FC236}">
                <a16:creationId xmlns:a16="http://schemas.microsoft.com/office/drawing/2014/main" id="{38FCA438-C13E-4ED2-A4C4-BC1C38A056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6978" name="Content Placeholder 2"/>
          <p:cNvSpPr>
            <a:spLocks noGrp="1"/>
          </p:cNvSpPr>
          <p:nvPr>
            <p:ph idx="1"/>
          </p:nvPr>
        </p:nvSpPr>
        <p:spPr>
          <a:xfrm>
            <a:off x="573788" y="1752601"/>
            <a:ext cx="4511923" cy="4126992"/>
          </a:xfrm>
        </p:spPr>
        <p:txBody>
          <a:bodyPr>
            <a:normAutofit/>
          </a:bodyPr>
          <a:lstStyle/>
          <a:p>
            <a:r>
              <a:rPr lang="en-US" altLang="en-US" sz="2800" dirty="0">
                <a:solidFill>
                  <a:schemeClr val="tx1"/>
                </a:solidFill>
                <a:ea typeface="MS PGothic" charset="-128"/>
              </a:rPr>
              <a:t>Are you not smart enough to solve it … or have you just not solved it yet? </a:t>
            </a:r>
          </a:p>
          <a:p>
            <a:r>
              <a:rPr lang="en-US" altLang="en-US" sz="2800" dirty="0">
                <a:solidFill>
                  <a:schemeClr val="tx1"/>
                </a:solidFill>
                <a:ea typeface="MS PGothic" charset="-128"/>
              </a:rPr>
              <a:t>Gives you a path to the future</a:t>
            </a:r>
          </a:p>
          <a:p>
            <a:r>
              <a:rPr lang="en-US" altLang="en-US" sz="2800" dirty="0">
                <a:solidFill>
                  <a:schemeClr val="tx1"/>
                </a:solidFill>
                <a:ea typeface="MS PGothic" charset="-128"/>
              </a:rPr>
              <a:t>Process error, learn from it, correct it</a:t>
            </a:r>
          </a:p>
          <a:p>
            <a:pPr marL="0" indent="0">
              <a:buNone/>
            </a:pPr>
            <a:endParaRPr lang="en-US" altLang="en-US" dirty="0">
              <a:ea typeface="MS PGothic" charset="-128"/>
            </a:endParaRPr>
          </a:p>
          <a:p>
            <a:endParaRPr lang="en-US" altLang="en-US" dirty="0">
              <a:ea typeface="MS PGothic" charset="-128"/>
            </a:endParaRPr>
          </a:p>
        </p:txBody>
      </p:sp>
      <p:sp>
        <p:nvSpPr>
          <p:cNvPr id="2" name="Footer Placeholder 1">
            <a:extLst>
              <a:ext uri="{FF2B5EF4-FFF2-40B4-BE49-F238E27FC236}">
                <a16:creationId xmlns:a16="http://schemas.microsoft.com/office/drawing/2014/main" id="{6D68F582-9264-9E48-9F7B-D55F2604C4D4}"/>
              </a:ext>
            </a:extLst>
          </p:cNvPr>
          <p:cNvSpPr>
            <a:spLocks noGrp="1"/>
          </p:cNvSpPr>
          <p:nvPr>
            <p:ph type="ftr" sz="quarter" idx="11"/>
          </p:nvPr>
        </p:nvSpPr>
        <p:spPr>
          <a:xfrm>
            <a:off x="6705600" y="6375679"/>
            <a:ext cx="1676400" cy="345796"/>
          </a:xfrm>
        </p:spPr>
        <p:txBody>
          <a:bodyPr/>
          <a:lstStyle/>
          <a:p>
            <a:r>
              <a:rPr lang="en-US" dirty="0"/>
              <a:t>Maggie Rea, Ph.D.et.al.</a:t>
            </a:r>
          </a:p>
        </p:txBody>
      </p:sp>
      <p:sp>
        <p:nvSpPr>
          <p:cNvPr id="3" name="Slide Number Placeholder 2">
            <a:extLst>
              <a:ext uri="{FF2B5EF4-FFF2-40B4-BE49-F238E27FC236}">
                <a16:creationId xmlns:a16="http://schemas.microsoft.com/office/drawing/2014/main" id="{FC75F0EB-D3DF-5544-AD6E-5371F26377AF}"/>
              </a:ext>
            </a:extLst>
          </p:cNvPr>
          <p:cNvSpPr>
            <a:spLocks noGrp="1"/>
          </p:cNvSpPr>
          <p:nvPr>
            <p:ph type="sldNum" sz="quarter" idx="12"/>
          </p:nvPr>
        </p:nvSpPr>
        <p:spPr/>
        <p:txBody>
          <a:bodyPr/>
          <a:lstStyle/>
          <a:p>
            <a:pPr>
              <a:defRPr/>
            </a:pPr>
            <a:fld id="{D32C44AC-44DD-094A-A607-E7A72AE61365}" type="slidenum">
              <a:rPr lang="en-US" altLang="en-US" smtClean="0"/>
              <a:pPr>
                <a:defRPr/>
              </a:pPr>
              <a:t>29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9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9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498EB-FE18-8D46-A701-014E424CAFA9}"/>
              </a:ext>
            </a:extLst>
          </p:cNvPr>
          <p:cNvSpPr>
            <a:spLocks noGrp="1"/>
          </p:cNvSpPr>
          <p:nvPr>
            <p:ph type="title"/>
          </p:nvPr>
        </p:nvSpPr>
        <p:spPr>
          <a:xfrm>
            <a:off x="683841" y="964639"/>
            <a:ext cx="6224693" cy="990600"/>
          </a:xfrm>
        </p:spPr>
        <p:txBody>
          <a:bodyPr>
            <a:normAutofit/>
          </a:bodyPr>
          <a:lstStyle/>
          <a:p>
            <a:r>
              <a:rPr lang="en-US" sz="2800" b="1" dirty="0"/>
              <a:t>Intersection of Learning and Well-Being</a:t>
            </a:r>
          </a:p>
        </p:txBody>
      </p:sp>
      <p:graphicFrame>
        <p:nvGraphicFramePr>
          <p:cNvPr id="3" name="Diagram 2">
            <a:extLst>
              <a:ext uri="{FF2B5EF4-FFF2-40B4-BE49-F238E27FC236}">
                <a16:creationId xmlns:a16="http://schemas.microsoft.com/office/drawing/2014/main" id="{A7229F74-9108-2C40-AFC9-8E1B3F28D393}"/>
              </a:ext>
            </a:extLst>
          </p:cNvPr>
          <p:cNvGraphicFramePr/>
          <p:nvPr>
            <p:extLst>
              <p:ext uri="{D42A27DB-BD31-4B8C-83A1-F6EECF244321}">
                <p14:modId xmlns:p14="http://schemas.microsoft.com/office/powerpoint/2010/main" val="1562458471"/>
              </p:ext>
            </p:extLst>
          </p:nvPr>
        </p:nvGraphicFramePr>
        <p:xfrm>
          <a:off x="1582447" y="2568824"/>
          <a:ext cx="6020753" cy="3108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6BEDE9BB-692C-5744-884E-3D73CA06FA8A}"/>
              </a:ext>
            </a:extLst>
          </p:cNvPr>
          <p:cNvGrpSpPr/>
          <p:nvPr/>
        </p:nvGrpSpPr>
        <p:grpSpPr>
          <a:xfrm>
            <a:off x="914402" y="2039813"/>
            <a:ext cx="2671225" cy="1120074"/>
            <a:chOff x="272332" y="1446726"/>
            <a:chExt cx="2881176" cy="1493432"/>
          </a:xfrm>
        </p:grpSpPr>
        <p:sp>
          <p:nvSpPr>
            <p:cNvPr id="5" name="Shape 4">
              <a:extLst>
                <a:ext uri="{FF2B5EF4-FFF2-40B4-BE49-F238E27FC236}">
                  <a16:creationId xmlns:a16="http://schemas.microsoft.com/office/drawing/2014/main" id="{237BAF20-2BA9-2F4F-B650-AFE93B79A1C9}"/>
                </a:ext>
              </a:extLst>
            </p:cNvPr>
            <p:cNvSpPr/>
            <p:nvPr/>
          </p:nvSpPr>
          <p:spPr>
            <a:xfrm rot="14446428">
              <a:off x="1915220" y="1701870"/>
              <a:ext cx="1459062" cy="1017514"/>
            </a:xfrm>
            <a:prstGeom prst="swooshArrow">
              <a:avLst>
                <a:gd name="adj1" fmla="val 16310"/>
                <a:gd name="adj2" fmla="val 31370"/>
              </a:avLst>
            </a:prstGeom>
            <a:solidFill>
              <a:srgbClr val="FF0000"/>
            </a:solidFill>
            <a:ln>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6" name="Group 5">
              <a:extLst>
                <a:ext uri="{FF2B5EF4-FFF2-40B4-BE49-F238E27FC236}">
                  <a16:creationId xmlns:a16="http://schemas.microsoft.com/office/drawing/2014/main" id="{DD206329-F0E0-E647-8212-864772B6CE1B}"/>
                </a:ext>
              </a:extLst>
            </p:cNvPr>
            <p:cNvGrpSpPr/>
            <p:nvPr/>
          </p:nvGrpSpPr>
          <p:grpSpPr>
            <a:xfrm>
              <a:off x="1237750" y="2210628"/>
              <a:ext cx="818046" cy="270428"/>
              <a:chOff x="2616083" y="243840"/>
              <a:chExt cx="818046" cy="270428"/>
            </a:xfrm>
          </p:grpSpPr>
          <p:sp>
            <p:nvSpPr>
              <p:cNvPr id="13" name="Rectangle 12">
                <a:extLst>
                  <a:ext uri="{FF2B5EF4-FFF2-40B4-BE49-F238E27FC236}">
                    <a16:creationId xmlns:a16="http://schemas.microsoft.com/office/drawing/2014/main" id="{A5237855-8C61-9544-AEE3-6209DA7BFB6D}"/>
                  </a:ext>
                </a:extLst>
              </p:cNvPr>
              <p:cNvSpPr/>
              <p:nvPr/>
            </p:nvSpPr>
            <p:spPr>
              <a:xfrm>
                <a:off x="2616083" y="243840"/>
                <a:ext cx="818046" cy="2704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Rectangle 13">
                <a:extLst>
                  <a:ext uri="{FF2B5EF4-FFF2-40B4-BE49-F238E27FC236}">
                    <a16:creationId xmlns:a16="http://schemas.microsoft.com/office/drawing/2014/main" id="{60F2B7D5-3F4C-7943-89D5-A40C67EC4A51}"/>
                  </a:ext>
                </a:extLst>
              </p:cNvPr>
              <p:cNvSpPr/>
              <p:nvPr/>
            </p:nvSpPr>
            <p:spPr>
              <a:xfrm>
                <a:off x="2616083" y="243840"/>
                <a:ext cx="818046" cy="2704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145" tIns="17145" rIns="17145" bIns="17145" numCol="1" spcCol="1270" anchor="ctr" anchorCtr="0">
                <a:noAutofit/>
              </a:bodyPr>
              <a:lstStyle/>
              <a:p>
                <a:pPr defTabSz="600075">
                  <a:lnSpc>
                    <a:spcPct val="90000"/>
                  </a:lnSpc>
                  <a:spcBef>
                    <a:spcPct val="0"/>
                  </a:spcBef>
                  <a:spcAft>
                    <a:spcPct val="35000"/>
                  </a:spcAft>
                </a:pPr>
                <a:r>
                  <a:rPr lang="en-US" sz="1350" b="1"/>
                  <a:t>Anxiety</a:t>
                </a:r>
              </a:p>
            </p:txBody>
          </p:sp>
        </p:grpSp>
        <p:grpSp>
          <p:nvGrpSpPr>
            <p:cNvPr id="7" name="Group 6">
              <a:extLst>
                <a:ext uri="{FF2B5EF4-FFF2-40B4-BE49-F238E27FC236}">
                  <a16:creationId xmlns:a16="http://schemas.microsoft.com/office/drawing/2014/main" id="{4088C533-3EBA-1847-B833-381254180733}"/>
                </a:ext>
              </a:extLst>
            </p:cNvPr>
            <p:cNvGrpSpPr/>
            <p:nvPr/>
          </p:nvGrpSpPr>
          <p:grpSpPr>
            <a:xfrm>
              <a:off x="272332" y="1861040"/>
              <a:ext cx="1673929" cy="291035"/>
              <a:chOff x="188977" y="428523"/>
              <a:chExt cx="1673929" cy="291035"/>
            </a:xfrm>
          </p:grpSpPr>
          <p:sp>
            <p:nvSpPr>
              <p:cNvPr id="11" name="Rectangle 10">
                <a:extLst>
                  <a:ext uri="{FF2B5EF4-FFF2-40B4-BE49-F238E27FC236}">
                    <a16:creationId xmlns:a16="http://schemas.microsoft.com/office/drawing/2014/main" id="{3E10D196-EE31-6242-BE1E-1FDAC04BE31E}"/>
                  </a:ext>
                </a:extLst>
              </p:cNvPr>
              <p:cNvSpPr/>
              <p:nvPr/>
            </p:nvSpPr>
            <p:spPr>
              <a:xfrm>
                <a:off x="188977" y="428523"/>
                <a:ext cx="1673929" cy="2910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angle 11">
                <a:extLst>
                  <a:ext uri="{FF2B5EF4-FFF2-40B4-BE49-F238E27FC236}">
                    <a16:creationId xmlns:a16="http://schemas.microsoft.com/office/drawing/2014/main" id="{065B20AE-3576-EA44-9639-DB9542D06552}"/>
                  </a:ext>
                </a:extLst>
              </p:cNvPr>
              <p:cNvSpPr/>
              <p:nvPr/>
            </p:nvSpPr>
            <p:spPr>
              <a:xfrm>
                <a:off x="188977" y="428523"/>
                <a:ext cx="1673929" cy="2910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145" tIns="17145" rIns="17145" bIns="17145" numCol="1" spcCol="1270" anchor="b" anchorCtr="0">
                <a:noAutofit/>
              </a:bodyPr>
              <a:lstStyle/>
              <a:p>
                <a:pPr algn="ctr" defTabSz="600075">
                  <a:lnSpc>
                    <a:spcPct val="90000"/>
                  </a:lnSpc>
                  <a:spcBef>
                    <a:spcPct val="0"/>
                  </a:spcBef>
                  <a:spcAft>
                    <a:spcPct val="35000"/>
                  </a:spcAft>
                </a:pPr>
                <a:r>
                  <a:rPr lang="en-US" sz="1350" b="1"/>
                  <a:t>Avoidance</a:t>
                </a:r>
              </a:p>
            </p:txBody>
          </p:sp>
        </p:grpSp>
        <p:grpSp>
          <p:nvGrpSpPr>
            <p:cNvPr id="8" name="Group 7">
              <a:extLst>
                <a:ext uri="{FF2B5EF4-FFF2-40B4-BE49-F238E27FC236}">
                  <a16:creationId xmlns:a16="http://schemas.microsoft.com/office/drawing/2014/main" id="{3CDD35B6-5FA1-D24C-8C03-1AD3D0538D3B}"/>
                </a:ext>
              </a:extLst>
            </p:cNvPr>
            <p:cNvGrpSpPr/>
            <p:nvPr/>
          </p:nvGrpSpPr>
          <p:grpSpPr>
            <a:xfrm>
              <a:off x="992885" y="1446726"/>
              <a:ext cx="1987797" cy="404290"/>
              <a:chOff x="-244865" y="91883"/>
              <a:chExt cx="1987797" cy="404290"/>
            </a:xfrm>
          </p:grpSpPr>
          <p:sp>
            <p:nvSpPr>
              <p:cNvPr id="9" name="Rectangle 8">
                <a:extLst>
                  <a:ext uri="{FF2B5EF4-FFF2-40B4-BE49-F238E27FC236}">
                    <a16:creationId xmlns:a16="http://schemas.microsoft.com/office/drawing/2014/main" id="{1F4BD6A6-B89D-3843-98D7-75CB9EED0F7C}"/>
                  </a:ext>
                </a:extLst>
              </p:cNvPr>
              <p:cNvSpPr/>
              <p:nvPr/>
            </p:nvSpPr>
            <p:spPr>
              <a:xfrm>
                <a:off x="0" y="91883"/>
                <a:ext cx="1742932" cy="4042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324CD148-1BAA-024B-8E63-DBFBAAE2F4F1}"/>
                  </a:ext>
                </a:extLst>
              </p:cNvPr>
              <p:cNvSpPr/>
              <p:nvPr/>
            </p:nvSpPr>
            <p:spPr>
              <a:xfrm>
                <a:off x="-244865" y="91883"/>
                <a:ext cx="1742932" cy="4042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145" tIns="17145" rIns="17145" bIns="17145" numCol="1" spcCol="1270" anchor="ctr" anchorCtr="0">
                <a:noAutofit/>
              </a:bodyPr>
              <a:lstStyle/>
              <a:p>
                <a:pPr algn="r" defTabSz="600075">
                  <a:lnSpc>
                    <a:spcPct val="90000"/>
                  </a:lnSpc>
                  <a:spcBef>
                    <a:spcPct val="0"/>
                  </a:spcBef>
                  <a:spcAft>
                    <a:spcPct val="35000"/>
                  </a:spcAft>
                </a:pPr>
                <a:r>
                  <a:rPr lang="en-US" sz="1350" b="1"/>
                  <a:t>Poor Self-Care</a:t>
                </a:r>
              </a:p>
            </p:txBody>
          </p:sp>
        </p:grpSp>
      </p:grpSp>
      <p:grpSp>
        <p:nvGrpSpPr>
          <p:cNvPr id="15" name="Group 14">
            <a:extLst>
              <a:ext uri="{FF2B5EF4-FFF2-40B4-BE49-F238E27FC236}">
                <a16:creationId xmlns:a16="http://schemas.microsoft.com/office/drawing/2014/main" id="{63AD40D0-2377-7E43-9099-1A85F6FC8016}"/>
              </a:ext>
            </a:extLst>
          </p:cNvPr>
          <p:cNvGrpSpPr/>
          <p:nvPr/>
        </p:nvGrpSpPr>
        <p:grpSpPr>
          <a:xfrm>
            <a:off x="5213340" y="2137997"/>
            <a:ext cx="2190880" cy="763136"/>
            <a:chOff x="5573734" y="1526426"/>
            <a:chExt cx="2921173" cy="1017514"/>
          </a:xfrm>
        </p:grpSpPr>
        <p:sp>
          <p:nvSpPr>
            <p:cNvPr id="16" name="Shape 15">
              <a:extLst>
                <a:ext uri="{FF2B5EF4-FFF2-40B4-BE49-F238E27FC236}">
                  <a16:creationId xmlns:a16="http://schemas.microsoft.com/office/drawing/2014/main" id="{8A63637A-E099-4C44-B59E-F48F9553CBF2}"/>
                </a:ext>
              </a:extLst>
            </p:cNvPr>
            <p:cNvSpPr/>
            <p:nvPr/>
          </p:nvSpPr>
          <p:spPr>
            <a:xfrm rot="371424">
              <a:off x="5573734" y="1526426"/>
              <a:ext cx="1459062" cy="1017514"/>
            </a:xfrm>
            <a:prstGeom prst="swooshArrow">
              <a:avLst>
                <a:gd name="adj1" fmla="val 16310"/>
                <a:gd name="adj2" fmla="val 31370"/>
              </a:avLst>
            </a:prstGeom>
            <a:solidFill>
              <a:srgbClr val="FF0000"/>
            </a:solidFill>
            <a:ln>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id="{17D688EE-B184-9848-BE3B-136FB801BAFF}"/>
                </a:ext>
              </a:extLst>
            </p:cNvPr>
            <p:cNvGrpSpPr/>
            <p:nvPr/>
          </p:nvGrpSpPr>
          <p:grpSpPr>
            <a:xfrm rot="2241418">
              <a:off x="6159188" y="1598116"/>
              <a:ext cx="2335719" cy="270428"/>
              <a:chOff x="1489813" y="1020551"/>
              <a:chExt cx="2335719" cy="270428"/>
            </a:xfrm>
          </p:grpSpPr>
          <p:sp>
            <p:nvSpPr>
              <p:cNvPr id="18" name="Rectangle 17">
                <a:extLst>
                  <a:ext uri="{FF2B5EF4-FFF2-40B4-BE49-F238E27FC236}">
                    <a16:creationId xmlns:a16="http://schemas.microsoft.com/office/drawing/2014/main" id="{9F0306CB-1AD3-5749-B897-6E16B3450B02}"/>
                  </a:ext>
                </a:extLst>
              </p:cNvPr>
              <p:cNvSpPr/>
              <p:nvPr/>
            </p:nvSpPr>
            <p:spPr>
              <a:xfrm>
                <a:off x="1489813" y="1020551"/>
                <a:ext cx="2335719" cy="2704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Rectangle 18">
                <a:extLst>
                  <a:ext uri="{FF2B5EF4-FFF2-40B4-BE49-F238E27FC236}">
                    <a16:creationId xmlns:a16="http://schemas.microsoft.com/office/drawing/2014/main" id="{7BC9F712-5DC2-4F48-8DBB-A9638F23ED86}"/>
                  </a:ext>
                </a:extLst>
              </p:cNvPr>
              <p:cNvSpPr/>
              <p:nvPr/>
            </p:nvSpPr>
            <p:spPr>
              <a:xfrm>
                <a:off x="1489813" y="1020551"/>
                <a:ext cx="2335719" cy="2704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145" tIns="17145" rIns="17145" bIns="17145" numCol="1" spcCol="1270" anchor="b" anchorCtr="0">
                <a:noAutofit/>
              </a:bodyPr>
              <a:lstStyle/>
              <a:p>
                <a:pPr algn="ctr" defTabSz="600075">
                  <a:lnSpc>
                    <a:spcPct val="90000"/>
                  </a:lnSpc>
                  <a:spcBef>
                    <a:spcPct val="0"/>
                  </a:spcBef>
                  <a:spcAft>
                    <a:spcPct val="35000"/>
                  </a:spcAft>
                </a:pPr>
                <a:r>
                  <a:rPr lang="en-US" sz="1350" b="1" dirty="0"/>
                  <a:t>Imposter Experience</a:t>
                </a:r>
              </a:p>
              <a:p>
                <a:pPr algn="ctr" defTabSz="600075">
                  <a:lnSpc>
                    <a:spcPct val="90000"/>
                  </a:lnSpc>
                  <a:spcBef>
                    <a:spcPct val="0"/>
                  </a:spcBef>
                  <a:spcAft>
                    <a:spcPct val="35000"/>
                  </a:spcAft>
                </a:pPr>
                <a:r>
                  <a:rPr lang="en-US" sz="1350" b="1" dirty="0"/>
                  <a:t>Belonging</a:t>
                </a:r>
              </a:p>
            </p:txBody>
          </p:sp>
        </p:grpSp>
      </p:grpSp>
      <p:grpSp>
        <p:nvGrpSpPr>
          <p:cNvPr id="20" name="Group 19">
            <a:extLst>
              <a:ext uri="{FF2B5EF4-FFF2-40B4-BE49-F238E27FC236}">
                <a16:creationId xmlns:a16="http://schemas.microsoft.com/office/drawing/2014/main" id="{9D75AAF1-11F7-884A-97F1-B03D8640C3C1}"/>
              </a:ext>
            </a:extLst>
          </p:cNvPr>
          <p:cNvGrpSpPr/>
          <p:nvPr/>
        </p:nvGrpSpPr>
        <p:grpSpPr>
          <a:xfrm>
            <a:off x="5891105" y="3852559"/>
            <a:ext cx="1534264" cy="1094297"/>
            <a:chOff x="6574645" y="3993745"/>
            <a:chExt cx="2045685" cy="1459062"/>
          </a:xfrm>
        </p:grpSpPr>
        <p:grpSp>
          <p:nvGrpSpPr>
            <p:cNvPr id="21" name="Group 20">
              <a:extLst>
                <a:ext uri="{FF2B5EF4-FFF2-40B4-BE49-F238E27FC236}">
                  <a16:creationId xmlns:a16="http://schemas.microsoft.com/office/drawing/2014/main" id="{8ADE2E9C-85D1-B941-AA5F-1DE71D236967}"/>
                </a:ext>
              </a:extLst>
            </p:cNvPr>
            <p:cNvGrpSpPr/>
            <p:nvPr/>
          </p:nvGrpSpPr>
          <p:grpSpPr>
            <a:xfrm rot="546327">
              <a:off x="6609462" y="5128949"/>
              <a:ext cx="2010868" cy="298366"/>
              <a:chOff x="1489813" y="1020551"/>
              <a:chExt cx="2335719" cy="270428"/>
            </a:xfrm>
          </p:grpSpPr>
          <p:sp>
            <p:nvSpPr>
              <p:cNvPr id="23" name="Rectangle 22">
                <a:extLst>
                  <a:ext uri="{FF2B5EF4-FFF2-40B4-BE49-F238E27FC236}">
                    <a16:creationId xmlns:a16="http://schemas.microsoft.com/office/drawing/2014/main" id="{C6E3689C-8EFB-D64A-91EE-1F6F8283A18B}"/>
                  </a:ext>
                </a:extLst>
              </p:cNvPr>
              <p:cNvSpPr/>
              <p:nvPr/>
            </p:nvSpPr>
            <p:spPr>
              <a:xfrm>
                <a:off x="1489813" y="1020551"/>
                <a:ext cx="2335719" cy="2704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Rectangle 23">
                <a:extLst>
                  <a:ext uri="{FF2B5EF4-FFF2-40B4-BE49-F238E27FC236}">
                    <a16:creationId xmlns:a16="http://schemas.microsoft.com/office/drawing/2014/main" id="{1CE45C52-01DD-0043-96A9-500E9E2F9A96}"/>
                  </a:ext>
                </a:extLst>
              </p:cNvPr>
              <p:cNvSpPr/>
              <p:nvPr/>
            </p:nvSpPr>
            <p:spPr>
              <a:xfrm>
                <a:off x="1489813" y="1020551"/>
                <a:ext cx="2335719" cy="2704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145" tIns="17145" rIns="17145" bIns="17145" numCol="1" spcCol="1270" anchor="b" anchorCtr="0">
                <a:noAutofit/>
              </a:bodyPr>
              <a:lstStyle/>
              <a:p>
                <a:pPr algn="ctr" defTabSz="600075">
                  <a:lnSpc>
                    <a:spcPct val="90000"/>
                  </a:lnSpc>
                  <a:spcBef>
                    <a:spcPct val="0"/>
                  </a:spcBef>
                  <a:spcAft>
                    <a:spcPct val="35000"/>
                  </a:spcAft>
                </a:pPr>
                <a:r>
                  <a:rPr lang="en-US" sz="1350" b="1"/>
                  <a:t>Fixed Mindset</a:t>
                </a:r>
              </a:p>
            </p:txBody>
          </p:sp>
        </p:grpSp>
        <p:sp>
          <p:nvSpPr>
            <p:cNvPr id="22" name="Shape 21">
              <a:extLst>
                <a:ext uri="{FF2B5EF4-FFF2-40B4-BE49-F238E27FC236}">
                  <a16:creationId xmlns:a16="http://schemas.microsoft.com/office/drawing/2014/main" id="{D0B54546-724E-6641-A553-49170FE2C543}"/>
                </a:ext>
              </a:extLst>
            </p:cNvPr>
            <p:cNvSpPr/>
            <p:nvPr/>
          </p:nvSpPr>
          <p:spPr>
            <a:xfrm rot="3148967">
              <a:off x="6353871" y="4214519"/>
              <a:ext cx="1459062" cy="1017514"/>
            </a:xfrm>
            <a:prstGeom prst="swooshArrow">
              <a:avLst>
                <a:gd name="adj1" fmla="val 16310"/>
                <a:gd name="adj2" fmla="val 31370"/>
              </a:avLst>
            </a:prstGeom>
            <a:solidFill>
              <a:srgbClr val="FF0000"/>
            </a:solidFill>
            <a:ln>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grpSp>
        <p:nvGrpSpPr>
          <p:cNvPr id="25" name="Group 24">
            <a:extLst>
              <a:ext uri="{FF2B5EF4-FFF2-40B4-BE49-F238E27FC236}">
                <a16:creationId xmlns:a16="http://schemas.microsoft.com/office/drawing/2014/main" id="{ED44176B-699B-C748-8E6A-07195A5E2E64}"/>
              </a:ext>
            </a:extLst>
          </p:cNvPr>
          <p:cNvGrpSpPr/>
          <p:nvPr/>
        </p:nvGrpSpPr>
        <p:grpSpPr>
          <a:xfrm>
            <a:off x="1264875" y="4057650"/>
            <a:ext cx="2051787" cy="763136"/>
            <a:chOff x="-59924" y="4449006"/>
            <a:chExt cx="2735716" cy="1017514"/>
          </a:xfrm>
        </p:grpSpPr>
        <p:sp>
          <p:nvSpPr>
            <p:cNvPr id="26" name="Shape 25">
              <a:extLst>
                <a:ext uri="{FF2B5EF4-FFF2-40B4-BE49-F238E27FC236}">
                  <a16:creationId xmlns:a16="http://schemas.microsoft.com/office/drawing/2014/main" id="{B0927A9E-AA7E-3C49-BF0E-976E67E71BA8}"/>
                </a:ext>
              </a:extLst>
            </p:cNvPr>
            <p:cNvSpPr/>
            <p:nvPr/>
          </p:nvSpPr>
          <p:spPr>
            <a:xfrm rot="11722642">
              <a:off x="1216730" y="4449006"/>
              <a:ext cx="1459062" cy="1017514"/>
            </a:xfrm>
            <a:prstGeom prst="swooshArrow">
              <a:avLst>
                <a:gd name="adj1" fmla="val 16310"/>
                <a:gd name="adj2" fmla="val 31370"/>
              </a:avLst>
            </a:prstGeom>
            <a:solidFill>
              <a:srgbClr val="FF0000"/>
            </a:solidFill>
            <a:ln>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27" name="Group 26">
              <a:extLst>
                <a:ext uri="{FF2B5EF4-FFF2-40B4-BE49-F238E27FC236}">
                  <a16:creationId xmlns:a16="http://schemas.microsoft.com/office/drawing/2014/main" id="{B13EED3D-3CDF-0740-9F79-91FF5AFFC6EA}"/>
                </a:ext>
              </a:extLst>
            </p:cNvPr>
            <p:cNvGrpSpPr/>
            <p:nvPr/>
          </p:nvGrpSpPr>
          <p:grpSpPr>
            <a:xfrm rot="19561701">
              <a:off x="-59924" y="4741831"/>
              <a:ext cx="2335719" cy="270428"/>
              <a:chOff x="1489813" y="1020551"/>
              <a:chExt cx="2335719" cy="270428"/>
            </a:xfrm>
          </p:grpSpPr>
          <p:sp>
            <p:nvSpPr>
              <p:cNvPr id="28" name="Rectangle 27">
                <a:extLst>
                  <a:ext uri="{FF2B5EF4-FFF2-40B4-BE49-F238E27FC236}">
                    <a16:creationId xmlns:a16="http://schemas.microsoft.com/office/drawing/2014/main" id="{1436C7DB-6594-3E44-9C0A-C402D6ABAF41}"/>
                  </a:ext>
                </a:extLst>
              </p:cNvPr>
              <p:cNvSpPr/>
              <p:nvPr/>
            </p:nvSpPr>
            <p:spPr>
              <a:xfrm>
                <a:off x="1489813" y="1020551"/>
                <a:ext cx="2335719" cy="2704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a:extLst>
                  <a:ext uri="{FF2B5EF4-FFF2-40B4-BE49-F238E27FC236}">
                    <a16:creationId xmlns:a16="http://schemas.microsoft.com/office/drawing/2014/main" id="{8A5DE154-81ED-F44F-BEFD-F41FB7A00EC0}"/>
                  </a:ext>
                </a:extLst>
              </p:cNvPr>
              <p:cNvSpPr/>
              <p:nvPr/>
            </p:nvSpPr>
            <p:spPr>
              <a:xfrm>
                <a:off x="1489813" y="1020551"/>
                <a:ext cx="2335719" cy="2704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145" tIns="17145" rIns="17145" bIns="17145" numCol="1" spcCol="1270" anchor="b" anchorCtr="0">
                <a:noAutofit/>
              </a:bodyPr>
              <a:lstStyle/>
              <a:p>
                <a:pPr algn="ctr" defTabSz="600075">
                  <a:lnSpc>
                    <a:spcPct val="90000"/>
                  </a:lnSpc>
                  <a:spcBef>
                    <a:spcPct val="0"/>
                  </a:spcBef>
                  <a:spcAft>
                    <a:spcPct val="35000"/>
                  </a:spcAft>
                </a:pPr>
                <a:r>
                  <a:rPr lang="en-US" sz="1350" b="1"/>
                  <a:t>Cognitive Distortions</a:t>
                </a:r>
              </a:p>
            </p:txBody>
          </p:sp>
        </p:grpSp>
      </p:grpSp>
      <p:sp>
        <p:nvSpPr>
          <p:cNvPr id="43" name="TextBox 42">
            <a:extLst>
              <a:ext uri="{FF2B5EF4-FFF2-40B4-BE49-F238E27FC236}">
                <a16:creationId xmlns:a16="http://schemas.microsoft.com/office/drawing/2014/main" id="{2CE156A1-7849-4F1A-8EAD-1FB1E44B3C41}"/>
              </a:ext>
            </a:extLst>
          </p:cNvPr>
          <p:cNvSpPr txBox="1"/>
          <p:nvPr/>
        </p:nvSpPr>
        <p:spPr>
          <a:xfrm>
            <a:off x="3966054" y="3711620"/>
            <a:ext cx="1305838"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b="1" dirty="0"/>
              <a:t>YOU</a:t>
            </a:r>
          </a:p>
        </p:txBody>
      </p:sp>
      <p:sp>
        <p:nvSpPr>
          <p:cNvPr id="31" name="Footer Placeholder 30">
            <a:extLst>
              <a:ext uri="{FF2B5EF4-FFF2-40B4-BE49-F238E27FC236}">
                <a16:creationId xmlns:a16="http://schemas.microsoft.com/office/drawing/2014/main" id="{54B6A540-BD36-EB48-8217-A576E664F38D}"/>
              </a:ext>
            </a:extLst>
          </p:cNvPr>
          <p:cNvSpPr>
            <a:spLocks noGrp="1"/>
          </p:cNvSpPr>
          <p:nvPr>
            <p:ph type="ftr" sz="quarter" idx="11"/>
          </p:nvPr>
        </p:nvSpPr>
        <p:spPr>
          <a:xfrm>
            <a:off x="6457952" y="6375679"/>
            <a:ext cx="1924048" cy="345796"/>
          </a:xfrm>
        </p:spPr>
        <p:txBody>
          <a:bodyPr/>
          <a:lstStyle/>
          <a:p>
            <a:r>
              <a:rPr lang="en-US" dirty="0"/>
              <a:t>Maggie Rea, Ph.D. et.al.</a:t>
            </a:r>
          </a:p>
        </p:txBody>
      </p:sp>
      <p:sp>
        <p:nvSpPr>
          <p:cNvPr id="32" name="Slide Number Placeholder 31">
            <a:extLst>
              <a:ext uri="{FF2B5EF4-FFF2-40B4-BE49-F238E27FC236}">
                <a16:creationId xmlns:a16="http://schemas.microsoft.com/office/drawing/2014/main" id="{75149EB9-BA8E-2E44-BE45-EA56A49DBAD2}"/>
              </a:ext>
            </a:extLst>
          </p:cNvPr>
          <p:cNvSpPr>
            <a:spLocks noGrp="1"/>
          </p:cNvSpPr>
          <p:nvPr>
            <p:ph type="sldNum" sz="quarter" idx="12"/>
          </p:nvPr>
        </p:nvSpPr>
        <p:spPr/>
        <p:txBody>
          <a:bodyPr/>
          <a:lstStyle/>
          <a:p>
            <a:pPr>
              <a:defRPr/>
            </a:pPr>
            <a:fld id="{900D51EF-6C69-6941-964E-FFAE40A9EF00}" type="slidenum">
              <a:rPr lang="en-US" altLang="en-US" smtClean="0"/>
              <a:pPr>
                <a:defRPr/>
              </a:pPr>
              <a:t>3</a:t>
            </a:fld>
            <a:endParaRPr lang="en-US" altLang="en-US"/>
          </a:p>
        </p:txBody>
      </p:sp>
    </p:spTree>
    <p:extLst>
      <p:ext uri="{BB962C8B-B14F-4D97-AF65-F5344CB8AC3E}">
        <p14:creationId xmlns:p14="http://schemas.microsoft.com/office/powerpoint/2010/main" val="376102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49" name="Title 1"/>
          <p:cNvSpPr>
            <a:spLocks noGrp="1"/>
          </p:cNvSpPr>
          <p:nvPr>
            <p:ph type="title"/>
          </p:nvPr>
        </p:nvSpPr>
        <p:spPr>
          <a:xfrm>
            <a:off x="938759" y="645107"/>
            <a:ext cx="2538247" cy="5408283"/>
          </a:xfrm>
        </p:spPr>
        <p:txBody>
          <a:bodyPr anchor="ctr">
            <a:normAutofit/>
          </a:bodyPr>
          <a:lstStyle/>
          <a:p>
            <a:r>
              <a:rPr lang="en-US" altLang="en-US" sz="3500">
                <a:ea typeface="MS PGothic" charset="-128"/>
              </a:rPr>
              <a:t>Research</a:t>
            </a:r>
          </a:p>
        </p:txBody>
      </p:sp>
      <p:graphicFrame>
        <p:nvGraphicFramePr>
          <p:cNvPr id="53252" name="Content Placeholder 2">
            <a:extLst>
              <a:ext uri="{FF2B5EF4-FFF2-40B4-BE49-F238E27FC236}">
                <a16:creationId xmlns:a16="http://schemas.microsoft.com/office/drawing/2014/main" id="{76DFC235-CDBF-463C-8A50-C4D64D74F02D}"/>
              </a:ext>
            </a:extLst>
          </p:cNvPr>
          <p:cNvGraphicFramePr>
            <a:graphicFrameLocks noGrp="1"/>
          </p:cNvGraphicFramePr>
          <p:nvPr>
            <p:ph idx="1"/>
            <p:extLst>
              <p:ext uri="{D42A27DB-BD31-4B8C-83A1-F6EECF244321}">
                <p14:modId xmlns:p14="http://schemas.microsoft.com/office/powerpoint/2010/main" val="3965038803"/>
              </p:ext>
            </p:extLst>
          </p:nvPr>
        </p:nvGraphicFramePr>
        <p:xfrm>
          <a:off x="3881437" y="644525"/>
          <a:ext cx="4691063" cy="5408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9C5ADC66-B7BC-6649-88C8-D55F002088AA}"/>
              </a:ext>
            </a:extLst>
          </p:cNvPr>
          <p:cNvSpPr>
            <a:spLocks noGrp="1"/>
          </p:cNvSpPr>
          <p:nvPr>
            <p:ph type="ftr" sz="quarter" idx="11"/>
          </p:nvPr>
        </p:nvSpPr>
        <p:spPr>
          <a:xfrm>
            <a:off x="6781800" y="6375678"/>
            <a:ext cx="1524000" cy="482321"/>
          </a:xfrm>
        </p:spPr>
        <p:txBody>
          <a:bodyPr/>
          <a:lstStyle/>
          <a:p>
            <a:r>
              <a:rPr lang="en-US"/>
              <a:t>Maggie Rea, Ph.D.et.al.</a:t>
            </a:r>
          </a:p>
        </p:txBody>
      </p:sp>
      <p:sp>
        <p:nvSpPr>
          <p:cNvPr id="3" name="Slide Number Placeholder 2">
            <a:extLst>
              <a:ext uri="{FF2B5EF4-FFF2-40B4-BE49-F238E27FC236}">
                <a16:creationId xmlns:a16="http://schemas.microsoft.com/office/drawing/2014/main" id="{FE32F685-D2CD-1742-B8AC-8FAF5A920DFA}"/>
              </a:ext>
            </a:extLst>
          </p:cNvPr>
          <p:cNvSpPr>
            <a:spLocks noGrp="1"/>
          </p:cNvSpPr>
          <p:nvPr>
            <p:ph type="sldNum" sz="quarter" idx="12"/>
          </p:nvPr>
        </p:nvSpPr>
        <p:spPr/>
        <p:txBody>
          <a:bodyPr/>
          <a:lstStyle/>
          <a:p>
            <a:pPr>
              <a:defRPr/>
            </a:pPr>
            <a:fld id="{D32C44AC-44DD-094A-A607-E7A72AE61365}" type="slidenum">
              <a:rPr lang="en-US" altLang="en-US" smtClean="0"/>
              <a:pPr>
                <a:defRPr/>
              </a:pPr>
              <a:t>30</a:t>
            </a:fld>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685800" y="657225"/>
            <a:ext cx="7772400" cy="1047750"/>
          </a:xfrm>
        </p:spPr>
        <p:txBody>
          <a:bodyPr/>
          <a:lstStyle/>
          <a:p>
            <a:r>
              <a:rPr lang="en-US" altLang="en-US">
                <a:ea typeface="MS PGothic" charset="-128"/>
              </a:rPr>
              <a:t>What to do?</a:t>
            </a:r>
            <a:br>
              <a:rPr lang="en-US" altLang="en-US">
                <a:ea typeface="MS PGothic" charset="-128"/>
              </a:rPr>
            </a:br>
            <a:r>
              <a:rPr lang="en-US" altLang="en-US" sz="1800">
                <a:ea typeface="MS PGothic" charset="-128"/>
              </a:rPr>
              <a:t>Carol Dweck, Ph.D.</a:t>
            </a:r>
          </a:p>
        </p:txBody>
      </p:sp>
      <p:sp>
        <p:nvSpPr>
          <p:cNvPr id="54274" name="Content Placeholder 2"/>
          <p:cNvSpPr>
            <a:spLocks noGrp="1"/>
          </p:cNvSpPr>
          <p:nvPr>
            <p:ph idx="1"/>
          </p:nvPr>
        </p:nvSpPr>
        <p:spPr/>
        <p:txBody>
          <a:bodyPr>
            <a:normAutofit lnSpcReduction="10000"/>
          </a:bodyPr>
          <a:lstStyle/>
          <a:p>
            <a:r>
              <a:rPr lang="en-US" altLang="en-US" sz="2400" dirty="0">
                <a:solidFill>
                  <a:schemeClr val="tx1"/>
                </a:solidFill>
                <a:ea typeface="MS PGothic" charset="-128"/>
              </a:rPr>
              <a:t>Step1. Learn to hear your fixed mindset “voice.”</a:t>
            </a:r>
          </a:p>
          <a:p>
            <a:r>
              <a:rPr lang="en-US" altLang="en-US" sz="2400" dirty="0">
                <a:solidFill>
                  <a:schemeClr val="tx1"/>
                </a:solidFill>
                <a:ea typeface="MS PGothic" charset="-128"/>
              </a:rPr>
              <a:t>Step 2. Recognize that you have a choice.</a:t>
            </a:r>
          </a:p>
          <a:p>
            <a:r>
              <a:rPr lang="en-US" altLang="en-US" sz="2400" dirty="0">
                <a:solidFill>
                  <a:schemeClr val="tx1"/>
                </a:solidFill>
                <a:ea typeface="MS PGothic" charset="-128"/>
              </a:rPr>
              <a:t>Step 3: Talk back with growth mindset voice</a:t>
            </a:r>
          </a:p>
          <a:p>
            <a:pPr lvl="1"/>
            <a:r>
              <a:rPr lang="en-US" altLang="en-US" sz="2200" dirty="0">
                <a:solidFill>
                  <a:schemeClr val="tx1"/>
                </a:solidFill>
                <a:ea typeface="MS PGothic" charset="-128"/>
              </a:rPr>
              <a:t>You can interpret challenges with a fixed mindset as signs that your fixed talents or abilities are lacking. </a:t>
            </a:r>
          </a:p>
          <a:p>
            <a:pPr lvl="1"/>
            <a:r>
              <a:rPr lang="en-US" altLang="en-US" sz="2200" dirty="0">
                <a:solidFill>
                  <a:schemeClr val="tx1"/>
                </a:solidFill>
                <a:ea typeface="MS PGothic" charset="-128"/>
              </a:rPr>
              <a:t>Or you can interpret them in a growth mindset as signs that you need to ramp up your strategies and effort, stretch yourself, and expand your abilities, just not there yet</a:t>
            </a:r>
          </a:p>
          <a:p>
            <a:endParaRPr lang="en-US" altLang="en-US" dirty="0">
              <a:ea typeface="MS PGothic" charset="-128"/>
            </a:endParaRPr>
          </a:p>
        </p:txBody>
      </p:sp>
      <p:sp>
        <p:nvSpPr>
          <p:cNvPr id="2" name="Footer Placeholder 1">
            <a:extLst>
              <a:ext uri="{FF2B5EF4-FFF2-40B4-BE49-F238E27FC236}">
                <a16:creationId xmlns:a16="http://schemas.microsoft.com/office/drawing/2014/main" id="{BF3F7E51-18D7-1E42-AD8B-6BC257BD6EEB}"/>
              </a:ext>
            </a:extLst>
          </p:cNvPr>
          <p:cNvSpPr>
            <a:spLocks noGrp="1"/>
          </p:cNvSpPr>
          <p:nvPr>
            <p:ph type="ftr" sz="quarter" idx="11"/>
          </p:nvPr>
        </p:nvSpPr>
        <p:spPr>
          <a:xfrm>
            <a:off x="6781800" y="6375679"/>
            <a:ext cx="1524000" cy="345796"/>
          </a:xfrm>
        </p:spPr>
        <p:txBody>
          <a:bodyPr/>
          <a:lstStyle/>
          <a:p>
            <a:r>
              <a:rPr lang="en-US" dirty="0"/>
              <a:t>Maggie Rea, Ph.D.et.al.</a:t>
            </a:r>
          </a:p>
        </p:txBody>
      </p:sp>
      <p:sp>
        <p:nvSpPr>
          <p:cNvPr id="3" name="Slide Number Placeholder 2">
            <a:extLst>
              <a:ext uri="{FF2B5EF4-FFF2-40B4-BE49-F238E27FC236}">
                <a16:creationId xmlns:a16="http://schemas.microsoft.com/office/drawing/2014/main" id="{5AC09342-DC09-1445-ADC2-FB456E2884F2}"/>
              </a:ext>
            </a:extLst>
          </p:cNvPr>
          <p:cNvSpPr>
            <a:spLocks noGrp="1"/>
          </p:cNvSpPr>
          <p:nvPr>
            <p:ph type="sldNum" sz="quarter" idx="12"/>
          </p:nvPr>
        </p:nvSpPr>
        <p:spPr/>
        <p:txBody>
          <a:bodyPr/>
          <a:lstStyle/>
          <a:p>
            <a:pPr>
              <a:defRPr/>
            </a:pPr>
            <a:fld id="{D32C44AC-44DD-094A-A607-E7A72AE61365}" type="slidenum">
              <a:rPr lang="en-US" altLang="en-US" smtClean="0"/>
              <a:pPr>
                <a:defRPr/>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Freeform 6">
            <a:extLst>
              <a:ext uri="{FF2B5EF4-FFF2-40B4-BE49-F238E27FC236}">
                <a16:creationId xmlns:a16="http://schemas.microsoft.com/office/drawing/2014/main" id="{0435E05D-C29D-45BA-887D-94B257315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67762" y="630936"/>
            <a:ext cx="3926681"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35" name="Rectangle 34">
            <a:extLst>
              <a:ext uri="{FF2B5EF4-FFF2-40B4-BE49-F238E27FC236}">
                <a16:creationId xmlns:a16="http://schemas.microsoft.com/office/drawing/2014/main" id="{C0832B8F-914B-4B26-975B-D7D8C3B9D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C885B4B3-EE69-4E3E-91F0-B61C1FC9B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566470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3636" y="954923"/>
            <a:ext cx="4406771" cy="4656552"/>
          </a:xfrm>
        </p:spPr>
        <p:txBody>
          <a:bodyPr vert="horz" lIns="91440" tIns="45720" rIns="91440" bIns="45720" rtlCol="0" anchor="ctr">
            <a:normAutofit fontScale="90000"/>
          </a:bodyPr>
          <a:lstStyle/>
          <a:p>
            <a:pPr algn="ctr" defTabSz="914400"/>
            <a:br>
              <a:rPr lang="en-US" sz="3300" spc="800" dirty="0"/>
            </a:br>
            <a:r>
              <a:rPr lang="en-US" sz="3300" spc="800" dirty="0"/>
              <a:t>What to do:</a:t>
            </a:r>
            <a:br>
              <a:rPr lang="en-US" sz="3300" spc="800" dirty="0"/>
            </a:br>
            <a:br>
              <a:rPr lang="en-US" sz="3300" spc="800" dirty="0"/>
            </a:br>
            <a:r>
              <a:rPr lang="en-US" sz="3300" spc="800" dirty="0"/>
              <a:t>Taking Charge of Your Problematic Mindsets</a:t>
            </a:r>
            <a:br>
              <a:rPr lang="en-US" sz="3300" spc="800" dirty="0"/>
            </a:br>
            <a:r>
              <a:rPr lang="en-US" sz="3300" spc="800" dirty="0"/>
              <a:t>			</a:t>
            </a:r>
            <a:br>
              <a:rPr lang="en-US" sz="3300" spc="800" dirty="0"/>
            </a:br>
            <a:br>
              <a:rPr lang="en-US" sz="3300" spc="800" dirty="0"/>
            </a:br>
            <a:br>
              <a:rPr lang="en-US" sz="3300" spc="800" dirty="0"/>
            </a:br>
            <a:endParaRPr lang="en-US" sz="3300" spc="800" dirty="0"/>
          </a:p>
        </p:txBody>
      </p:sp>
      <p:sp>
        <p:nvSpPr>
          <p:cNvPr id="28" name="Content Placeholder 27">
            <a:extLst>
              <a:ext uri="{FF2B5EF4-FFF2-40B4-BE49-F238E27FC236}">
                <a16:creationId xmlns:a16="http://schemas.microsoft.com/office/drawing/2014/main" id="{5781960F-E556-4724-9BF7-7E3E1E65DCBA}"/>
              </a:ext>
            </a:extLst>
          </p:cNvPr>
          <p:cNvSpPr>
            <a:spLocks noGrp="1"/>
          </p:cNvSpPr>
          <p:nvPr>
            <p:ph idx="1"/>
          </p:nvPr>
        </p:nvSpPr>
        <p:spPr>
          <a:xfrm>
            <a:off x="482367" y="5611476"/>
            <a:ext cx="4408039" cy="802992"/>
          </a:xfrm>
        </p:spPr>
        <p:txBody>
          <a:bodyPr vert="horz" lIns="91440" tIns="45720" rIns="91440" bIns="45720" rtlCol="0" anchor="t">
            <a:normAutofit/>
          </a:bodyPr>
          <a:lstStyle/>
          <a:p>
            <a:pPr marL="0" indent="0" algn="ctr" defTabSz="914400">
              <a:lnSpc>
                <a:spcPct val="100000"/>
              </a:lnSpc>
              <a:buNone/>
            </a:pPr>
            <a:r>
              <a:rPr lang="en-US" b="1" cap="all" spc="400" dirty="0">
                <a:solidFill>
                  <a:schemeClr val="bg2"/>
                </a:solidFill>
              </a:rPr>
              <a:t>Helpful, Healthy, Balanced Mindsets</a:t>
            </a:r>
          </a:p>
        </p:txBody>
      </p:sp>
      <p:sp useBgFill="1">
        <p:nvSpPr>
          <p:cNvPr id="39" name="Freeform 22">
            <a:extLst>
              <a:ext uri="{FF2B5EF4-FFF2-40B4-BE49-F238E27FC236}">
                <a16:creationId xmlns:a16="http://schemas.microsoft.com/office/drawing/2014/main" id="{2C16B41A-15C5-49D2-BDA4-89B0E4D02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flipH="1">
            <a:off x="5182108" y="0"/>
            <a:ext cx="396188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ln w="0">
            <a:noFill/>
            <a:prstDash val="solid"/>
            <a:round/>
            <a:headEnd/>
            <a:tailEnd/>
          </a:ln>
        </p:spPr>
      </p:sp>
      <p:pic>
        <p:nvPicPr>
          <p:cNvPr id="7" name="Content Placeholder 6" descr="Head with Gears">
            <a:extLst>
              <a:ext uri="{FF2B5EF4-FFF2-40B4-BE49-F238E27FC236}">
                <a16:creationId xmlns:a16="http://schemas.microsoft.com/office/drawing/2014/main" id="{567F3A3F-F23C-44A5-94A4-C5C42A87A1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64708" y="1932613"/>
            <a:ext cx="2996691" cy="2996691"/>
          </a:xfrm>
          <a:prstGeom prst="rect">
            <a:avLst/>
          </a:prstGeom>
        </p:spPr>
      </p:pic>
      <p:sp>
        <p:nvSpPr>
          <p:cNvPr id="3" name="Footer Placeholder 2">
            <a:extLst>
              <a:ext uri="{FF2B5EF4-FFF2-40B4-BE49-F238E27FC236}">
                <a16:creationId xmlns:a16="http://schemas.microsoft.com/office/drawing/2014/main" id="{CB7BFBAC-48D9-DC43-9837-A4537AC39C88}"/>
              </a:ext>
            </a:extLst>
          </p:cNvPr>
          <p:cNvSpPr>
            <a:spLocks noGrp="1"/>
          </p:cNvSpPr>
          <p:nvPr>
            <p:ph type="ftr" sz="quarter" idx="11"/>
          </p:nvPr>
        </p:nvSpPr>
        <p:spPr>
          <a:xfrm>
            <a:off x="6324600" y="6375679"/>
            <a:ext cx="1981200" cy="345796"/>
          </a:xfrm>
        </p:spPr>
        <p:txBody>
          <a:bodyPr/>
          <a:lstStyle/>
          <a:p>
            <a:r>
              <a:rPr lang="en-US"/>
              <a:t>Maggie Rea, Ph.D.et.al.</a:t>
            </a:r>
          </a:p>
        </p:txBody>
      </p:sp>
      <p:sp>
        <p:nvSpPr>
          <p:cNvPr id="4" name="Slide Number Placeholder 3">
            <a:extLst>
              <a:ext uri="{FF2B5EF4-FFF2-40B4-BE49-F238E27FC236}">
                <a16:creationId xmlns:a16="http://schemas.microsoft.com/office/drawing/2014/main" id="{F908A4E6-2DA4-1647-9D28-75F8EEFCA502}"/>
              </a:ext>
            </a:extLst>
          </p:cNvPr>
          <p:cNvSpPr>
            <a:spLocks noGrp="1"/>
          </p:cNvSpPr>
          <p:nvPr>
            <p:ph type="sldNum" sz="quarter" idx="12"/>
          </p:nvPr>
        </p:nvSpPr>
        <p:spPr/>
        <p:txBody>
          <a:bodyPr/>
          <a:lstStyle/>
          <a:p>
            <a:pPr>
              <a:defRPr/>
            </a:pPr>
            <a:fld id="{D32C44AC-44DD-094A-A607-E7A72AE61365}" type="slidenum">
              <a:rPr lang="en-US" altLang="en-US" smtClean="0"/>
              <a:pPr>
                <a:defRPr/>
              </a:pPr>
              <a:t>32</a:t>
            </a:fld>
            <a:endParaRPr lang="en-US" altLang="en-US"/>
          </a:p>
        </p:txBody>
      </p:sp>
    </p:spTree>
    <p:extLst>
      <p:ext uri="{BB962C8B-B14F-4D97-AF65-F5344CB8AC3E}">
        <p14:creationId xmlns:p14="http://schemas.microsoft.com/office/powerpoint/2010/main" val="1257473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685800" y="796925"/>
            <a:ext cx="7772400" cy="768350"/>
          </a:xfrm>
        </p:spPr>
        <p:txBody>
          <a:bodyPr>
            <a:normAutofit fontScale="90000"/>
          </a:bodyPr>
          <a:lstStyle/>
          <a:p>
            <a:r>
              <a:rPr lang="en-US" altLang="en-US" dirty="0">
                <a:ea typeface="MS PGothic" charset="-128"/>
              </a:rPr>
              <a:t>Cognitive Reframing</a:t>
            </a:r>
          </a:p>
        </p:txBody>
      </p:sp>
      <p:sp>
        <p:nvSpPr>
          <p:cNvPr id="65538" name="Content Placeholder 2"/>
          <p:cNvSpPr>
            <a:spLocks noGrp="1"/>
          </p:cNvSpPr>
          <p:nvPr>
            <p:ph idx="1"/>
          </p:nvPr>
        </p:nvSpPr>
        <p:spPr/>
        <p:txBody>
          <a:bodyPr>
            <a:normAutofit lnSpcReduction="10000"/>
          </a:bodyPr>
          <a:lstStyle/>
          <a:p>
            <a:r>
              <a:rPr lang="en-US" altLang="en-US" sz="2800" b="1" dirty="0">
                <a:solidFill>
                  <a:schemeClr val="tx1"/>
                </a:solidFill>
                <a:latin typeface="Times New Roman" charset="0"/>
                <a:ea typeface="MS PGothic" charset="-128"/>
              </a:rPr>
              <a:t>Situation:</a:t>
            </a:r>
            <a:r>
              <a:rPr lang="en-US" altLang="en-US" sz="2800" dirty="0">
                <a:solidFill>
                  <a:schemeClr val="tx1"/>
                </a:solidFill>
                <a:latin typeface="Times New Roman" charset="0"/>
                <a:ea typeface="MS PGothic" charset="-128"/>
              </a:rPr>
              <a:t> You don</a:t>
            </a:r>
            <a:r>
              <a:rPr lang="fr-FR" altLang="en-US" sz="2800" dirty="0">
                <a:solidFill>
                  <a:schemeClr val="tx1"/>
                </a:solidFill>
                <a:latin typeface="Times New Roman" charset="0"/>
                <a:ea typeface="MS PGothic" charset="-128"/>
              </a:rPr>
              <a:t>’</a:t>
            </a:r>
            <a:r>
              <a:rPr lang="en-US" altLang="ja-JP" sz="2800" dirty="0">
                <a:solidFill>
                  <a:schemeClr val="tx1"/>
                </a:solidFill>
                <a:latin typeface="Times New Roman" charset="0"/>
                <a:ea typeface="MS PGothic" charset="-128"/>
              </a:rPr>
              <a:t>t know do as well as you hoped on a quiz</a:t>
            </a:r>
          </a:p>
          <a:p>
            <a:endParaRPr lang="en-US" altLang="en-US" sz="2800" dirty="0">
              <a:solidFill>
                <a:schemeClr val="tx1"/>
              </a:solidFill>
              <a:latin typeface="Times New Roman" charset="0"/>
              <a:ea typeface="MS PGothic" charset="-128"/>
            </a:endParaRPr>
          </a:p>
          <a:p>
            <a:r>
              <a:rPr lang="en-US" altLang="en-US" sz="2800" b="1" dirty="0">
                <a:solidFill>
                  <a:schemeClr val="tx1"/>
                </a:solidFill>
                <a:latin typeface="Times New Roman" charset="0"/>
                <a:ea typeface="MS PGothic" charset="-128"/>
              </a:rPr>
              <a:t>Thoughts: </a:t>
            </a:r>
          </a:p>
          <a:p>
            <a:pPr lvl="1"/>
            <a:r>
              <a:rPr lang="ja-JP" altLang="en-US">
                <a:solidFill>
                  <a:schemeClr val="tx1"/>
                </a:solidFill>
                <a:latin typeface="Times New Roman" charset="0"/>
                <a:ea typeface="MS PGothic" charset="-128"/>
              </a:rPr>
              <a:t>“</a:t>
            </a:r>
            <a:r>
              <a:rPr lang="en-US" altLang="ja-JP" dirty="0">
                <a:solidFill>
                  <a:schemeClr val="tx1"/>
                </a:solidFill>
                <a:latin typeface="Times New Roman" charset="0"/>
                <a:ea typeface="MS PGothic" charset="-128"/>
              </a:rPr>
              <a:t> What if I fail the course, what will happen to me?”</a:t>
            </a:r>
          </a:p>
          <a:p>
            <a:pPr lvl="1"/>
            <a:r>
              <a:rPr lang="en-US" altLang="ja-JP" dirty="0">
                <a:solidFill>
                  <a:schemeClr val="tx1"/>
                </a:solidFill>
                <a:latin typeface="Times New Roman" charset="0"/>
                <a:ea typeface="MS PGothic" charset="-128"/>
              </a:rPr>
              <a:t>“Everyone seems more on top of it then me!”</a:t>
            </a:r>
          </a:p>
          <a:p>
            <a:pPr lvl="1"/>
            <a:endParaRPr lang="en-US" altLang="en-US" b="1" dirty="0">
              <a:solidFill>
                <a:schemeClr val="tx1"/>
              </a:solidFill>
              <a:latin typeface="Times New Roman" charset="0"/>
              <a:ea typeface="MS PGothic" charset="-128"/>
            </a:endParaRPr>
          </a:p>
          <a:p>
            <a:pPr lvl="1"/>
            <a:r>
              <a:rPr lang="en-US" altLang="en-US" b="1" dirty="0">
                <a:solidFill>
                  <a:schemeClr val="tx1"/>
                </a:solidFill>
                <a:latin typeface="Times New Roman" charset="0"/>
                <a:ea typeface="MS PGothic" charset="-128"/>
              </a:rPr>
              <a:t> What would you be be feeling?: </a:t>
            </a:r>
            <a:r>
              <a:rPr lang="en-US" altLang="en-US" dirty="0">
                <a:solidFill>
                  <a:schemeClr val="tx1"/>
                </a:solidFill>
                <a:latin typeface="Times New Roman" charset="0"/>
                <a:ea typeface="MS PGothic" charset="-128"/>
              </a:rPr>
              <a:t>Scared, anxious, hopeless</a:t>
            </a:r>
          </a:p>
          <a:p>
            <a:endParaRPr lang="en-US" altLang="en-US" dirty="0">
              <a:latin typeface="Times New Roman" charset="0"/>
              <a:ea typeface="MS PGothic" charset="-128"/>
            </a:endParaRPr>
          </a:p>
          <a:p>
            <a:endParaRPr lang="en-US" altLang="en-US" dirty="0">
              <a:latin typeface="Times New Roman" charset="0"/>
              <a:ea typeface="MS PGothic" charset="-128"/>
            </a:endParaRPr>
          </a:p>
        </p:txBody>
      </p:sp>
      <p:sp>
        <p:nvSpPr>
          <p:cNvPr id="2" name="Footer Placeholder 1">
            <a:extLst>
              <a:ext uri="{FF2B5EF4-FFF2-40B4-BE49-F238E27FC236}">
                <a16:creationId xmlns:a16="http://schemas.microsoft.com/office/drawing/2014/main" id="{E8F0D649-B060-E347-A8ED-7475A8DE758A}"/>
              </a:ext>
            </a:extLst>
          </p:cNvPr>
          <p:cNvSpPr>
            <a:spLocks noGrp="1"/>
          </p:cNvSpPr>
          <p:nvPr>
            <p:ph type="ftr" sz="quarter" idx="11"/>
          </p:nvPr>
        </p:nvSpPr>
        <p:spPr>
          <a:xfrm>
            <a:off x="6781800" y="6375679"/>
            <a:ext cx="1447800" cy="345796"/>
          </a:xfrm>
        </p:spPr>
        <p:txBody>
          <a:bodyPr/>
          <a:lstStyle/>
          <a:p>
            <a:r>
              <a:rPr lang="en-US" dirty="0"/>
              <a:t>Maggie Rea, Ph.D.et.al.</a:t>
            </a:r>
          </a:p>
        </p:txBody>
      </p:sp>
      <p:sp>
        <p:nvSpPr>
          <p:cNvPr id="3" name="Slide Number Placeholder 2">
            <a:extLst>
              <a:ext uri="{FF2B5EF4-FFF2-40B4-BE49-F238E27FC236}">
                <a16:creationId xmlns:a16="http://schemas.microsoft.com/office/drawing/2014/main" id="{D47E7D0F-C73A-D741-95A7-8DB0DA485106}"/>
              </a:ext>
            </a:extLst>
          </p:cNvPr>
          <p:cNvSpPr>
            <a:spLocks noGrp="1"/>
          </p:cNvSpPr>
          <p:nvPr>
            <p:ph type="sldNum" sz="quarter" idx="12"/>
          </p:nvPr>
        </p:nvSpPr>
        <p:spPr/>
        <p:txBody>
          <a:bodyPr/>
          <a:lstStyle/>
          <a:p>
            <a:pPr>
              <a:defRPr/>
            </a:pPr>
            <a:fld id="{D32C44AC-44DD-094A-A607-E7A72AE61365}" type="slidenum">
              <a:rPr lang="en-US" altLang="en-US" smtClean="0"/>
              <a:pPr>
                <a:defRPr/>
              </a:pPr>
              <a:t>33</a:t>
            </a:fld>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685800" y="796925"/>
            <a:ext cx="7772400" cy="768350"/>
          </a:xfrm>
        </p:spPr>
        <p:txBody>
          <a:bodyPr>
            <a:normAutofit fontScale="90000"/>
          </a:bodyPr>
          <a:lstStyle/>
          <a:p>
            <a:r>
              <a:rPr lang="en-US" altLang="en-US" dirty="0">
                <a:latin typeface="+mn-lt"/>
                <a:ea typeface="MS PGothic" charset="-128"/>
              </a:rPr>
              <a:t>Cognitive Reframing</a:t>
            </a:r>
          </a:p>
        </p:txBody>
      </p:sp>
      <p:sp>
        <p:nvSpPr>
          <p:cNvPr id="66562" name="Content Placeholder 2"/>
          <p:cNvSpPr>
            <a:spLocks noGrp="1"/>
          </p:cNvSpPr>
          <p:nvPr>
            <p:ph idx="1"/>
          </p:nvPr>
        </p:nvSpPr>
        <p:spPr>
          <a:xfrm>
            <a:off x="609600" y="1905000"/>
            <a:ext cx="7772400" cy="4114800"/>
          </a:xfrm>
        </p:spPr>
        <p:txBody>
          <a:bodyPr/>
          <a:lstStyle/>
          <a:p>
            <a:r>
              <a:rPr lang="en-US" altLang="en-US" sz="2800" b="1" dirty="0">
                <a:solidFill>
                  <a:schemeClr val="tx1"/>
                </a:solidFill>
                <a:latin typeface="Times New Roman" charset="0"/>
                <a:ea typeface="MS PGothic" charset="-128"/>
              </a:rPr>
              <a:t>Situation: </a:t>
            </a:r>
            <a:r>
              <a:rPr lang="en-US" altLang="en-US" sz="2800" dirty="0">
                <a:solidFill>
                  <a:schemeClr val="tx1"/>
                </a:solidFill>
                <a:latin typeface="Times New Roman" charset="0"/>
                <a:ea typeface="MS PGothic" charset="-128"/>
              </a:rPr>
              <a:t>You don</a:t>
            </a:r>
            <a:r>
              <a:rPr lang="fr-FR" altLang="en-US" sz="2800" dirty="0">
                <a:solidFill>
                  <a:schemeClr val="tx1"/>
                </a:solidFill>
                <a:latin typeface="Times New Roman" charset="0"/>
                <a:ea typeface="MS PGothic" charset="-128"/>
              </a:rPr>
              <a:t>’</a:t>
            </a:r>
            <a:r>
              <a:rPr lang="en-US" altLang="ja-JP" sz="2800" dirty="0">
                <a:solidFill>
                  <a:schemeClr val="tx1"/>
                </a:solidFill>
                <a:latin typeface="Times New Roman" charset="0"/>
                <a:ea typeface="MS PGothic" charset="-128"/>
              </a:rPr>
              <a:t>t know do as well as you hoped on a quiz</a:t>
            </a:r>
          </a:p>
          <a:p>
            <a:r>
              <a:rPr lang="en-US" altLang="en-US" sz="2800" dirty="0">
                <a:solidFill>
                  <a:schemeClr val="tx1"/>
                </a:solidFill>
                <a:latin typeface="Times New Roman" charset="0"/>
                <a:ea typeface="MS PGothic" charset="-128"/>
              </a:rPr>
              <a:t>Thoughts: </a:t>
            </a:r>
          </a:p>
          <a:p>
            <a:pPr lvl="1"/>
            <a:r>
              <a:rPr lang="ja-JP" altLang="en-US">
                <a:solidFill>
                  <a:schemeClr val="tx1"/>
                </a:solidFill>
                <a:latin typeface="Times New Roman" charset="0"/>
                <a:ea typeface="MS PGothic" charset="-128"/>
              </a:rPr>
              <a:t>“</a:t>
            </a:r>
            <a:r>
              <a:rPr lang="en-US" altLang="ja-JP" dirty="0">
                <a:solidFill>
                  <a:schemeClr val="tx1"/>
                </a:solidFill>
                <a:latin typeface="Times New Roman" charset="0"/>
                <a:ea typeface="MS PGothic" charset="-128"/>
              </a:rPr>
              <a:t> This was just one quiz, it is not helpful to beat up on myself ?”</a:t>
            </a:r>
          </a:p>
          <a:p>
            <a:pPr lvl="1"/>
            <a:r>
              <a:rPr lang="ja-JP" altLang="en-US">
                <a:solidFill>
                  <a:schemeClr val="tx1"/>
                </a:solidFill>
                <a:latin typeface="Times New Roman" charset="0"/>
                <a:ea typeface="MS PGothic" charset="-128"/>
              </a:rPr>
              <a:t>“</a:t>
            </a:r>
            <a:r>
              <a:rPr lang="en-US" altLang="ja-JP" dirty="0">
                <a:solidFill>
                  <a:schemeClr val="tx1"/>
                </a:solidFill>
                <a:latin typeface="Times New Roman" charset="0"/>
                <a:ea typeface="MS PGothic" charset="-128"/>
              </a:rPr>
              <a:t>I am usually on top of things, let me talk with others and see if I could have studied differently</a:t>
            </a:r>
            <a:r>
              <a:rPr lang="ja-JP" altLang="en-US">
                <a:solidFill>
                  <a:schemeClr val="tx1"/>
                </a:solidFill>
                <a:latin typeface="Times New Roman" charset="0"/>
                <a:ea typeface="MS PGothic" charset="-128"/>
              </a:rPr>
              <a:t>”</a:t>
            </a:r>
            <a:endParaRPr lang="en-US" altLang="ja-JP" dirty="0">
              <a:solidFill>
                <a:schemeClr val="tx1"/>
              </a:solidFill>
              <a:latin typeface="Times New Roman" charset="0"/>
              <a:ea typeface="MS PGothic" charset="-128"/>
            </a:endParaRPr>
          </a:p>
          <a:p>
            <a:pPr lvl="1">
              <a:buFont typeface="Wingdings" charset="2"/>
              <a:buNone/>
            </a:pPr>
            <a:r>
              <a:rPr lang="en-US" altLang="en-US" b="1" dirty="0">
                <a:solidFill>
                  <a:schemeClr val="tx1"/>
                </a:solidFill>
                <a:latin typeface="Times New Roman" charset="0"/>
                <a:ea typeface="MS PGothic" charset="-128"/>
              </a:rPr>
              <a:t>		 What would you be feeling?: </a:t>
            </a:r>
            <a:r>
              <a:rPr lang="en-US" altLang="en-US" dirty="0">
                <a:solidFill>
                  <a:schemeClr val="tx1"/>
                </a:solidFill>
                <a:latin typeface="Times New Roman" charset="0"/>
                <a:ea typeface="MS PGothic" charset="-128"/>
              </a:rPr>
              <a:t>Hopeful, optimistic</a:t>
            </a:r>
          </a:p>
          <a:p>
            <a:endParaRPr lang="en-US" altLang="en-US" dirty="0">
              <a:ea typeface="MS PGothic" charset="-128"/>
            </a:endParaRPr>
          </a:p>
        </p:txBody>
      </p:sp>
      <p:sp>
        <p:nvSpPr>
          <p:cNvPr id="2" name="Footer Placeholder 1">
            <a:extLst>
              <a:ext uri="{FF2B5EF4-FFF2-40B4-BE49-F238E27FC236}">
                <a16:creationId xmlns:a16="http://schemas.microsoft.com/office/drawing/2014/main" id="{E2D4417A-4270-964E-8C4E-13E4C072E8F2}"/>
              </a:ext>
            </a:extLst>
          </p:cNvPr>
          <p:cNvSpPr>
            <a:spLocks noGrp="1"/>
          </p:cNvSpPr>
          <p:nvPr>
            <p:ph type="ftr" sz="quarter" idx="11"/>
          </p:nvPr>
        </p:nvSpPr>
        <p:spPr>
          <a:xfrm>
            <a:off x="6400800" y="6375679"/>
            <a:ext cx="1981200" cy="345796"/>
          </a:xfrm>
        </p:spPr>
        <p:txBody>
          <a:bodyPr/>
          <a:lstStyle/>
          <a:p>
            <a:r>
              <a:rPr lang="en-US"/>
              <a:t>Maggie Rea, Ph.D.et.al.</a:t>
            </a:r>
          </a:p>
        </p:txBody>
      </p:sp>
      <p:sp>
        <p:nvSpPr>
          <p:cNvPr id="3" name="Slide Number Placeholder 2">
            <a:extLst>
              <a:ext uri="{FF2B5EF4-FFF2-40B4-BE49-F238E27FC236}">
                <a16:creationId xmlns:a16="http://schemas.microsoft.com/office/drawing/2014/main" id="{1C5BE736-D6D4-0940-B27A-02F891EC66EB}"/>
              </a:ext>
            </a:extLst>
          </p:cNvPr>
          <p:cNvSpPr>
            <a:spLocks noGrp="1"/>
          </p:cNvSpPr>
          <p:nvPr>
            <p:ph type="sldNum" sz="quarter" idx="12"/>
          </p:nvPr>
        </p:nvSpPr>
        <p:spPr/>
        <p:txBody>
          <a:bodyPr/>
          <a:lstStyle/>
          <a:p>
            <a:pPr>
              <a:defRPr/>
            </a:pPr>
            <a:fld id="{D32C44AC-44DD-094A-A607-E7A72AE61365}" type="slidenum">
              <a:rPr lang="en-US" altLang="en-US" smtClean="0"/>
              <a:pPr>
                <a:defRPr/>
              </a:pPr>
              <a:t>34</a:t>
            </a:fld>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One in a crowd">
            <a:extLst>
              <a:ext uri="{FF2B5EF4-FFF2-40B4-BE49-F238E27FC236}">
                <a16:creationId xmlns:a16="http://schemas.microsoft.com/office/drawing/2014/main" id="{59677677-30C2-45C6-B4E3-240955587033}"/>
              </a:ext>
            </a:extLst>
          </p:cNvPr>
          <p:cNvPicPr>
            <a:picLocks noChangeAspect="1"/>
          </p:cNvPicPr>
          <p:nvPr/>
        </p:nvPicPr>
        <p:blipFill rotWithShape="1">
          <a:blip r:embed="rId3"/>
          <a:srcRect l="34191" r="26001"/>
          <a:stretch/>
        </p:blipFill>
        <p:spPr>
          <a:xfrm>
            <a:off x="5503984" y="10"/>
            <a:ext cx="3640016" cy="6857990"/>
          </a:xfrm>
          <a:prstGeom prst="rect">
            <a:avLst/>
          </a:prstGeom>
        </p:spPr>
      </p:pic>
      <p:sp>
        <p:nvSpPr>
          <p:cNvPr id="9" name="Freeform 10">
            <a:extLst>
              <a:ext uri="{FF2B5EF4-FFF2-40B4-BE49-F238E27FC236}">
                <a16:creationId xmlns:a16="http://schemas.microsoft.com/office/drawing/2014/main" id="{5D0CF218-804B-46B7-8D12-741D899E5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56769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309071D2-BF0C-1A41-B9BE-2578D0E8C81F}"/>
              </a:ext>
            </a:extLst>
          </p:cNvPr>
          <p:cNvSpPr>
            <a:spLocks noGrp="1"/>
          </p:cNvSpPr>
          <p:nvPr>
            <p:ph type="title"/>
          </p:nvPr>
        </p:nvSpPr>
        <p:spPr>
          <a:xfrm>
            <a:off x="573788" y="382385"/>
            <a:ext cx="4511923" cy="1492132"/>
          </a:xfrm>
        </p:spPr>
        <p:txBody>
          <a:bodyPr>
            <a:normAutofit/>
          </a:bodyPr>
          <a:lstStyle/>
          <a:p>
            <a:r>
              <a:rPr lang="en-US" sz="3200"/>
              <a:t>Maladaptive Perfectionism</a:t>
            </a:r>
            <a:br>
              <a:rPr lang="en-US" sz="3200"/>
            </a:br>
            <a:endParaRPr lang="en-US" sz="3200"/>
          </a:p>
        </p:txBody>
      </p:sp>
      <p:sp>
        <p:nvSpPr>
          <p:cNvPr id="11" name="Rectangle 10">
            <a:extLst>
              <a:ext uri="{FF2B5EF4-FFF2-40B4-BE49-F238E27FC236}">
                <a16:creationId xmlns:a16="http://schemas.microsoft.com/office/drawing/2014/main" id="{38FCA438-C13E-4ED2-A4C4-BC1C38A056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5D7DC7A-ABE0-8044-A827-71A353FC9F7A}"/>
              </a:ext>
            </a:extLst>
          </p:cNvPr>
          <p:cNvSpPr>
            <a:spLocks noGrp="1"/>
          </p:cNvSpPr>
          <p:nvPr>
            <p:ph idx="1"/>
          </p:nvPr>
        </p:nvSpPr>
        <p:spPr>
          <a:xfrm>
            <a:off x="573788" y="2286001"/>
            <a:ext cx="4511923" cy="3593591"/>
          </a:xfrm>
        </p:spPr>
        <p:txBody>
          <a:bodyPr>
            <a:normAutofit/>
          </a:bodyPr>
          <a:lstStyle/>
          <a:p>
            <a:pPr marL="0" indent="0">
              <a:buNone/>
            </a:pPr>
            <a:r>
              <a:rPr lang="en-US"/>
              <a:t>Developing an unrealistic standard of performance that one expects of oneself every time. This sets up a person for being repeatedly disappointed in oneself-setting bar too high.</a:t>
            </a:r>
          </a:p>
          <a:p>
            <a:pPr marL="0" indent="0">
              <a:buNone/>
            </a:pPr>
            <a:r>
              <a:rPr lang="en-US" i="1"/>
              <a:t>Imperfection is the human condition even if the medical culture implies otherwise</a:t>
            </a:r>
          </a:p>
          <a:p>
            <a:endParaRPr lang="en-US" dirty="0"/>
          </a:p>
        </p:txBody>
      </p:sp>
      <p:sp>
        <p:nvSpPr>
          <p:cNvPr id="4" name="Footer Placeholder 3">
            <a:extLst>
              <a:ext uri="{FF2B5EF4-FFF2-40B4-BE49-F238E27FC236}">
                <a16:creationId xmlns:a16="http://schemas.microsoft.com/office/drawing/2014/main" id="{3CC5B2CC-4E01-F545-B7DF-ECF40C57C6DB}"/>
              </a:ext>
            </a:extLst>
          </p:cNvPr>
          <p:cNvSpPr>
            <a:spLocks noGrp="1"/>
          </p:cNvSpPr>
          <p:nvPr>
            <p:ph type="ftr" sz="quarter" idx="11"/>
          </p:nvPr>
        </p:nvSpPr>
        <p:spPr>
          <a:xfrm>
            <a:off x="6858000" y="6375679"/>
            <a:ext cx="2209800" cy="345796"/>
          </a:xfrm>
        </p:spPr>
        <p:txBody>
          <a:bodyPr/>
          <a:lstStyle/>
          <a:p>
            <a:r>
              <a:rPr lang="en-US"/>
              <a:t>Maggie Rea, Ph.D.et.al.</a:t>
            </a:r>
          </a:p>
        </p:txBody>
      </p:sp>
      <p:sp>
        <p:nvSpPr>
          <p:cNvPr id="6" name="Slide Number Placeholder 5">
            <a:extLst>
              <a:ext uri="{FF2B5EF4-FFF2-40B4-BE49-F238E27FC236}">
                <a16:creationId xmlns:a16="http://schemas.microsoft.com/office/drawing/2014/main" id="{B5E95589-5C11-0D45-B1CB-6322C0120CBB}"/>
              </a:ext>
            </a:extLst>
          </p:cNvPr>
          <p:cNvSpPr>
            <a:spLocks noGrp="1"/>
          </p:cNvSpPr>
          <p:nvPr>
            <p:ph type="sldNum" sz="quarter" idx="12"/>
          </p:nvPr>
        </p:nvSpPr>
        <p:spPr/>
        <p:txBody>
          <a:bodyPr/>
          <a:lstStyle/>
          <a:p>
            <a:pPr>
              <a:defRPr/>
            </a:pPr>
            <a:fld id="{D32C44AC-44DD-094A-A607-E7A72AE61365}" type="slidenum">
              <a:rPr lang="en-US" altLang="en-US" smtClean="0"/>
              <a:pPr>
                <a:defRPr/>
              </a:pPr>
              <a:t>35</a:t>
            </a:fld>
            <a:endParaRPr lang="en-US" altLang="en-US"/>
          </a:p>
        </p:txBody>
      </p:sp>
    </p:spTree>
    <p:extLst>
      <p:ext uri="{BB962C8B-B14F-4D97-AF65-F5344CB8AC3E}">
        <p14:creationId xmlns:p14="http://schemas.microsoft.com/office/powerpoint/2010/main" val="192662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FFC60-C512-AE48-AF49-52481450307A}"/>
              </a:ext>
            </a:extLst>
          </p:cNvPr>
          <p:cNvSpPr>
            <a:spLocks noGrp="1"/>
          </p:cNvSpPr>
          <p:nvPr>
            <p:ph type="title"/>
          </p:nvPr>
        </p:nvSpPr>
        <p:spPr>
          <a:xfrm>
            <a:off x="938759" y="645107"/>
            <a:ext cx="2538247" cy="1640894"/>
          </a:xfrm>
        </p:spPr>
        <p:txBody>
          <a:bodyPr anchor="t">
            <a:normAutofit/>
          </a:bodyPr>
          <a:lstStyle/>
          <a:p>
            <a:r>
              <a:rPr lang="en-US" sz="2200"/>
              <a:t>Viewing Performance as an Identity</a:t>
            </a:r>
          </a:p>
        </p:txBody>
      </p:sp>
      <p:sp>
        <p:nvSpPr>
          <p:cNvPr id="5" name="Content Placeholder 4">
            <a:extLst>
              <a:ext uri="{FF2B5EF4-FFF2-40B4-BE49-F238E27FC236}">
                <a16:creationId xmlns:a16="http://schemas.microsoft.com/office/drawing/2014/main" id="{036D89C6-4E1F-CF40-83F6-77A33CAC211D}"/>
              </a:ext>
            </a:extLst>
          </p:cNvPr>
          <p:cNvSpPr>
            <a:spLocks noGrp="1"/>
          </p:cNvSpPr>
          <p:nvPr>
            <p:ph idx="1"/>
          </p:nvPr>
        </p:nvSpPr>
        <p:spPr>
          <a:xfrm>
            <a:off x="938759" y="2286001"/>
            <a:ext cx="2538247" cy="3940844"/>
          </a:xfrm>
        </p:spPr>
        <p:txBody>
          <a:bodyPr>
            <a:normAutofit/>
          </a:bodyPr>
          <a:lstStyle/>
          <a:p>
            <a:pPr marL="0" indent="0">
              <a:lnSpc>
                <a:spcPct val="100000"/>
              </a:lnSpc>
              <a:buNone/>
            </a:pPr>
            <a:r>
              <a:rPr lang="en-US" dirty="0"/>
              <a:t>Assuming that your performance defines your full identity. For, example, if you make an error, you think “I’m a bad student, therefore I’m an impostor” </a:t>
            </a:r>
          </a:p>
          <a:p>
            <a:pPr marL="0" indent="0">
              <a:lnSpc>
                <a:spcPct val="100000"/>
              </a:lnSpc>
              <a:buNone/>
            </a:pPr>
            <a:r>
              <a:rPr lang="en-US" dirty="0"/>
              <a:t> </a:t>
            </a:r>
            <a:r>
              <a:rPr lang="en-US" i="1" dirty="0"/>
              <a:t>“I made an error, that will happen”</a:t>
            </a:r>
          </a:p>
          <a:p>
            <a:pPr marL="0" indent="0">
              <a:lnSpc>
                <a:spcPct val="100000"/>
              </a:lnSpc>
              <a:buNone/>
            </a:pPr>
            <a:br>
              <a:rPr lang="en-US" dirty="0"/>
            </a:br>
            <a:endParaRPr lang="en-US" dirty="0"/>
          </a:p>
        </p:txBody>
      </p:sp>
      <p:pic>
        <p:nvPicPr>
          <p:cNvPr id="3" name="Picture 2" descr="Text&#10;&#10;Description automatically generated">
            <a:extLst>
              <a:ext uri="{FF2B5EF4-FFF2-40B4-BE49-F238E27FC236}">
                <a16:creationId xmlns:a16="http://schemas.microsoft.com/office/drawing/2014/main" id="{18DB1125-16E1-A642-B189-14F227B7C5D7}"/>
              </a:ext>
            </a:extLst>
          </p:cNvPr>
          <p:cNvPicPr>
            <a:picLocks noChangeAspect="1"/>
          </p:cNvPicPr>
          <p:nvPr/>
        </p:nvPicPr>
        <p:blipFill rotWithShape="1">
          <a:blip r:embed="rId3"/>
          <a:srcRect t="51" r="3" b="9057"/>
          <a:stretch/>
        </p:blipFill>
        <p:spPr>
          <a:xfrm>
            <a:off x="3959604" y="1919659"/>
            <a:ext cx="4496598" cy="3044942"/>
          </a:xfrm>
          <a:prstGeom prst="rect">
            <a:avLst/>
          </a:prstGeom>
        </p:spPr>
      </p:pic>
      <p:sp>
        <p:nvSpPr>
          <p:cNvPr id="4" name="Footer Placeholder 3">
            <a:extLst>
              <a:ext uri="{FF2B5EF4-FFF2-40B4-BE49-F238E27FC236}">
                <a16:creationId xmlns:a16="http://schemas.microsoft.com/office/drawing/2014/main" id="{1128FC28-65FD-154F-9B85-88103A0012F9}"/>
              </a:ext>
            </a:extLst>
          </p:cNvPr>
          <p:cNvSpPr>
            <a:spLocks noGrp="1"/>
          </p:cNvSpPr>
          <p:nvPr>
            <p:ph type="ftr" sz="quarter" idx="11"/>
          </p:nvPr>
        </p:nvSpPr>
        <p:spPr>
          <a:xfrm>
            <a:off x="6705600" y="6375678"/>
            <a:ext cx="1600200" cy="482321"/>
          </a:xfrm>
        </p:spPr>
        <p:txBody>
          <a:bodyPr/>
          <a:lstStyle/>
          <a:p>
            <a:r>
              <a:rPr lang="en-US"/>
              <a:t>Maggie Rea, Ph.D.et.al.</a:t>
            </a:r>
          </a:p>
        </p:txBody>
      </p:sp>
      <p:sp>
        <p:nvSpPr>
          <p:cNvPr id="6" name="Slide Number Placeholder 5">
            <a:extLst>
              <a:ext uri="{FF2B5EF4-FFF2-40B4-BE49-F238E27FC236}">
                <a16:creationId xmlns:a16="http://schemas.microsoft.com/office/drawing/2014/main" id="{9450683A-6F41-B244-B494-F6BCE2D38CD8}"/>
              </a:ext>
            </a:extLst>
          </p:cNvPr>
          <p:cNvSpPr>
            <a:spLocks noGrp="1"/>
          </p:cNvSpPr>
          <p:nvPr>
            <p:ph type="sldNum" sz="quarter" idx="12"/>
          </p:nvPr>
        </p:nvSpPr>
        <p:spPr/>
        <p:txBody>
          <a:bodyPr/>
          <a:lstStyle/>
          <a:p>
            <a:pPr>
              <a:defRPr/>
            </a:pPr>
            <a:fld id="{D32C44AC-44DD-094A-A607-E7A72AE61365}" type="slidenum">
              <a:rPr lang="en-US" altLang="en-US" smtClean="0"/>
              <a:pPr>
                <a:defRPr/>
              </a:pPr>
              <a:t>36</a:t>
            </a:fld>
            <a:endParaRPr lang="en-US" altLang="en-US"/>
          </a:p>
        </p:txBody>
      </p:sp>
    </p:spTree>
    <p:extLst>
      <p:ext uri="{BB962C8B-B14F-4D97-AF65-F5344CB8AC3E}">
        <p14:creationId xmlns:p14="http://schemas.microsoft.com/office/powerpoint/2010/main" val="67036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s this age defined by 'splitting' with respect to all or nothing thinking?  It seems few are able to find the middle ground in thoughts and reactions?  - GirlsAskGuys">
            <a:extLst>
              <a:ext uri="{FF2B5EF4-FFF2-40B4-BE49-F238E27FC236}">
                <a16:creationId xmlns:a16="http://schemas.microsoft.com/office/drawing/2014/main" id="{B70CFC01-3513-D745-825E-2B0C4B42AE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50" r="28205"/>
          <a:stretch/>
        </p:blipFill>
        <p:spPr bwMode="auto">
          <a:xfrm>
            <a:off x="5530362" y="2466478"/>
            <a:ext cx="3196191" cy="29660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628FCED-92BD-A048-A6A9-A352823C0CE5}"/>
              </a:ext>
            </a:extLst>
          </p:cNvPr>
          <p:cNvSpPr>
            <a:spLocks noGrp="1"/>
          </p:cNvSpPr>
          <p:nvPr>
            <p:ph type="title"/>
          </p:nvPr>
        </p:nvSpPr>
        <p:spPr>
          <a:xfrm>
            <a:off x="938758" y="382385"/>
            <a:ext cx="7633742" cy="1492132"/>
          </a:xfrm>
        </p:spPr>
        <p:txBody>
          <a:bodyPr>
            <a:normAutofit/>
          </a:bodyPr>
          <a:lstStyle/>
          <a:p>
            <a:r>
              <a:rPr lang="en-US"/>
              <a:t>All or Nothing Thinking</a:t>
            </a:r>
          </a:p>
        </p:txBody>
      </p:sp>
      <p:sp>
        <p:nvSpPr>
          <p:cNvPr id="3" name="Content Placeholder 2">
            <a:extLst>
              <a:ext uri="{FF2B5EF4-FFF2-40B4-BE49-F238E27FC236}">
                <a16:creationId xmlns:a16="http://schemas.microsoft.com/office/drawing/2014/main" id="{1A128420-02FC-2D42-A0A8-3E0471C49388}"/>
              </a:ext>
            </a:extLst>
          </p:cNvPr>
          <p:cNvSpPr>
            <a:spLocks noGrp="1"/>
          </p:cNvSpPr>
          <p:nvPr>
            <p:ph idx="1"/>
          </p:nvPr>
        </p:nvSpPr>
        <p:spPr>
          <a:xfrm>
            <a:off x="938759" y="2571751"/>
            <a:ext cx="4511923" cy="2695193"/>
          </a:xfrm>
        </p:spPr>
        <p:txBody>
          <a:bodyPr>
            <a:normAutofit/>
          </a:bodyPr>
          <a:lstStyle/>
          <a:p>
            <a:pPr marL="0" indent="0">
              <a:buNone/>
            </a:pPr>
            <a:r>
              <a:rPr lang="en-US" dirty="0"/>
              <a:t>A dichotomous thinking pattern -seeing things in extremes.  </a:t>
            </a:r>
          </a:p>
          <a:p>
            <a:pPr marL="0" indent="0">
              <a:buNone/>
            </a:pPr>
            <a:r>
              <a:rPr lang="en-US" dirty="0"/>
              <a:t>If you are unable to achieve the outcome you want,  you respond as if there is no gray area </a:t>
            </a:r>
          </a:p>
          <a:p>
            <a:pPr marL="0" indent="0">
              <a:buNone/>
            </a:pPr>
            <a:r>
              <a:rPr lang="en-US" i="1" dirty="0"/>
              <a:t>Make room to say, “I did pretty well.”</a:t>
            </a:r>
          </a:p>
          <a:p>
            <a:endParaRPr lang="en-US" dirty="0"/>
          </a:p>
        </p:txBody>
      </p:sp>
      <p:sp>
        <p:nvSpPr>
          <p:cNvPr id="4" name="Footer Placeholder 3">
            <a:extLst>
              <a:ext uri="{FF2B5EF4-FFF2-40B4-BE49-F238E27FC236}">
                <a16:creationId xmlns:a16="http://schemas.microsoft.com/office/drawing/2014/main" id="{46BE1B69-0F19-B640-85FD-E32674568969}"/>
              </a:ext>
            </a:extLst>
          </p:cNvPr>
          <p:cNvSpPr>
            <a:spLocks noGrp="1"/>
          </p:cNvSpPr>
          <p:nvPr>
            <p:ph type="ftr" sz="quarter" idx="11"/>
          </p:nvPr>
        </p:nvSpPr>
        <p:spPr>
          <a:xfrm>
            <a:off x="6553200" y="6375679"/>
            <a:ext cx="1752600" cy="345796"/>
          </a:xfrm>
        </p:spPr>
        <p:txBody>
          <a:bodyPr/>
          <a:lstStyle/>
          <a:p>
            <a:r>
              <a:rPr lang="en-US" dirty="0"/>
              <a:t>Maggie Rea, Ph.D.et.al.</a:t>
            </a:r>
          </a:p>
        </p:txBody>
      </p:sp>
      <p:sp>
        <p:nvSpPr>
          <p:cNvPr id="5" name="Slide Number Placeholder 4">
            <a:extLst>
              <a:ext uri="{FF2B5EF4-FFF2-40B4-BE49-F238E27FC236}">
                <a16:creationId xmlns:a16="http://schemas.microsoft.com/office/drawing/2014/main" id="{EE2256D5-7FE1-2945-8430-5B55925C79BC}"/>
              </a:ext>
            </a:extLst>
          </p:cNvPr>
          <p:cNvSpPr>
            <a:spLocks noGrp="1"/>
          </p:cNvSpPr>
          <p:nvPr>
            <p:ph type="sldNum" sz="quarter" idx="12"/>
          </p:nvPr>
        </p:nvSpPr>
        <p:spPr/>
        <p:txBody>
          <a:bodyPr/>
          <a:lstStyle/>
          <a:p>
            <a:pPr>
              <a:defRPr/>
            </a:pPr>
            <a:fld id="{D32C44AC-44DD-094A-A607-E7A72AE61365}" type="slidenum">
              <a:rPr lang="en-US" altLang="en-US" smtClean="0"/>
              <a:pPr>
                <a:defRPr/>
              </a:pPr>
              <a:t>37</a:t>
            </a:fld>
            <a:endParaRPr lang="en-US" altLang="en-US"/>
          </a:p>
        </p:txBody>
      </p:sp>
    </p:spTree>
    <p:extLst>
      <p:ext uri="{BB962C8B-B14F-4D97-AF65-F5344CB8AC3E}">
        <p14:creationId xmlns:p14="http://schemas.microsoft.com/office/powerpoint/2010/main" val="268612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4B0C8-27DD-0443-91E8-5D372A5F4DF5}"/>
              </a:ext>
            </a:extLst>
          </p:cNvPr>
          <p:cNvSpPr>
            <a:spLocks noGrp="1"/>
          </p:cNvSpPr>
          <p:nvPr>
            <p:ph type="title"/>
          </p:nvPr>
        </p:nvSpPr>
        <p:spPr>
          <a:xfrm>
            <a:off x="938759" y="645107"/>
            <a:ext cx="2538247" cy="1640894"/>
          </a:xfrm>
        </p:spPr>
        <p:txBody>
          <a:bodyPr anchor="t">
            <a:normAutofit/>
          </a:bodyPr>
          <a:lstStyle/>
          <a:p>
            <a:r>
              <a:rPr lang="en-US" sz="1700"/>
              <a:t>Negativity Bias/Discounting the Positive</a:t>
            </a:r>
          </a:p>
        </p:txBody>
      </p:sp>
      <p:sp>
        <p:nvSpPr>
          <p:cNvPr id="3" name="Content Placeholder 2">
            <a:extLst>
              <a:ext uri="{FF2B5EF4-FFF2-40B4-BE49-F238E27FC236}">
                <a16:creationId xmlns:a16="http://schemas.microsoft.com/office/drawing/2014/main" id="{67EB8001-662E-5F43-AB24-603D0D23112B}"/>
              </a:ext>
            </a:extLst>
          </p:cNvPr>
          <p:cNvSpPr>
            <a:spLocks noGrp="1"/>
          </p:cNvSpPr>
          <p:nvPr>
            <p:ph idx="1"/>
          </p:nvPr>
        </p:nvSpPr>
        <p:spPr>
          <a:xfrm>
            <a:off x="938759" y="2286001"/>
            <a:ext cx="2538247" cy="3940844"/>
          </a:xfrm>
        </p:spPr>
        <p:txBody>
          <a:bodyPr>
            <a:normAutofit/>
          </a:bodyPr>
          <a:lstStyle/>
          <a:p>
            <a:pPr marL="0" indent="0">
              <a:lnSpc>
                <a:spcPct val="100000"/>
              </a:lnSpc>
              <a:buNone/>
            </a:pPr>
            <a:r>
              <a:rPr lang="en-US" sz="1700" dirty="0"/>
              <a:t>Discounting positive information about yourself</a:t>
            </a:r>
          </a:p>
          <a:p>
            <a:pPr marL="0" indent="0">
              <a:lnSpc>
                <a:spcPct val="100000"/>
              </a:lnSpc>
              <a:buNone/>
            </a:pPr>
            <a:r>
              <a:rPr lang="en-US" sz="1700" i="1" dirty="0"/>
              <a:t>Please don’t be that student who walks home rehashing the one negative comment and fails to honor all that was accomplished</a:t>
            </a:r>
          </a:p>
          <a:p>
            <a:pPr marL="0" indent="0">
              <a:lnSpc>
                <a:spcPct val="100000"/>
              </a:lnSpc>
              <a:buNone/>
            </a:pPr>
            <a:endParaRPr lang="en-US" sz="1700" dirty="0"/>
          </a:p>
          <a:p>
            <a:pPr>
              <a:lnSpc>
                <a:spcPct val="100000"/>
              </a:lnSpc>
            </a:pPr>
            <a:endParaRPr lang="en-US" sz="1700" dirty="0"/>
          </a:p>
        </p:txBody>
      </p:sp>
      <p:pic>
        <p:nvPicPr>
          <p:cNvPr id="4098" name="Picture 2" descr="CogBlog – A Cognitive Psychology Blog">
            <a:extLst>
              <a:ext uri="{FF2B5EF4-FFF2-40B4-BE49-F238E27FC236}">
                <a16:creationId xmlns:a16="http://schemas.microsoft.com/office/drawing/2014/main" id="{843F0AA4-E90B-D749-AE3C-E5C565A21D8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59604" y="2211187"/>
            <a:ext cx="4496598" cy="246188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D89F1B33-5942-A548-A412-C46B26A71B40}"/>
              </a:ext>
            </a:extLst>
          </p:cNvPr>
          <p:cNvSpPr>
            <a:spLocks noGrp="1"/>
          </p:cNvSpPr>
          <p:nvPr>
            <p:ph type="ftr" sz="quarter" idx="11"/>
          </p:nvPr>
        </p:nvSpPr>
        <p:spPr>
          <a:xfrm>
            <a:off x="6553200" y="6375679"/>
            <a:ext cx="1752600" cy="345796"/>
          </a:xfrm>
        </p:spPr>
        <p:txBody>
          <a:bodyPr/>
          <a:lstStyle/>
          <a:p>
            <a:r>
              <a:rPr lang="en-US"/>
              <a:t>Maggie Rea, Ph.D.et.al.</a:t>
            </a:r>
          </a:p>
        </p:txBody>
      </p:sp>
      <p:sp>
        <p:nvSpPr>
          <p:cNvPr id="5" name="Slide Number Placeholder 4">
            <a:extLst>
              <a:ext uri="{FF2B5EF4-FFF2-40B4-BE49-F238E27FC236}">
                <a16:creationId xmlns:a16="http://schemas.microsoft.com/office/drawing/2014/main" id="{9A01CC62-F0D2-A049-A537-10D3DD8E5334}"/>
              </a:ext>
            </a:extLst>
          </p:cNvPr>
          <p:cNvSpPr>
            <a:spLocks noGrp="1"/>
          </p:cNvSpPr>
          <p:nvPr>
            <p:ph type="sldNum" sz="quarter" idx="12"/>
          </p:nvPr>
        </p:nvSpPr>
        <p:spPr/>
        <p:txBody>
          <a:bodyPr/>
          <a:lstStyle/>
          <a:p>
            <a:pPr>
              <a:defRPr/>
            </a:pPr>
            <a:fld id="{D32C44AC-44DD-094A-A607-E7A72AE61365}" type="slidenum">
              <a:rPr lang="en-US" altLang="en-US" smtClean="0"/>
              <a:pPr>
                <a:defRPr/>
              </a:pPr>
              <a:t>38</a:t>
            </a:fld>
            <a:endParaRPr lang="en-US" altLang="en-US"/>
          </a:p>
        </p:txBody>
      </p:sp>
    </p:spTree>
    <p:extLst>
      <p:ext uri="{BB962C8B-B14F-4D97-AF65-F5344CB8AC3E}">
        <p14:creationId xmlns:p14="http://schemas.microsoft.com/office/powerpoint/2010/main" val="355226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ECC3-A06D-8C49-A017-652310469D4C}"/>
              </a:ext>
            </a:extLst>
          </p:cNvPr>
          <p:cNvSpPr>
            <a:spLocks noGrp="1"/>
          </p:cNvSpPr>
          <p:nvPr>
            <p:ph type="title"/>
          </p:nvPr>
        </p:nvSpPr>
        <p:spPr>
          <a:xfrm>
            <a:off x="938758" y="382385"/>
            <a:ext cx="4488206" cy="1492132"/>
          </a:xfrm>
        </p:spPr>
        <p:txBody>
          <a:bodyPr>
            <a:normAutofit/>
          </a:bodyPr>
          <a:lstStyle/>
          <a:p>
            <a:r>
              <a:rPr lang="en-US" sz="3200"/>
              <a:t>I’m the only one struggling</a:t>
            </a:r>
            <a:br>
              <a:rPr lang="en-US" sz="3200"/>
            </a:br>
            <a:endParaRPr lang="en-US" sz="3200"/>
          </a:p>
        </p:txBody>
      </p:sp>
      <p:sp>
        <p:nvSpPr>
          <p:cNvPr id="3" name="Content Placeholder 2">
            <a:extLst>
              <a:ext uri="{FF2B5EF4-FFF2-40B4-BE49-F238E27FC236}">
                <a16:creationId xmlns:a16="http://schemas.microsoft.com/office/drawing/2014/main" id="{CA3793D7-26F9-D348-95F7-5964B9ADA6B4}"/>
              </a:ext>
            </a:extLst>
          </p:cNvPr>
          <p:cNvSpPr>
            <a:spLocks noGrp="1"/>
          </p:cNvSpPr>
          <p:nvPr>
            <p:ph idx="1"/>
          </p:nvPr>
        </p:nvSpPr>
        <p:spPr>
          <a:xfrm>
            <a:off x="938758" y="2286001"/>
            <a:ext cx="4488206" cy="4085056"/>
          </a:xfrm>
        </p:spPr>
        <p:txBody>
          <a:bodyPr>
            <a:normAutofit/>
          </a:bodyPr>
          <a:lstStyle/>
          <a:p>
            <a:pPr marL="0" indent="0">
              <a:buNone/>
            </a:pPr>
            <a:r>
              <a:rPr lang="en-US">
                <a:solidFill>
                  <a:srgbClr val="000000"/>
                </a:solidFill>
              </a:rPr>
              <a:t>Going into the underground tunnel that you are the only one who is finding the year hard…..the only one whose knowledge base is not perfect…..the only one who is tired and lonely…the dangerous isolation bubble</a:t>
            </a:r>
          </a:p>
          <a:p>
            <a:pPr marL="0" indent="0">
              <a:buNone/>
            </a:pPr>
            <a:r>
              <a:rPr lang="en-US" i="1">
                <a:solidFill>
                  <a:srgbClr val="000000"/>
                </a:solidFill>
              </a:rPr>
              <a:t>You are certainly not alone, and it only looks darker and skewed in the isolation bubble alone…normalize, validate, connect</a:t>
            </a:r>
          </a:p>
          <a:p>
            <a:endParaRPr lang="en-US">
              <a:solidFill>
                <a:srgbClr val="000000"/>
              </a:solidFill>
            </a:endParaRPr>
          </a:p>
        </p:txBody>
      </p:sp>
      <p:pic>
        <p:nvPicPr>
          <p:cNvPr id="9218" name="Picture 2" descr="Am I the only one who's struggling? - Tshanina Peterson">
            <a:extLst>
              <a:ext uri="{FF2B5EF4-FFF2-40B4-BE49-F238E27FC236}">
                <a16:creationId xmlns:a16="http://schemas.microsoft.com/office/drawing/2014/main" id="{6B31BA80-38A9-3540-8E87-635D7E85DC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66994" y="1959099"/>
            <a:ext cx="2926936" cy="292693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ECFB94F9-B848-D94E-ABA0-6122A510390D}"/>
              </a:ext>
            </a:extLst>
          </p:cNvPr>
          <p:cNvSpPr>
            <a:spLocks noGrp="1"/>
          </p:cNvSpPr>
          <p:nvPr>
            <p:ph type="ftr" sz="quarter" idx="11"/>
          </p:nvPr>
        </p:nvSpPr>
        <p:spPr>
          <a:xfrm>
            <a:off x="6781800" y="6375679"/>
            <a:ext cx="1447800" cy="345796"/>
          </a:xfrm>
        </p:spPr>
        <p:txBody>
          <a:bodyPr/>
          <a:lstStyle/>
          <a:p>
            <a:r>
              <a:rPr lang="en-US" dirty="0"/>
              <a:t>Maggie Rea, Ph.D.et.al.</a:t>
            </a:r>
          </a:p>
        </p:txBody>
      </p:sp>
      <p:sp>
        <p:nvSpPr>
          <p:cNvPr id="5" name="Slide Number Placeholder 4">
            <a:extLst>
              <a:ext uri="{FF2B5EF4-FFF2-40B4-BE49-F238E27FC236}">
                <a16:creationId xmlns:a16="http://schemas.microsoft.com/office/drawing/2014/main" id="{B9EC0720-BCF9-654A-93DE-7CF5F890AADF}"/>
              </a:ext>
            </a:extLst>
          </p:cNvPr>
          <p:cNvSpPr>
            <a:spLocks noGrp="1"/>
          </p:cNvSpPr>
          <p:nvPr>
            <p:ph type="sldNum" sz="quarter" idx="12"/>
          </p:nvPr>
        </p:nvSpPr>
        <p:spPr/>
        <p:txBody>
          <a:bodyPr/>
          <a:lstStyle/>
          <a:p>
            <a:pPr>
              <a:defRPr/>
            </a:pPr>
            <a:fld id="{D32C44AC-44DD-094A-A607-E7A72AE61365}" type="slidenum">
              <a:rPr lang="en-US" altLang="en-US" smtClean="0"/>
              <a:pPr>
                <a:defRPr/>
              </a:pPr>
              <a:t>39</a:t>
            </a:fld>
            <a:endParaRPr lang="en-US" altLang="en-US"/>
          </a:p>
        </p:txBody>
      </p:sp>
    </p:spTree>
    <p:extLst>
      <p:ext uri="{BB962C8B-B14F-4D97-AF65-F5344CB8AC3E}">
        <p14:creationId xmlns:p14="http://schemas.microsoft.com/office/powerpoint/2010/main" val="395238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385" name="Title 1"/>
          <p:cNvSpPr>
            <a:spLocks noGrp="1"/>
          </p:cNvSpPr>
          <p:nvPr>
            <p:ph type="title"/>
          </p:nvPr>
        </p:nvSpPr>
        <p:spPr>
          <a:xfrm>
            <a:off x="688183" y="645109"/>
            <a:ext cx="3271836" cy="5408839"/>
          </a:xfrm>
        </p:spPr>
        <p:txBody>
          <a:bodyPr anchor="ctr">
            <a:normAutofit/>
          </a:bodyPr>
          <a:lstStyle/>
          <a:p>
            <a:r>
              <a:rPr lang="en-US" altLang="en-US" sz="3200" dirty="0">
                <a:ea typeface="MS PGothic" charset="-128"/>
              </a:rPr>
              <a:t>Imposter </a:t>
            </a:r>
            <a:br>
              <a:rPr lang="en-US" altLang="en-US" sz="3200" dirty="0">
                <a:ea typeface="MS PGothic" charset="-128"/>
              </a:rPr>
            </a:br>
            <a:r>
              <a:rPr lang="en-US" altLang="en-US" sz="3200" dirty="0">
                <a:ea typeface="MS PGothic" charset="-128"/>
              </a:rPr>
              <a:t>phenomenon/</a:t>
            </a:r>
            <a:br>
              <a:rPr lang="en-US" altLang="en-US" sz="3200" dirty="0">
                <a:ea typeface="MS PGothic" charset="-128"/>
              </a:rPr>
            </a:br>
            <a:r>
              <a:rPr lang="en-US" altLang="en-US" sz="3200" dirty="0">
                <a:ea typeface="MS PGothic" charset="-128"/>
              </a:rPr>
              <a:t>Syndrome</a:t>
            </a:r>
          </a:p>
        </p:txBody>
      </p:sp>
      <p:graphicFrame>
        <p:nvGraphicFramePr>
          <p:cNvPr id="16388" name="Content Placeholder 2">
            <a:extLst>
              <a:ext uri="{FF2B5EF4-FFF2-40B4-BE49-F238E27FC236}">
                <a16:creationId xmlns:a16="http://schemas.microsoft.com/office/drawing/2014/main" id="{8A40DA0F-FE83-479F-BD5C-56FB05C0966B}"/>
              </a:ext>
            </a:extLst>
          </p:cNvPr>
          <p:cNvGraphicFramePr>
            <a:graphicFrameLocks noGrp="1"/>
          </p:cNvGraphicFramePr>
          <p:nvPr>
            <p:ph idx="1"/>
            <p:extLst>
              <p:ext uri="{D42A27DB-BD31-4B8C-83A1-F6EECF244321}">
                <p14:modId xmlns:p14="http://schemas.microsoft.com/office/powerpoint/2010/main" val="1970559088"/>
              </p:ext>
            </p:extLst>
          </p:nvPr>
        </p:nvGraphicFramePr>
        <p:xfrm>
          <a:off x="3960018" y="644527"/>
          <a:ext cx="4495800" cy="5409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AD2892B9-5347-AB4E-ADFF-E36993A4A6EE}"/>
              </a:ext>
            </a:extLst>
          </p:cNvPr>
          <p:cNvSpPr>
            <a:spLocks noGrp="1"/>
          </p:cNvSpPr>
          <p:nvPr>
            <p:ph type="ftr" sz="quarter" idx="11"/>
          </p:nvPr>
        </p:nvSpPr>
        <p:spPr>
          <a:xfrm>
            <a:off x="6934200" y="6375679"/>
            <a:ext cx="1521618" cy="345796"/>
          </a:xfrm>
        </p:spPr>
        <p:txBody>
          <a:bodyPr/>
          <a:lstStyle/>
          <a:p>
            <a:r>
              <a:rPr lang="en-US" dirty="0"/>
              <a:t>Maggie Rea, Ph.D.et.al.</a:t>
            </a:r>
          </a:p>
        </p:txBody>
      </p:sp>
      <p:sp>
        <p:nvSpPr>
          <p:cNvPr id="4" name="Slide Number Placeholder 3">
            <a:extLst>
              <a:ext uri="{FF2B5EF4-FFF2-40B4-BE49-F238E27FC236}">
                <a16:creationId xmlns:a16="http://schemas.microsoft.com/office/drawing/2014/main" id="{E77B2D5F-E810-4F45-A0FD-88474985942D}"/>
              </a:ext>
            </a:extLst>
          </p:cNvPr>
          <p:cNvSpPr>
            <a:spLocks noGrp="1"/>
          </p:cNvSpPr>
          <p:nvPr>
            <p:ph type="sldNum" sz="quarter" idx="12"/>
          </p:nvPr>
        </p:nvSpPr>
        <p:spPr/>
        <p:txBody>
          <a:bodyPr/>
          <a:lstStyle/>
          <a:p>
            <a:pPr>
              <a:defRPr/>
            </a:pPr>
            <a:fld id="{D32C44AC-44DD-094A-A607-E7A72AE61365}" type="slidenum">
              <a:rPr lang="en-US" altLang="en-US" smtClean="0"/>
              <a:pPr>
                <a:defRPr/>
              </a:pPr>
              <a:t>4</a:t>
            </a:fld>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88685" y="1460640"/>
            <a:ext cx="7202456" cy="786926"/>
          </a:xfrm>
        </p:spPr>
        <p:txBody>
          <a:bodyPr>
            <a:normAutofit fontScale="90000"/>
          </a:bodyPr>
          <a:lstStyle/>
          <a:p>
            <a:r>
              <a:rPr lang="en-US"/>
              <a:t>Take Control Where You Can</a:t>
            </a:r>
          </a:p>
        </p:txBody>
      </p:sp>
      <p:graphicFrame>
        <p:nvGraphicFramePr>
          <p:cNvPr id="8" name="Content Placeholder 5">
            <a:extLst>
              <a:ext uri="{FF2B5EF4-FFF2-40B4-BE49-F238E27FC236}">
                <a16:creationId xmlns:a16="http://schemas.microsoft.com/office/drawing/2014/main" id="{7C21E718-F666-41AB-99E2-B203A5CC83D5}"/>
              </a:ext>
            </a:extLst>
          </p:cNvPr>
          <p:cNvGraphicFramePr>
            <a:graphicFrameLocks noGrp="1"/>
          </p:cNvGraphicFramePr>
          <p:nvPr>
            <p:ph idx="1"/>
          </p:nvPr>
        </p:nvGraphicFramePr>
        <p:xfrm>
          <a:off x="1088232" y="2612576"/>
          <a:ext cx="7203281" cy="2493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513B1547-E57C-734B-854B-DC3DFAE910C3}"/>
              </a:ext>
            </a:extLst>
          </p:cNvPr>
          <p:cNvSpPr>
            <a:spLocks noGrp="1"/>
          </p:cNvSpPr>
          <p:nvPr>
            <p:ph type="ftr" sz="quarter" idx="11"/>
          </p:nvPr>
        </p:nvSpPr>
        <p:spPr>
          <a:xfrm>
            <a:off x="6705600" y="6375679"/>
            <a:ext cx="1585540" cy="345796"/>
          </a:xfrm>
        </p:spPr>
        <p:txBody>
          <a:bodyPr/>
          <a:lstStyle/>
          <a:p>
            <a:r>
              <a:rPr lang="en-US" dirty="0"/>
              <a:t>Maggie Rea, Ph.D.et.al.</a:t>
            </a:r>
          </a:p>
        </p:txBody>
      </p:sp>
      <p:sp>
        <p:nvSpPr>
          <p:cNvPr id="3" name="Slide Number Placeholder 2">
            <a:extLst>
              <a:ext uri="{FF2B5EF4-FFF2-40B4-BE49-F238E27FC236}">
                <a16:creationId xmlns:a16="http://schemas.microsoft.com/office/drawing/2014/main" id="{05FE5EBA-4782-5C4F-8A0D-55EECF7FB984}"/>
              </a:ext>
            </a:extLst>
          </p:cNvPr>
          <p:cNvSpPr>
            <a:spLocks noGrp="1"/>
          </p:cNvSpPr>
          <p:nvPr>
            <p:ph type="sldNum" sz="quarter" idx="12"/>
          </p:nvPr>
        </p:nvSpPr>
        <p:spPr/>
        <p:txBody>
          <a:bodyPr/>
          <a:lstStyle/>
          <a:p>
            <a:pPr>
              <a:defRPr/>
            </a:pPr>
            <a:fld id="{D32C44AC-44DD-094A-A607-E7A72AE61365}" type="slidenum">
              <a:rPr lang="en-US" altLang="en-US" smtClean="0"/>
              <a:pPr>
                <a:defRPr/>
              </a:pPr>
              <a:t>40</a:t>
            </a:fld>
            <a:endParaRPr lang="en-US" altLang="en-US"/>
          </a:p>
        </p:txBody>
      </p:sp>
    </p:spTree>
    <p:extLst>
      <p:ext uri="{BB962C8B-B14F-4D97-AF65-F5344CB8AC3E}">
        <p14:creationId xmlns:p14="http://schemas.microsoft.com/office/powerpoint/2010/main" val="124166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8" grpId="1">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029" descr="snoop"/>
          <p:cNvPicPr>
            <a:picLocks noChangeAspect="1" noChangeArrowheads="1"/>
          </p:cNvPicPr>
          <p:nvPr/>
        </p:nvPicPr>
        <p:blipFill>
          <a:blip r:embed="rId3">
            <a:extLst>
              <a:ext uri="{28A0092B-C50C-407E-A947-70E740481C1C}">
                <a14:useLocalDpi xmlns:a14="http://schemas.microsoft.com/office/drawing/2010/main" val="0"/>
              </a:ext>
            </a:extLst>
          </a:blip>
          <a:srcRect l="2499" r="3334"/>
          <a:stretch>
            <a:fillRect/>
          </a:stretch>
        </p:blipFill>
        <p:spPr bwMode="auto">
          <a:xfrm>
            <a:off x="0" y="1981200"/>
            <a:ext cx="91440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Rectangle 1"/>
          <p:cNvSpPr>
            <a:spLocks noChangeArrowheads="1"/>
          </p:cNvSpPr>
          <p:nvPr/>
        </p:nvSpPr>
        <p:spPr bwMode="auto">
          <a:xfrm>
            <a:off x="2286000" y="3013075"/>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4"/>
              </a:buBlip>
              <a:defRPr sz="3200">
                <a:solidFill>
                  <a:schemeClr val="tx1"/>
                </a:solidFill>
                <a:latin typeface="Arial" charset="0"/>
                <a:ea typeface="MS PGothic" charset="-128"/>
              </a:defRPr>
            </a:lvl1pPr>
            <a:lvl2pPr marL="742950" indent="-285750">
              <a:spcBef>
                <a:spcPct val="20000"/>
              </a:spcBef>
              <a:buClr>
                <a:schemeClr val="tx2"/>
              </a:buClr>
              <a:buSzPct val="70000"/>
              <a:buFont typeface="Wingdings" charset="2"/>
              <a:buChar char="l"/>
              <a:defRPr sz="2800">
                <a:solidFill>
                  <a:schemeClr val="tx1"/>
                </a:solidFill>
                <a:latin typeface="Arial" charset="0"/>
                <a:ea typeface="MS PGothic" charset="-128"/>
              </a:defRPr>
            </a:lvl2pPr>
            <a:lvl3pPr marL="1143000" indent="-228600">
              <a:spcBef>
                <a:spcPct val="20000"/>
              </a:spcBef>
              <a:buClr>
                <a:schemeClr val="hlink"/>
              </a:buClr>
              <a:buSzPct val="65000"/>
              <a:buFont typeface="Wingdings" charset="2"/>
              <a:buChar char="l"/>
              <a:defRPr sz="2400">
                <a:solidFill>
                  <a:schemeClr val="tx1"/>
                </a:solidFill>
                <a:latin typeface="Arial" charset="0"/>
                <a:ea typeface="MS PGothic" charset="-128"/>
              </a:defRPr>
            </a:lvl3pPr>
            <a:lvl4pPr marL="1600200" indent="-228600">
              <a:spcBef>
                <a:spcPct val="20000"/>
              </a:spcBef>
              <a:buClr>
                <a:schemeClr val="accent1"/>
              </a:buClr>
              <a:buSzPct val="60000"/>
              <a:buFont typeface="Wingdings" charset="2"/>
              <a:buChar char="l"/>
              <a:defRPr sz="2000">
                <a:solidFill>
                  <a:schemeClr val="tx1"/>
                </a:solidFill>
                <a:latin typeface="Arial" charset="0"/>
                <a:ea typeface="MS PGothic" charset="-128"/>
              </a:defRPr>
            </a:lvl4pPr>
            <a:lvl5pPr marL="2057400" indent="-228600">
              <a:spcBef>
                <a:spcPct val="20000"/>
              </a:spcBef>
              <a:buClr>
                <a:schemeClr val="accent2"/>
              </a:buClr>
              <a:buSzPct val="60000"/>
              <a:buFont typeface="Wingdings" charset="2"/>
              <a:buChar char="l"/>
              <a:defRPr sz="2000">
                <a:solidFill>
                  <a:schemeClr val="tx1"/>
                </a:solidFill>
                <a:latin typeface="Arial" charset="0"/>
                <a:ea typeface="MS PGothic" charset="-128"/>
              </a:defRPr>
            </a:lvl5pPr>
            <a:lvl6pPr marL="25146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6pPr>
            <a:lvl7pPr marL="29718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7pPr>
            <a:lvl8pPr marL="34290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8pPr>
            <a:lvl9pPr marL="38862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9pPr>
          </a:lstStyle>
          <a:p>
            <a:pPr eaLnBrk="1" hangingPunct="1">
              <a:spcBef>
                <a:spcPct val="0"/>
              </a:spcBef>
              <a:buSzTx/>
              <a:buFontTx/>
              <a:buNone/>
            </a:pPr>
            <a:r>
              <a:rPr lang="en-US" altLang="en-US" sz="2400">
                <a:latin typeface="Times New Roman" charset="0"/>
              </a:rPr>
              <a:t>http://intranet.ucdmc.ucdavis.edu/publish/insidernews/ucdhs/11890</a:t>
            </a:r>
          </a:p>
        </p:txBody>
      </p:sp>
      <p:sp>
        <p:nvSpPr>
          <p:cNvPr id="63491" name="Title 2"/>
          <p:cNvSpPr>
            <a:spLocks noGrp="1"/>
          </p:cNvSpPr>
          <p:nvPr>
            <p:ph type="title"/>
          </p:nvPr>
        </p:nvSpPr>
        <p:spPr>
          <a:xfrm>
            <a:off x="685800" y="796925"/>
            <a:ext cx="7772400" cy="768350"/>
          </a:xfrm>
        </p:spPr>
        <p:txBody>
          <a:bodyPr>
            <a:normAutofit fontScale="90000"/>
          </a:bodyPr>
          <a:lstStyle/>
          <a:p>
            <a:r>
              <a:rPr lang="en-US" altLang="en-US" dirty="0">
                <a:ea typeface="MS PGothic" charset="-128"/>
              </a:rPr>
              <a:t>Cognitive Reframing</a:t>
            </a:r>
          </a:p>
        </p:txBody>
      </p:sp>
      <p:sp>
        <p:nvSpPr>
          <p:cNvPr id="63492" name="Content Placeholder 3"/>
          <p:cNvSpPr>
            <a:spLocks noGrp="1"/>
          </p:cNvSpPr>
          <p:nvPr>
            <p:ph idx="1"/>
          </p:nvPr>
        </p:nvSpPr>
        <p:spPr/>
        <p:txBody>
          <a:bodyPr/>
          <a:lstStyle/>
          <a:p>
            <a:endParaRPr lang="en-US" altLang="en-US">
              <a:ea typeface="MS PGothic" charset="-128"/>
            </a:endParaRPr>
          </a:p>
        </p:txBody>
      </p:sp>
      <p:sp>
        <p:nvSpPr>
          <p:cNvPr id="2" name="Footer Placeholder 1">
            <a:extLst>
              <a:ext uri="{FF2B5EF4-FFF2-40B4-BE49-F238E27FC236}">
                <a16:creationId xmlns:a16="http://schemas.microsoft.com/office/drawing/2014/main" id="{2F58ADED-712B-9B48-A725-3225CE5A09B8}"/>
              </a:ext>
            </a:extLst>
          </p:cNvPr>
          <p:cNvSpPr>
            <a:spLocks noGrp="1"/>
          </p:cNvSpPr>
          <p:nvPr>
            <p:ph type="ftr" sz="quarter" idx="11"/>
          </p:nvPr>
        </p:nvSpPr>
        <p:spPr>
          <a:xfrm>
            <a:off x="6858000" y="6375679"/>
            <a:ext cx="1447800" cy="345796"/>
          </a:xfrm>
        </p:spPr>
        <p:txBody>
          <a:bodyPr/>
          <a:lstStyle/>
          <a:p>
            <a:r>
              <a:rPr lang="en-US" dirty="0"/>
              <a:t>Maggie Rea, Ph.D.et.al.</a:t>
            </a:r>
          </a:p>
        </p:txBody>
      </p:sp>
      <p:sp>
        <p:nvSpPr>
          <p:cNvPr id="3" name="Slide Number Placeholder 2">
            <a:extLst>
              <a:ext uri="{FF2B5EF4-FFF2-40B4-BE49-F238E27FC236}">
                <a16:creationId xmlns:a16="http://schemas.microsoft.com/office/drawing/2014/main" id="{969EE651-281B-5F45-A02C-5650FB10A727}"/>
              </a:ext>
            </a:extLst>
          </p:cNvPr>
          <p:cNvSpPr>
            <a:spLocks noGrp="1"/>
          </p:cNvSpPr>
          <p:nvPr>
            <p:ph type="sldNum" sz="quarter" idx="12"/>
          </p:nvPr>
        </p:nvSpPr>
        <p:spPr/>
        <p:txBody>
          <a:bodyPr/>
          <a:lstStyle/>
          <a:p>
            <a:pPr>
              <a:defRPr/>
            </a:pPr>
            <a:fld id="{D32C44AC-44DD-094A-A607-E7A72AE61365}" type="slidenum">
              <a:rPr lang="en-US" altLang="en-US" smtClean="0"/>
              <a:pPr>
                <a:defRPr/>
              </a:pPr>
              <a:t>41</a:t>
            </a:fld>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0657" name="Title 1"/>
          <p:cNvSpPr>
            <a:spLocks noGrp="1"/>
          </p:cNvSpPr>
          <p:nvPr>
            <p:ph type="title"/>
          </p:nvPr>
        </p:nvSpPr>
        <p:spPr>
          <a:xfrm>
            <a:off x="938761" y="645109"/>
            <a:ext cx="3021257" cy="5408839"/>
          </a:xfrm>
        </p:spPr>
        <p:txBody>
          <a:bodyPr anchor="ctr">
            <a:normAutofit/>
          </a:bodyPr>
          <a:lstStyle/>
          <a:p>
            <a:r>
              <a:rPr lang="en-US" altLang="en-US" sz="3500" dirty="0">
                <a:ea typeface="MS PGothic" charset="-128"/>
              </a:rPr>
              <a:t>Strategies</a:t>
            </a:r>
          </a:p>
        </p:txBody>
      </p:sp>
      <p:graphicFrame>
        <p:nvGraphicFramePr>
          <p:cNvPr id="70660" name="Content Placeholder 2">
            <a:extLst>
              <a:ext uri="{FF2B5EF4-FFF2-40B4-BE49-F238E27FC236}">
                <a16:creationId xmlns:a16="http://schemas.microsoft.com/office/drawing/2014/main" id="{0F620ACF-2962-45A4-BEBE-BAA175CE1D3B}"/>
              </a:ext>
            </a:extLst>
          </p:cNvPr>
          <p:cNvGraphicFramePr>
            <a:graphicFrameLocks noGrp="1"/>
          </p:cNvGraphicFramePr>
          <p:nvPr>
            <p:ph idx="1"/>
            <p:extLst>
              <p:ext uri="{D42A27DB-BD31-4B8C-83A1-F6EECF244321}">
                <p14:modId xmlns:p14="http://schemas.microsoft.com/office/powerpoint/2010/main" val="1200062303"/>
              </p:ext>
            </p:extLst>
          </p:nvPr>
        </p:nvGraphicFramePr>
        <p:xfrm>
          <a:off x="3960018" y="644527"/>
          <a:ext cx="4495800" cy="5409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5C0992A2-3B1B-6E4D-A549-29C7F80D0893}"/>
              </a:ext>
            </a:extLst>
          </p:cNvPr>
          <p:cNvSpPr>
            <a:spLocks noGrp="1"/>
          </p:cNvSpPr>
          <p:nvPr>
            <p:ph type="ftr" sz="quarter" idx="11"/>
          </p:nvPr>
        </p:nvSpPr>
        <p:spPr>
          <a:xfrm>
            <a:off x="6781800" y="6375679"/>
            <a:ext cx="1524000" cy="482321"/>
          </a:xfrm>
        </p:spPr>
        <p:txBody>
          <a:bodyPr/>
          <a:lstStyle/>
          <a:p>
            <a:r>
              <a:rPr lang="en-US" dirty="0"/>
              <a:t>Maggie Rea, Ph.D.et.al.</a:t>
            </a:r>
          </a:p>
        </p:txBody>
      </p:sp>
      <p:sp>
        <p:nvSpPr>
          <p:cNvPr id="3" name="Slide Number Placeholder 2">
            <a:extLst>
              <a:ext uri="{FF2B5EF4-FFF2-40B4-BE49-F238E27FC236}">
                <a16:creationId xmlns:a16="http://schemas.microsoft.com/office/drawing/2014/main" id="{D7841321-ECB9-064A-B45C-961F9556CE9C}"/>
              </a:ext>
            </a:extLst>
          </p:cNvPr>
          <p:cNvSpPr>
            <a:spLocks noGrp="1"/>
          </p:cNvSpPr>
          <p:nvPr>
            <p:ph type="sldNum" sz="quarter" idx="12"/>
          </p:nvPr>
        </p:nvSpPr>
        <p:spPr/>
        <p:txBody>
          <a:bodyPr/>
          <a:lstStyle/>
          <a:p>
            <a:pPr>
              <a:defRPr/>
            </a:pPr>
            <a:fld id="{D32C44AC-44DD-094A-A607-E7A72AE61365}" type="slidenum">
              <a:rPr lang="en-US" altLang="en-US" smtClean="0"/>
              <a:pPr>
                <a:defRPr/>
              </a:pPr>
              <a:t>42</a:t>
            </a:fld>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A2217C-D306-4B13-96E5-811C52E7EA21}"/>
              </a:ext>
            </a:extLst>
          </p:cNvPr>
          <p:cNvSpPr>
            <a:spLocks noGrp="1"/>
          </p:cNvSpPr>
          <p:nvPr>
            <p:ph type="title"/>
          </p:nvPr>
        </p:nvSpPr>
        <p:spPr>
          <a:xfrm>
            <a:off x="571497" y="382385"/>
            <a:ext cx="8001003" cy="1113295"/>
          </a:xfrm>
        </p:spPr>
        <p:txBody>
          <a:bodyPr anchor="b">
            <a:normAutofit/>
          </a:bodyPr>
          <a:lstStyle/>
          <a:p>
            <a:pPr algn="ctr"/>
            <a:r>
              <a:rPr lang="en-US" dirty="0"/>
              <a:t>Tips that can help</a:t>
            </a:r>
          </a:p>
        </p:txBody>
      </p:sp>
      <p:sp>
        <p:nvSpPr>
          <p:cNvPr id="3" name="Content Placeholder 2">
            <a:extLst>
              <a:ext uri="{FF2B5EF4-FFF2-40B4-BE49-F238E27FC236}">
                <a16:creationId xmlns:a16="http://schemas.microsoft.com/office/drawing/2014/main" id="{3C7E7953-0003-4ABD-AD87-0C2B9DE87C5D}"/>
              </a:ext>
            </a:extLst>
          </p:cNvPr>
          <p:cNvSpPr>
            <a:spLocks noGrp="1"/>
          </p:cNvSpPr>
          <p:nvPr>
            <p:ph idx="1"/>
          </p:nvPr>
        </p:nvSpPr>
        <p:spPr>
          <a:xfrm>
            <a:off x="571497" y="1785257"/>
            <a:ext cx="8001003" cy="3440539"/>
          </a:xfrm>
        </p:spPr>
        <p:txBody>
          <a:bodyPr>
            <a:normAutofit/>
          </a:bodyPr>
          <a:lstStyle/>
          <a:p>
            <a:pPr>
              <a:lnSpc>
                <a:spcPct val="100000"/>
              </a:lnSpc>
            </a:pPr>
            <a:r>
              <a:rPr lang="en-US" sz="1800" b="1" dirty="0"/>
              <a:t>Break the silence</a:t>
            </a:r>
            <a:r>
              <a:rPr lang="en-US" sz="1800" dirty="0"/>
              <a:t>. Shame keeps a lot of people from “fessing up” about their fraudulent feelings. Knowing you are not alone can be tremendously freeing. </a:t>
            </a:r>
          </a:p>
          <a:p>
            <a:pPr>
              <a:lnSpc>
                <a:spcPct val="100000"/>
              </a:lnSpc>
            </a:pPr>
            <a:r>
              <a:rPr lang="en-US" sz="1800" b="1" dirty="0"/>
              <a:t>Separate feelings from fact</a:t>
            </a:r>
            <a:r>
              <a:rPr lang="en-US" sz="1800" dirty="0"/>
              <a:t>. There are times you don’t feel smart. It happens to everyone from time to time. Realize that just because you may feel that, doesn’t mean you are.</a:t>
            </a:r>
          </a:p>
          <a:p>
            <a:pPr>
              <a:lnSpc>
                <a:spcPct val="100000"/>
              </a:lnSpc>
            </a:pPr>
            <a:r>
              <a:rPr lang="en-US" sz="1800" b="1" dirty="0"/>
              <a:t>Recognize when you should feel fraudulent</a:t>
            </a:r>
            <a:r>
              <a:rPr lang="en-US" sz="1800" dirty="0"/>
              <a:t>. If you’re the only or one of a few people who look or sound like you recognize that it might be a normal response to being on the receiving end of social stereotypes about competence and intelligence. </a:t>
            </a:r>
          </a:p>
          <a:p>
            <a:pPr>
              <a:lnSpc>
                <a:spcPct val="100000"/>
              </a:lnSpc>
            </a:pPr>
            <a:endParaRPr lang="en-US" sz="1600" dirty="0"/>
          </a:p>
        </p:txBody>
      </p:sp>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06736"/>
            <a:ext cx="9143999"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E000F099-7840-9842-A125-F1F7D58C5977}"/>
              </a:ext>
            </a:extLst>
          </p:cNvPr>
          <p:cNvSpPr>
            <a:spLocks noGrp="1"/>
          </p:cNvSpPr>
          <p:nvPr>
            <p:ph type="ftr" sz="quarter" idx="11"/>
          </p:nvPr>
        </p:nvSpPr>
        <p:spPr>
          <a:xfrm>
            <a:off x="6858000" y="6375679"/>
            <a:ext cx="1447800" cy="345796"/>
          </a:xfrm>
        </p:spPr>
        <p:txBody>
          <a:bodyPr/>
          <a:lstStyle/>
          <a:p>
            <a:r>
              <a:rPr lang="en-US" dirty="0"/>
              <a:t>Maggie Rea, Ph.D.et.al.</a:t>
            </a:r>
          </a:p>
        </p:txBody>
      </p:sp>
      <p:sp>
        <p:nvSpPr>
          <p:cNvPr id="5" name="Slide Number Placeholder 4">
            <a:extLst>
              <a:ext uri="{FF2B5EF4-FFF2-40B4-BE49-F238E27FC236}">
                <a16:creationId xmlns:a16="http://schemas.microsoft.com/office/drawing/2014/main" id="{40CC0AC3-524C-2149-A1D5-2CD708DD2A1A}"/>
              </a:ext>
            </a:extLst>
          </p:cNvPr>
          <p:cNvSpPr>
            <a:spLocks noGrp="1"/>
          </p:cNvSpPr>
          <p:nvPr>
            <p:ph type="sldNum" sz="quarter" idx="12"/>
          </p:nvPr>
        </p:nvSpPr>
        <p:spPr/>
        <p:txBody>
          <a:bodyPr/>
          <a:lstStyle/>
          <a:p>
            <a:pPr>
              <a:defRPr/>
            </a:pPr>
            <a:fld id="{D32C44AC-44DD-094A-A607-E7A72AE61365}" type="slidenum">
              <a:rPr lang="en-US" altLang="en-US" smtClean="0"/>
              <a:pPr>
                <a:defRPr/>
              </a:pPr>
              <a:t>43</a:t>
            </a:fld>
            <a:endParaRPr lang="en-US" altLang="en-US"/>
          </a:p>
        </p:txBody>
      </p:sp>
    </p:spTree>
    <p:extLst>
      <p:ext uri="{BB962C8B-B14F-4D97-AF65-F5344CB8AC3E}">
        <p14:creationId xmlns:p14="http://schemas.microsoft.com/office/powerpoint/2010/main" val="1454644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E51C71-2AFE-A846-9689-EB5EF9C41997}"/>
              </a:ext>
            </a:extLst>
          </p:cNvPr>
          <p:cNvSpPr>
            <a:spLocks noGrp="1"/>
          </p:cNvSpPr>
          <p:nvPr>
            <p:ph type="title"/>
          </p:nvPr>
        </p:nvSpPr>
        <p:spPr/>
        <p:txBody>
          <a:bodyPr/>
          <a:lstStyle/>
          <a:p>
            <a:r>
              <a:rPr lang="en-US" dirty="0"/>
              <a:t>Tips that can help </a:t>
            </a:r>
          </a:p>
        </p:txBody>
      </p:sp>
      <p:sp>
        <p:nvSpPr>
          <p:cNvPr id="3" name="Content Placeholder 2">
            <a:extLst>
              <a:ext uri="{FF2B5EF4-FFF2-40B4-BE49-F238E27FC236}">
                <a16:creationId xmlns:a16="http://schemas.microsoft.com/office/drawing/2014/main" id="{ACF11613-59D5-47F2-BAFB-9A314E987435}"/>
              </a:ext>
            </a:extLst>
          </p:cNvPr>
          <p:cNvSpPr>
            <a:spLocks noGrp="1"/>
          </p:cNvSpPr>
          <p:nvPr>
            <p:ph idx="1"/>
          </p:nvPr>
        </p:nvSpPr>
        <p:spPr/>
        <p:txBody>
          <a:bodyPr>
            <a:noAutofit/>
          </a:bodyPr>
          <a:lstStyle/>
          <a:p>
            <a:pPr>
              <a:lnSpc>
                <a:spcPct val="100000"/>
              </a:lnSpc>
            </a:pPr>
            <a:r>
              <a:rPr lang="en-US" b="1" dirty="0"/>
              <a:t>Develop a healthy response to failure and mistake making</a:t>
            </a:r>
            <a:r>
              <a:rPr lang="en-US" dirty="0"/>
              <a:t>. Learning value from the loss and move on reminding yourself, “I’ll get there next time”</a:t>
            </a:r>
          </a:p>
          <a:p>
            <a:pPr>
              <a:lnSpc>
                <a:spcPct val="100000"/>
              </a:lnSpc>
            </a:pPr>
            <a:r>
              <a:rPr lang="en-US" b="1" dirty="0"/>
              <a:t>Develop a new script</a:t>
            </a:r>
            <a:r>
              <a:rPr lang="en-US" dirty="0"/>
              <a:t>. Become aware of the conversation going on in your head when you’re in a situation that triggers your Impostor feelings. </a:t>
            </a:r>
          </a:p>
          <a:p>
            <a:pPr lvl="1">
              <a:lnSpc>
                <a:spcPct val="100000"/>
              </a:lnSpc>
            </a:pPr>
            <a:r>
              <a:rPr lang="en-US" dirty="0"/>
              <a:t>Consider a new script,  “Everyone who starts something new feels off-base in the beginning. I may not know all the answers but I’m smart enough to find them out.”</a:t>
            </a:r>
          </a:p>
        </p:txBody>
      </p:sp>
      <p:sp>
        <p:nvSpPr>
          <p:cNvPr id="4" name="Footer Placeholder 3">
            <a:extLst>
              <a:ext uri="{FF2B5EF4-FFF2-40B4-BE49-F238E27FC236}">
                <a16:creationId xmlns:a16="http://schemas.microsoft.com/office/drawing/2014/main" id="{E2CFDB57-39A1-6844-A49A-F165C7435C3B}"/>
              </a:ext>
            </a:extLst>
          </p:cNvPr>
          <p:cNvSpPr>
            <a:spLocks noGrp="1"/>
          </p:cNvSpPr>
          <p:nvPr>
            <p:ph type="ftr" sz="quarter" idx="11"/>
          </p:nvPr>
        </p:nvSpPr>
        <p:spPr>
          <a:xfrm>
            <a:off x="6457952" y="6375679"/>
            <a:ext cx="1771648" cy="345796"/>
          </a:xfrm>
        </p:spPr>
        <p:txBody>
          <a:bodyPr/>
          <a:lstStyle/>
          <a:p>
            <a:r>
              <a:rPr lang="en-US"/>
              <a:t>Maggie Rea, Ph.D.et.al.</a:t>
            </a:r>
          </a:p>
        </p:txBody>
      </p:sp>
      <p:sp>
        <p:nvSpPr>
          <p:cNvPr id="5" name="Slide Number Placeholder 4">
            <a:extLst>
              <a:ext uri="{FF2B5EF4-FFF2-40B4-BE49-F238E27FC236}">
                <a16:creationId xmlns:a16="http://schemas.microsoft.com/office/drawing/2014/main" id="{C13CE315-51DE-5645-9181-75B44B52EE27}"/>
              </a:ext>
            </a:extLst>
          </p:cNvPr>
          <p:cNvSpPr>
            <a:spLocks noGrp="1"/>
          </p:cNvSpPr>
          <p:nvPr>
            <p:ph type="sldNum" sz="quarter" idx="12"/>
          </p:nvPr>
        </p:nvSpPr>
        <p:spPr/>
        <p:txBody>
          <a:bodyPr/>
          <a:lstStyle/>
          <a:p>
            <a:pPr>
              <a:defRPr/>
            </a:pPr>
            <a:fld id="{D32C44AC-44DD-094A-A607-E7A72AE61365}" type="slidenum">
              <a:rPr lang="en-US" altLang="en-US" smtClean="0"/>
              <a:pPr>
                <a:defRPr/>
              </a:pPr>
              <a:t>44</a:t>
            </a:fld>
            <a:endParaRPr lang="en-US" altLang="en-US"/>
          </a:p>
        </p:txBody>
      </p:sp>
    </p:spTree>
    <p:extLst>
      <p:ext uri="{BB962C8B-B14F-4D97-AF65-F5344CB8AC3E}">
        <p14:creationId xmlns:p14="http://schemas.microsoft.com/office/powerpoint/2010/main" val="30255681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0D71C-1CD0-6F45-B83C-C6D7D72B5C70}"/>
              </a:ext>
            </a:extLst>
          </p:cNvPr>
          <p:cNvSpPr>
            <a:spLocks noGrp="1"/>
          </p:cNvSpPr>
          <p:nvPr>
            <p:ph type="title"/>
          </p:nvPr>
        </p:nvSpPr>
        <p:spPr/>
        <p:txBody>
          <a:bodyPr/>
          <a:lstStyle/>
          <a:p>
            <a:r>
              <a:rPr lang="en-US" dirty="0"/>
              <a:t>Tips that can help </a:t>
            </a:r>
          </a:p>
        </p:txBody>
      </p:sp>
      <p:sp>
        <p:nvSpPr>
          <p:cNvPr id="3" name="Content Placeholder 2">
            <a:extLst>
              <a:ext uri="{FF2B5EF4-FFF2-40B4-BE49-F238E27FC236}">
                <a16:creationId xmlns:a16="http://schemas.microsoft.com/office/drawing/2014/main" id="{E2E2795D-60AA-0D4F-BA50-82509E167179}"/>
              </a:ext>
            </a:extLst>
          </p:cNvPr>
          <p:cNvSpPr>
            <a:spLocks noGrp="1"/>
          </p:cNvSpPr>
          <p:nvPr>
            <p:ph idx="1"/>
          </p:nvPr>
        </p:nvSpPr>
        <p:spPr/>
        <p:txBody>
          <a:bodyPr/>
          <a:lstStyle/>
          <a:p>
            <a:pPr>
              <a:lnSpc>
                <a:spcPct val="100000"/>
              </a:lnSpc>
            </a:pPr>
            <a:r>
              <a:rPr lang="en-US" b="1" dirty="0"/>
              <a:t>Visualize success</a:t>
            </a:r>
            <a:r>
              <a:rPr lang="en-US" dirty="0"/>
              <a:t>. Do what professional athletes do. Spend time beforehand picturing yourself making a successful presentation or calmly posing your question in class. </a:t>
            </a:r>
          </a:p>
          <a:p>
            <a:pPr>
              <a:lnSpc>
                <a:spcPct val="100000"/>
              </a:lnSpc>
            </a:pPr>
            <a:r>
              <a:rPr lang="en-US" b="1" dirty="0"/>
              <a:t>Reward yourself</a:t>
            </a:r>
            <a:r>
              <a:rPr lang="en-US" dirty="0"/>
              <a:t>. Learn to pat yourself on the back.</a:t>
            </a:r>
          </a:p>
          <a:p>
            <a:pPr>
              <a:lnSpc>
                <a:spcPct val="100000"/>
              </a:lnSpc>
            </a:pPr>
            <a:r>
              <a:rPr lang="en-US" b="1" dirty="0"/>
              <a:t>Fake it ‘til you make it</a:t>
            </a:r>
            <a:r>
              <a:rPr lang="en-US" dirty="0"/>
              <a:t>. Instead of considering “winging it” as proof of your ineptness, learn to do what many high achievers do and view it as a skill</a:t>
            </a:r>
            <a:r>
              <a:rPr lang="en-US" sz="1600" dirty="0"/>
              <a:t>. </a:t>
            </a:r>
          </a:p>
          <a:p>
            <a:endParaRPr lang="en-US" dirty="0"/>
          </a:p>
        </p:txBody>
      </p:sp>
      <p:sp>
        <p:nvSpPr>
          <p:cNvPr id="4" name="Footer Placeholder 3">
            <a:extLst>
              <a:ext uri="{FF2B5EF4-FFF2-40B4-BE49-F238E27FC236}">
                <a16:creationId xmlns:a16="http://schemas.microsoft.com/office/drawing/2014/main" id="{46CCBC25-45A6-464D-8D76-7AB934B2389B}"/>
              </a:ext>
            </a:extLst>
          </p:cNvPr>
          <p:cNvSpPr>
            <a:spLocks noGrp="1"/>
          </p:cNvSpPr>
          <p:nvPr>
            <p:ph type="ftr" sz="quarter" idx="11"/>
          </p:nvPr>
        </p:nvSpPr>
        <p:spPr>
          <a:xfrm>
            <a:off x="6553200" y="6375679"/>
            <a:ext cx="1752600" cy="253721"/>
          </a:xfrm>
        </p:spPr>
        <p:txBody>
          <a:bodyPr/>
          <a:lstStyle/>
          <a:p>
            <a:pPr>
              <a:defRPr/>
            </a:pPr>
            <a:r>
              <a:rPr lang="en-US" dirty="0"/>
              <a:t>Maggie Rea, Ph.D.et.al.</a:t>
            </a:r>
          </a:p>
        </p:txBody>
      </p:sp>
      <p:sp>
        <p:nvSpPr>
          <p:cNvPr id="5" name="Slide Number Placeholder 4">
            <a:extLst>
              <a:ext uri="{FF2B5EF4-FFF2-40B4-BE49-F238E27FC236}">
                <a16:creationId xmlns:a16="http://schemas.microsoft.com/office/drawing/2014/main" id="{F2919C95-2CFD-9041-A52E-09E7E274F0A6}"/>
              </a:ext>
            </a:extLst>
          </p:cNvPr>
          <p:cNvSpPr>
            <a:spLocks noGrp="1"/>
          </p:cNvSpPr>
          <p:nvPr>
            <p:ph type="sldNum" sz="quarter" idx="12"/>
          </p:nvPr>
        </p:nvSpPr>
        <p:spPr/>
        <p:txBody>
          <a:bodyPr/>
          <a:lstStyle/>
          <a:p>
            <a:pPr>
              <a:defRPr/>
            </a:pPr>
            <a:fld id="{D32C44AC-44DD-094A-A607-E7A72AE61365}" type="slidenum">
              <a:rPr lang="en-US" altLang="en-US" smtClean="0"/>
              <a:pPr>
                <a:defRPr/>
              </a:pPr>
              <a:t>45</a:t>
            </a:fld>
            <a:endParaRPr lang="en-US" altLang="en-US"/>
          </a:p>
        </p:txBody>
      </p:sp>
    </p:spTree>
    <p:extLst>
      <p:ext uri="{BB962C8B-B14F-4D97-AF65-F5344CB8AC3E}">
        <p14:creationId xmlns:p14="http://schemas.microsoft.com/office/powerpoint/2010/main" val="211533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775250" y="645109"/>
            <a:ext cx="2947439" cy="5408283"/>
          </a:xfrm>
        </p:spPr>
        <p:txBody>
          <a:bodyPr anchor="ctr">
            <a:normAutofit/>
          </a:bodyPr>
          <a:lstStyle/>
          <a:p>
            <a:r>
              <a:rPr lang="en-US" altLang="en-US" sz="3200" dirty="0">
                <a:ea typeface="MS PGothic" charset="-128"/>
              </a:rPr>
              <a:t>Strategies that might help </a:t>
            </a:r>
            <a:br>
              <a:rPr lang="en-US" altLang="en-US" sz="3200" dirty="0">
                <a:ea typeface="MS PGothic" charset="-128"/>
              </a:rPr>
            </a:br>
            <a:r>
              <a:rPr lang="en-US" altLang="en-US" sz="3200" dirty="0">
                <a:ea typeface="MS PGothic" charset="-128"/>
              </a:rPr>
              <a:t>Stereotype Threat</a:t>
            </a:r>
          </a:p>
        </p:txBody>
      </p:sp>
      <p:graphicFrame>
        <p:nvGraphicFramePr>
          <p:cNvPr id="62467" name="Content Placeholder 2">
            <a:extLst>
              <a:ext uri="{FF2B5EF4-FFF2-40B4-BE49-F238E27FC236}">
                <a16:creationId xmlns:a16="http://schemas.microsoft.com/office/drawing/2014/main" id="{589175B6-6CAA-4CF9-9B79-41CB3062A1CE}"/>
              </a:ext>
            </a:extLst>
          </p:cNvPr>
          <p:cNvGraphicFramePr>
            <a:graphicFrameLocks noGrp="1"/>
          </p:cNvGraphicFramePr>
          <p:nvPr>
            <p:ph idx="1"/>
          </p:nvPr>
        </p:nvGraphicFramePr>
        <p:xfrm>
          <a:off x="3722689" y="644527"/>
          <a:ext cx="4691063" cy="5408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879F5219-AAF8-2442-864C-7DE02588C85D}"/>
              </a:ext>
            </a:extLst>
          </p:cNvPr>
          <p:cNvSpPr>
            <a:spLocks noGrp="1"/>
          </p:cNvSpPr>
          <p:nvPr>
            <p:ph type="ftr" sz="quarter" idx="11"/>
          </p:nvPr>
        </p:nvSpPr>
        <p:spPr>
          <a:xfrm>
            <a:off x="6781800" y="6375679"/>
            <a:ext cx="1524000" cy="345796"/>
          </a:xfrm>
        </p:spPr>
        <p:txBody>
          <a:bodyPr/>
          <a:lstStyle/>
          <a:p>
            <a:r>
              <a:rPr lang="en-US" dirty="0"/>
              <a:t>Maggie Rea, Ph.D.et.al.</a:t>
            </a:r>
          </a:p>
        </p:txBody>
      </p:sp>
      <p:sp>
        <p:nvSpPr>
          <p:cNvPr id="3" name="Slide Number Placeholder 2">
            <a:extLst>
              <a:ext uri="{FF2B5EF4-FFF2-40B4-BE49-F238E27FC236}">
                <a16:creationId xmlns:a16="http://schemas.microsoft.com/office/drawing/2014/main" id="{B3A774D2-DA4C-5540-9B56-70DFECD2E120}"/>
              </a:ext>
            </a:extLst>
          </p:cNvPr>
          <p:cNvSpPr>
            <a:spLocks noGrp="1"/>
          </p:cNvSpPr>
          <p:nvPr>
            <p:ph type="sldNum" sz="quarter" idx="12"/>
          </p:nvPr>
        </p:nvSpPr>
        <p:spPr/>
        <p:txBody>
          <a:bodyPr/>
          <a:lstStyle/>
          <a:p>
            <a:pPr>
              <a:defRPr/>
            </a:pPr>
            <a:fld id="{D32C44AC-44DD-094A-A607-E7A72AE61365}" type="slidenum">
              <a:rPr lang="en-US" altLang="en-US" smtClean="0"/>
              <a:pPr>
                <a:defRPr/>
              </a:pPr>
              <a:t>46</a:t>
            </a:fld>
            <a:endParaRPr lang="en-US" altLang="en-US"/>
          </a:p>
        </p:txBody>
      </p:sp>
    </p:spTree>
    <p:extLst>
      <p:ext uri="{BB962C8B-B14F-4D97-AF65-F5344CB8AC3E}">
        <p14:creationId xmlns:p14="http://schemas.microsoft.com/office/powerpoint/2010/main" val="549354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BC282-8F15-7F42-ADC4-EDD4E61A81C6}"/>
              </a:ext>
            </a:extLst>
          </p:cNvPr>
          <p:cNvSpPr>
            <a:spLocks noGrp="1"/>
          </p:cNvSpPr>
          <p:nvPr>
            <p:ph type="title"/>
          </p:nvPr>
        </p:nvSpPr>
        <p:spPr>
          <a:xfrm>
            <a:off x="938759" y="645107"/>
            <a:ext cx="2538247" cy="1640894"/>
          </a:xfrm>
        </p:spPr>
        <p:txBody>
          <a:bodyPr anchor="t">
            <a:normAutofit/>
          </a:bodyPr>
          <a:lstStyle/>
          <a:p>
            <a:br>
              <a:rPr lang="en-US" sz="2200" dirty="0"/>
            </a:br>
            <a:r>
              <a:rPr lang="en-US" sz="2200" dirty="0"/>
              <a:t>Stereotype Threat</a:t>
            </a:r>
          </a:p>
        </p:txBody>
      </p:sp>
      <p:sp>
        <p:nvSpPr>
          <p:cNvPr id="3078" name="Content Placeholder 3077">
            <a:extLst>
              <a:ext uri="{FF2B5EF4-FFF2-40B4-BE49-F238E27FC236}">
                <a16:creationId xmlns:a16="http://schemas.microsoft.com/office/drawing/2014/main" id="{5B92E13B-8493-478C-9F61-1AB8AF1098BC}"/>
              </a:ext>
            </a:extLst>
          </p:cNvPr>
          <p:cNvSpPr>
            <a:spLocks noGrp="1"/>
          </p:cNvSpPr>
          <p:nvPr>
            <p:ph idx="1"/>
          </p:nvPr>
        </p:nvSpPr>
        <p:spPr>
          <a:xfrm>
            <a:off x="938759" y="2286001"/>
            <a:ext cx="2538247" cy="3940844"/>
          </a:xfrm>
        </p:spPr>
        <p:txBody>
          <a:bodyPr>
            <a:normAutofit/>
          </a:bodyPr>
          <a:lstStyle/>
          <a:p>
            <a:pPr marL="0" indent="0">
              <a:buNone/>
            </a:pPr>
            <a:r>
              <a:rPr lang="en-US" sz="2800" b="1" dirty="0"/>
              <a:t>Connect with Mentors and Community</a:t>
            </a:r>
            <a:endParaRPr lang="en-US" sz="2800" dirty="0"/>
          </a:p>
        </p:txBody>
      </p:sp>
      <p:pic>
        <p:nvPicPr>
          <p:cNvPr id="3074" name="Picture 2" descr="Customer Collaboration Support Community | Workday">
            <a:extLst>
              <a:ext uri="{FF2B5EF4-FFF2-40B4-BE49-F238E27FC236}">
                <a16:creationId xmlns:a16="http://schemas.microsoft.com/office/drawing/2014/main" id="{EE1DBC67-393E-E74B-8199-47D02E2A0F2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59604" y="1945990"/>
            <a:ext cx="4496598" cy="299228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FA85543-E72F-9049-AB29-4144E29CD4D1}"/>
              </a:ext>
            </a:extLst>
          </p:cNvPr>
          <p:cNvSpPr>
            <a:spLocks noGrp="1"/>
          </p:cNvSpPr>
          <p:nvPr>
            <p:ph type="ftr" sz="quarter" idx="11"/>
          </p:nvPr>
        </p:nvSpPr>
        <p:spPr>
          <a:xfrm>
            <a:off x="6705600" y="6375679"/>
            <a:ext cx="1600200" cy="345796"/>
          </a:xfrm>
        </p:spPr>
        <p:txBody>
          <a:bodyPr/>
          <a:lstStyle/>
          <a:p>
            <a:r>
              <a:rPr lang="en-US"/>
              <a:t>Maggie Rea, Ph.D.et.al.</a:t>
            </a:r>
          </a:p>
        </p:txBody>
      </p:sp>
      <p:sp>
        <p:nvSpPr>
          <p:cNvPr id="4" name="Slide Number Placeholder 3">
            <a:extLst>
              <a:ext uri="{FF2B5EF4-FFF2-40B4-BE49-F238E27FC236}">
                <a16:creationId xmlns:a16="http://schemas.microsoft.com/office/drawing/2014/main" id="{EC06D38E-E47E-E340-A370-FEE955A040B6}"/>
              </a:ext>
            </a:extLst>
          </p:cNvPr>
          <p:cNvSpPr>
            <a:spLocks noGrp="1"/>
          </p:cNvSpPr>
          <p:nvPr>
            <p:ph type="sldNum" sz="quarter" idx="12"/>
          </p:nvPr>
        </p:nvSpPr>
        <p:spPr/>
        <p:txBody>
          <a:bodyPr/>
          <a:lstStyle/>
          <a:p>
            <a:pPr>
              <a:defRPr/>
            </a:pPr>
            <a:fld id="{D32C44AC-44DD-094A-A607-E7A72AE61365}" type="slidenum">
              <a:rPr lang="en-US" altLang="en-US" smtClean="0"/>
              <a:pPr>
                <a:defRPr/>
              </a:pPr>
              <a:t>47</a:t>
            </a:fld>
            <a:endParaRPr lang="en-US" altLang="en-US"/>
          </a:p>
        </p:txBody>
      </p:sp>
    </p:spTree>
    <p:extLst>
      <p:ext uri="{BB962C8B-B14F-4D97-AF65-F5344CB8AC3E}">
        <p14:creationId xmlns:p14="http://schemas.microsoft.com/office/powerpoint/2010/main" val="3659834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3DDC-B7C4-5A42-8B61-B199388EDCD7}"/>
              </a:ext>
            </a:extLst>
          </p:cNvPr>
          <p:cNvSpPr>
            <a:spLocks noGrp="1"/>
          </p:cNvSpPr>
          <p:nvPr>
            <p:ph type="title"/>
          </p:nvPr>
        </p:nvSpPr>
        <p:spPr>
          <a:xfrm>
            <a:off x="938758" y="382385"/>
            <a:ext cx="4488206" cy="1492132"/>
          </a:xfrm>
        </p:spPr>
        <p:txBody>
          <a:bodyPr>
            <a:normAutofit/>
          </a:bodyPr>
          <a:lstStyle/>
          <a:p>
            <a:endParaRPr lang="en-US"/>
          </a:p>
        </p:txBody>
      </p:sp>
      <p:sp>
        <p:nvSpPr>
          <p:cNvPr id="3" name="Content Placeholder 2">
            <a:extLst>
              <a:ext uri="{FF2B5EF4-FFF2-40B4-BE49-F238E27FC236}">
                <a16:creationId xmlns:a16="http://schemas.microsoft.com/office/drawing/2014/main" id="{A86BBBB7-C054-E841-8732-54CB2E44F1B0}"/>
              </a:ext>
            </a:extLst>
          </p:cNvPr>
          <p:cNvSpPr>
            <a:spLocks noGrp="1"/>
          </p:cNvSpPr>
          <p:nvPr>
            <p:ph idx="1"/>
          </p:nvPr>
        </p:nvSpPr>
        <p:spPr>
          <a:xfrm>
            <a:off x="938758" y="2286001"/>
            <a:ext cx="4488206" cy="4085056"/>
          </a:xfrm>
        </p:spPr>
        <p:txBody>
          <a:bodyPr>
            <a:normAutofit/>
          </a:bodyPr>
          <a:lstStyle/>
          <a:p>
            <a:pPr marL="0" indent="0">
              <a:buNone/>
            </a:pPr>
            <a:r>
              <a:rPr lang="en-US" sz="3200" dirty="0">
                <a:solidFill>
                  <a:srgbClr val="000000"/>
                </a:solidFill>
              </a:rPr>
              <a:t>A few additional strategies that might help keep the impostor from fooling you</a:t>
            </a:r>
          </a:p>
        </p:txBody>
      </p:sp>
      <p:pic>
        <p:nvPicPr>
          <p:cNvPr id="7" name="Graphic 6" descr="Light Bulb and Gear">
            <a:extLst>
              <a:ext uri="{FF2B5EF4-FFF2-40B4-BE49-F238E27FC236}">
                <a16:creationId xmlns:a16="http://schemas.microsoft.com/office/drawing/2014/main" id="{0189C3AD-2330-4F51-AAC6-441D68B0D0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66994" y="1959099"/>
            <a:ext cx="2926936" cy="2926936"/>
          </a:xfrm>
          <a:prstGeom prst="rect">
            <a:avLst/>
          </a:prstGeom>
        </p:spPr>
      </p:pic>
      <p:sp>
        <p:nvSpPr>
          <p:cNvPr id="4" name="Footer Placeholder 3">
            <a:extLst>
              <a:ext uri="{FF2B5EF4-FFF2-40B4-BE49-F238E27FC236}">
                <a16:creationId xmlns:a16="http://schemas.microsoft.com/office/drawing/2014/main" id="{C178200C-4F21-FE4E-AEDF-70038F4B86C1}"/>
              </a:ext>
            </a:extLst>
          </p:cNvPr>
          <p:cNvSpPr>
            <a:spLocks noGrp="1"/>
          </p:cNvSpPr>
          <p:nvPr>
            <p:ph type="ftr" sz="quarter" idx="11"/>
          </p:nvPr>
        </p:nvSpPr>
        <p:spPr>
          <a:xfrm>
            <a:off x="6457952" y="6375679"/>
            <a:ext cx="1771648" cy="345796"/>
          </a:xfrm>
        </p:spPr>
        <p:txBody>
          <a:bodyPr/>
          <a:lstStyle/>
          <a:p>
            <a:r>
              <a:rPr lang="en-US"/>
              <a:t>Maggie Rea, Ph.D.et.al.</a:t>
            </a:r>
          </a:p>
        </p:txBody>
      </p:sp>
      <p:sp>
        <p:nvSpPr>
          <p:cNvPr id="5" name="Slide Number Placeholder 4">
            <a:extLst>
              <a:ext uri="{FF2B5EF4-FFF2-40B4-BE49-F238E27FC236}">
                <a16:creationId xmlns:a16="http://schemas.microsoft.com/office/drawing/2014/main" id="{CC6EE24E-B12D-344A-8A62-E9D31439B9FD}"/>
              </a:ext>
            </a:extLst>
          </p:cNvPr>
          <p:cNvSpPr>
            <a:spLocks noGrp="1"/>
          </p:cNvSpPr>
          <p:nvPr>
            <p:ph type="sldNum" sz="quarter" idx="12"/>
          </p:nvPr>
        </p:nvSpPr>
        <p:spPr/>
        <p:txBody>
          <a:bodyPr/>
          <a:lstStyle/>
          <a:p>
            <a:pPr>
              <a:defRPr/>
            </a:pPr>
            <a:fld id="{D32C44AC-44DD-094A-A607-E7A72AE61365}" type="slidenum">
              <a:rPr lang="en-US" altLang="en-US" smtClean="0"/>
              <a:pPr>
                <a:defRPr/>
              </a:pPr>
              <a:t>48</a:t>
            </a:fld>
            <a:endParaRPr lang="en-US" altLang="en-US"/>
          </a:p>
        </p:txBody>
      </p:sp>
    </p:spTree>
    <p:extLst>
      <p:ext uri="{BB962C8B-B14F-4D97-AF65-F5344CB8AC3E}">
        <p14:creationId xmlns:p14="http://schemas.microsoft.com/office/powerpoint/2010/main" val="3327217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938761" y="645109"/>
            <a:ext cx="2538247" cy="5408839"/>
          </a:xfrm>
        </p:spPr>
        <p:txBody>
          <a:bodyPr anchor="ctr">
            <a:normAutofit/>
          </a:bodyPr>
          <a:lstStyle/>
          <a:p>
            <a:r>
              <a:rPr lang="en-US" altLang="en-US" sz="3500" b="1" dirty="0">
                <a:ea typeface="MS PGothic" charset="-128"/>
              </a:rPr>
              <a:t>Success Log</a:t>
            </a:r>
          </a:p>
        </p:txBody>
      </p:sp>
      <p:graphicFrame>
        <p:nvGraphicFramePr>
          <p:cNvPr id="73732" name="Content Placeholder 2">
            <a:extLst>
              <a:ext uri="{FF2B5EF4-FFF2-40B4-BE49-F238E27FC236}">
                <a16:creationId xmlns:a16="http://schemas.microsoft.com/office/drawing/2014/main" id="{C72A68F7-EADA-4ECE-83C5-4DC4C36766A3}"/>
              </a:ext>
            </a:extLst>
          </p:cNvPr>
          <p:cNvGraphicFramePr>
            <a:graphicFrameLocks noGrp="1"/>
          </p:cNvGraphicFramePr>
          <p:nvPr>
            <p:ph idx="1"/>
          </p:nvPr>
        </p:nvGraphicFramePr>
        <p:xfrm>
          <a:off x="3960018" y="644527"/>
          <a:ext cx="4495800" cy="5409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C4A4790A-0D2A-574D-BD97-172C65E1F5AC}"/>
              </a:ext>
            </a:extLst>
          </p:cNvPr>
          <p:cNvSpPr>
            <a:spLocks noGrp="1"/>
          </p:cNvSpPr>
          <p:nvPr>
            <p:ph type="ftr" sz="quarter" idx="11"/>
          </p:nvPr>
        </p:nvSpPr>
        <p:spPr>
          <a:xfrm>
            <a:off x="6858000" y="6375679"/>
            <a:ext cx="1447800" cy="345796"/>
          </a:xfrm>
        </p:spPr>
        <p:txBody>
          <a:bodyPr/>
          <a:lstStyle/>
          <a:p>
            <a:r>
              <a:rPr lang="en-US"/>
              <a:t>Maggie Rea, Ph.D.et.al.</a:t>
            </a:r>
          </a:p>
        </p:txBody>
      </p:sp>
      <p:sp>
        <p:nvSpPr>
          <p:cNvPr id="3" name="Slide Number Placeholder 2">
            <a:extLst>
              <a:ext uri="{FF2B5EF4-FFF2-40B4-BE49-F238E27FC236}">
                <a16:creationId xmlns:a16="http://schemas.microsoft.com/office/drawing/2014/main" id="{88BFA41B-EEBA-C742-ABA9-8BA74A3C79B7}"/>
              </a:ext>
            </a:extLst>
          </p:cNvPr>
          <p:cNvSpPr>
            <a:spLocks noGrp="1"/>
          </p:cNvSpPr>
          <p:nvPr>
            <p:ph type="sldNum" sz="quarter" idx="12"/>
          </p:nvPr>
        </p:nvSpPr>
        <p:spPr/>
        <p:txBody>
          <a:bodyPr/>
          <a:lstStyle/>
          <a:p>
            <a:pPr>
              <a:defRPr/>
            </a:pPr>
            <a:fld id="{D32C44AC-44DD-094A-A607-E7A72AE61365}" type="slidenum">
              <a:rPr lang="en-US" altLang="en-US" smtClean="0"/>
              <a:pPr>
                <a:defRPr/>
              </a:pPr>
              <a:t>49</a:t>
            </a:fld>
            <a:endParaRPr lang="en-US" altLang="en-US"/>
          </a:p>
        </p:txBody>
      </p:sp>
    </p:spTree>
    <p:extLst>
      <p:ext uri="{BB962C8B-B14F-4D97-AF65-F5344CB8AC3E}">
        <p14:creationId xmlns:p14="http://schemas.microsoft.com/office/powerpoint/2010/main" val="1927895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685800" y="796925"/>
            <a:ext cx="7772400" cy="768350"/>
          </a:xfrm>
        </p:spPr>
        <p:txBody>
          <a:bodyPr/>
          <a:lstStyle/>
          <a:p>
            <a:r>
              <a:rPr lang="en-US" altLang="en-US" sz="3200">
                <a:ea typeface="MS PGothic" charset="-128"/>
              </a:rPr>
              <a:t>Imposter Quiz</a:t>
            </a:r>
            <a:br>
              <a:rPr lang="en-US" altLang="en-US" sz="3200">
                <a:ea typeface="MS PGothic" charset="-128"/>
              </a:rPr>
            </a:br>
            <a:r>
              <a:rPr lang="en-US" altLang="en-US" sz="1200">
                <a:ea typeface="MS PGothic" charset="-128"/>
              </a:rPr>
              <a:t>(Valerie Young, 2008)</a:t>
            </a:r>
          </a:p>
        </p:txBody>
      </p:sp>
      <p:sp>
        <p:nvSpPr>
          <p:cNvPr id="16387" name="Content Placeholder 2"/>
          <p:cNvSpPr>
            <a:spLocks noGrp="1"/>
          </p:cNvSpPr>
          <p:nvPr>
            <p:ph idx="1"/>
          </p:nvPr>
        </p:nvSpPr>
        <p:spPr>
          <a:xfrm>
            <a:off x="990600" y="1705480"/>
            <a:ext cx="7633742" cy="4355595"/>
          </a:xfrm>
        </p:spPr>
        <p:txBody>
          <a:bodyPr>
            <a:normAutofit fontScale="70000" lnSpcReduction="20000"/>
          </a:bodyPr>
          <a:lstStyle/>
          <a:p>
            <a:r>
              <a:rPr lang="en-US" altLang="en-US" dirty="0">
                <a:solidFill>
                  <a:schemeClr val="tx1"/>
                </a:solidFill>
                <a:ea typeface="MS PGothic" charset="-128"/>
              </a:rPr>
              <a:t>Do you sometimes shy away from challenges because of nagging self-doubt? </a:t>
            </a:r>
          </a:p>
          <a:p>
            <a:r>
              <a:rPr lang="en-US" altLang="en-US" dirty="0">
                <a:solidFill>
                  <a:schemeClr val="tx1"/>
                </a:solidFill>
                <a:ea typeface="MS PGothic" charset="-128"/>
              </a:rPr>
              <a:t>Do you tend to chalk your accomplishments up to being a "</a:t>
            </a:r>
            <a:r>
              <a:rPr lang="en-US" altLang="en-US" dirty="0" err="1">
                <a:solidFill>
                  <a:schemeClr val="tx1"/>
                </a:solidFill>
                <a:ea typeface="MS PGothic" charset="-128"/>
              </a:rPr>
              <a:t>fluke,"“no</a:t>
            </a:r>
            <a:r>
              <a:rPr lang="en-US" altLang="en-US" dirty="0">
                <a:solidFill>
                  <a:schemeClr val="tx1"/>
                </a:solidFill>
                <a:ea typeface="MS PGothic" charset="-128"/>
              </a:rPr>
              <a:t> big deal” or the fact that people just "like" you? </a:t>
            </a:r>
          </a:p>
          <a:p>
            <a:r>
              <a:rPr lang="en-US" altLang="en-US" dirty="0">
                <a:solidFill>
                  <a:schemeClr val="tx1"/>
                </a:solidFill>
                <a:ea typeface="MS PGothic" charset="-128"/>
              </a:rPr>
              <a:t>Do you hate making a mistake, being less than fully prepared or not doing things perfectly? </a:t>
            </a:r>
          </a:p>
          <a:p>
            <a:r>
              <a:rPr lang="en-US" altLang="en-US" dirty="0">
                <a:solidFill>
                  <a:schemeClr val="tx1"/>
                </a:solidFill>
                <a:ea typeface="MS PGothic" charset="-128"/>
              </a:rPr>
              <a:t>Do you tend to feel crushed by even constructive criticism, seeing it as evidence of your "ineptness?”</a:t>
            </a:r>
          </a:p>
          <a:p>
            <a:r>
              <a:rPr lang="en-US" dirty="0">
                <a:solidFill>
                  <a:schemeClr val="tx1"/>
                </a:solidFill>
                <a:cs typeface="MS PGothic" charset="0"/>
              </a:rPr>
              <a:t>When you do succeed, do you think, "Phew, I fooled '</a:t>
            </a:r>
            <a:r>
              <a:rPr lang="en-US" dirty="0" err="1">
                <a:solidFill>
                  <a:schemeClr val="tx1"/>
                </a:solidFill>
                <a:cs typeface="MS PGothic" charset="0"/>
              </a:rPr>
              <a:t>em</a:t>
            </a:r>
            <a:r>
              <a:rPr lang="en-US" dirty="0">
                <a:solidFill>
                  <a:schemeClr val="tx1"/>
                </a:solidFill>
                <a:cs typeface="MS PGothic" charset="0"/>
              </a:rPr>
              <a:t> this time but I may not be so lucky next time." </a:t>
            </a:r>
          </a:p>
          <a:p>
            <a:r>
              <a:rPr lang="en-US" altLang="en-US" dirty="0">
                <a:solidFill>
                  <a:schemeClr val="tx1"/>
                </a:solidFill>
                <a:ea typeface="MS PGothic" charset="-128"/>
              </a:rPr>
              <a:t>Do you believe that other people (students, colleagues, competitors) are smarter and more capable than you are? </a:t>
            </a:r>
          </a:p>
          <a:p>
            <a:r>
              <a:rPr lang="en-US" altLang="en-US" dirty="0">
                <a:solidFill>
                  <a:schemeClr val="tx1"/>
                </a:solidFill>
                <a:ea typeface="MS PGothic" charset="-128"/>
              </a:rPr>
              <a:t>Do you live in fear of being found out, discovered, unmasked? </a:t>
            </a:r>
          </a:p>
          <a:p>
            <a:pPr marL="0" indent="0">
              <a:buNone/>
            </a:pPr>
            <a:endParaRPr lang="en-US" altLang="en-US" dirty="0">
              <a:ea typeface="MS PGothic" charset="-128"/>
            </a:endParaRPr>
          </a:p>
          <a:p>
            <a:endParaRPr lang="en-US" dirty="0">
              <a:cs typeface="MS PGothic" charset="0"/>
            </a:endParaRPr>
          </a:p>
          <a:p>
            <a:pPr marL="0" indent="0">
              <a:buNone/>
            </a:pPr>
            <a:r>
              <a:rPr lang="en-US" dirty="0"/>
              <a:t>								</a:t>
            </a:r>
            <a:endParaRPr lang="en-US" altLang="en-US" dirty="0">
              <a:ea typeface="MS PGothic" charset="-128"/>
            </a:endParaRPr>
          </a:p>
          <a:p>
            <a:endParaRPr lang="en-US" altLang="en-US" dirty="0">
              <a:ea typeface="MS PGothic" charset="-128"/>
            </a:endParaRPr>
          </a:p>
          <a:p>
            <a:pPr marL="0" indent="0">
              <a:buNone/>
            </a:pPr>
            <a:r>
              <a:rPr lang="en-US" dirty="0"/>
              <a:t>                                                                                                                                        </a:t>
            </a:r>
            <a:endParaRPr lang="en-US" altLang="en-US" dirty="0">
              <a:ea typeface="MS PGothic" charset="-128"/>
            </a:endParaRPr>
          </a:p>
        </p:txBody>
      </p:sp>
      <p:sp>
        <p:nvSpPr>
          <p:cNvPr id="2" name="Footer Placeholder 1">
            <a:extLst>
              <a:ext uri="{FF2B5EF4-FFF2-40B4-BE49-F238E27FC236}">
                <a16:creationId xmlns:a16="http://schemas.microsoft.com/office/drawing/2014/main" id="{2E5274FB-19BB-1F48-927C-7A2B9D073C57}"/>
              </a:ext>
            </a:extLst>
          </p:cNvPr>
          <p:cNvSpPr>
            <a:spLocks noGrp="1"/>
          </p:cNvSpPr>
          <p:nvPr>
            <p:ph type="ftr" sz="quarter" idx="11"/>
          </p:nvPr>
        </p:nvSpPr>
        <p:spPr>
          <a:xfrm flipH="1">
            <a:off x="6705599" y="6375678"/>
            <a:ext cx="1523998" cy="482321"/>
          </a:xfrm>
        </p:spPr>
        <p:txBody>
          <a:bodyPr/>
          <a:lstStyle/>
          <a:p>
            <a:r>
              <a:rPr lang="en-US" dirty="0"/>
              <a:t>Maggie Rea, Ph.D.et.al.</a:t>
            </a:r>
          </a:p>
        </p:txBody>
      </p:sp>
      <p:sp>
        <p:nvSpPr>
          <p:cNvPr id="3" name="Slide Number Placeholder 2">
            <a:extLst>
              <a:ext uri="{FF2B5EF4-FFF2-40B4-BE49-F238E27FC236}">
                <a16:creationId xmlns:a16="http://schemas.microsoft.com/office/drawing/2014/main" id="{7A41B2C1-9871-7C4B-B9A7-6AB4EC92C818}"/>
              </a:ext>
            </a:extLst>
          </p:cNvPr>
          <p:cNvSpPr>
            <a:spLocks noGrp="1"/>
          </p:cNvSpPr>
          <p:nvPr>
            <p:ph type="sldNum" sz="quarter" idx="12"/>
          </p:nvPr>
        </p:nvSpPr>
        <p:spPr/>
        <p:txBody>
          <a:bodyPr/>
          <a:lstStyle/>
          <a:p>
            <a:pPr>
              <a:defRPr/>
            </a:pPr>
            <a:fld id="{D32C44AC-44DD-094A-A607-E7A72AE61365}" type="slidenum">
              <a:rPr lang="en-US" altLang="en-US" smtClean="0"/>
              <a:pPr>
                <a:defRPr/>
              </a:pPr>
              <a:t>5</a:t>
            </a:fld>
            <a:endParaRPr lang="en-US" altLang="en-US"/>
          </a:p>
        </p:txBody>
      </p:sp>
    </p:spTree>
    <p:extLst>
      <p:ext uri="{BB962C8B-B14F-4D97-AF65-F5344CB8AC3E}">
        <p14:creationId xmlns:p14="http://schemas.microsoft.com/office/powerpoint/2010/main" val="274482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87">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38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7C615D28-8D37-47CB-9D5B-9ACFDA308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633" name="Title 1"/>
          <p:cNvSpPr>
            <a:spLocks noGrp="1"/>
          </p:cNvSpPr>
          <p:nvPr>
            <p:ph type="title"/>
          </p:nvPr>
        </p:nvSpPr>
        <p:spPr>
          <a:xfrm>
            <a:off x="895350" y="1460502"/>
            <a:ext cx="3174250" cy="3492498"/>
          </a:xfrm>
        </p:spPr>
        <p:txBody>
          <a:bodyPr anchor="ctr">
            <a:normAutofit/>
          </a:bodyPr>
          <a:lstStyle/>
          <a:p>
            <a:r>
              <a:rPr lang="en-US" altLang="en-US" sz="3100" dirty="0">
                <a:ea typeface="MS PGothic" charset="-128"/>
              </a:rPr>
              <a:t>Reconnect to </a:t>
            </a:r>
            <a:r>
              <a:rPr lang="en-US" altLang="en-US" sz="3100" dirty="0" err="1">
                <a:ea typeface="MS PGothic" charset="-128"/>
              </a:rPr>
              <a:t>YOur</a:t>
            </a:r>
            <a:r>
              <a:rPr lang="en-US" altLang="en-US" sz="3100" dirty="0">
                <a:ea typeface="MS PGothic" charset="-128"/>
              </a:rPr>
              <a:t> Mission</a:t>
            </a:r>
          </a:p>
        </p:txBody>
      </p:sp>
      <p:sp>
        <p:nvSpPr>
          <p:cNvPr id="85" name="Freeform: Shape 84">
            <a:extLst>
              <a:ext uri="{FF2B5EF4-FFF2-40B4-BE49-F238E27FC236}">
                <a16:creationId xmlns:a16="http://schemas.microsoft.com/office/drawing/2014/main" id="{826DFDB9-08FE-4B26-8D4D-91B23D8FB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1"/>
            <a:ext cx="504349" cy="6858000"/>
          </a:xfrm>
          <a:custGeom>
            <a:avLst/>
            <a:gdLst>
              <a:gd name="connsiteX0" fmla="*/ 0 w 672465"/>
              <a:gd name="connsiteY0" fmla="*/ 0 h 6858000"/>
              <a:gd name="connsiteX1" fmla="*/ 496253 w 672465"/>
              <a:gd name="connsiteY1" fmla="*/ 0 h 6858000"/>
              <a:gd name="connsiteX2" fmla="*/ 497840 w 672465"/>
              <a:gd name="connsiteY2" fmla="*/ 68263 h 6858000"/>
              <a:gd name="connsiteX3" fmla="*/ 505778 w 672465"/>
              <a:gd name="connsiteY3" fmla="*/ 128588 h 6858000"/>
              <a:gd name="connsiteX4" fmla="*/ 516890 w 672465"/>
              <a:gd name="connsiteY4" fmla="*/ 180975 h 6858000"/>
              <a:gd name="connsiteX5" fmla="*/ 531178 w 672465"/>
              <a:gd name="connsiteY5" fmla="*/ 227013 h 6858000"/>
              <a:gd name="connsiteX6" fmla="*/ 547053 w 672465"/>
              <a:gd name="connsiteY6" fmla="*/ 268288 h 6858000"/>
              <a:gd name="connsiteX7" fmla="*/ 566103 w 672465"/>
              <a:gd name="connsiteY7" fmla="*/ 304800 h 6858000"/>
              <a:gd name="connsiteX8" fmla="*/ 585153 w 672465"/>
              <a:gd name="connsiteY8" fmla="*/ 342900 h 6858000"/>
              <a:gd name="connsiteX9" fmla="*/ 604203 w 672465"/>
              <a:gd name="connsiteY9" fmla="*/ 381000 h 6858000"/>
              <a:gd name="connsiteX10" fmla="*/ 620078 w 672465"/>
              <a:gd name="connsiteY10" fmla="*/ 417513 h 6858000"/>
              <a:gd name="connsiteX11" fmla="*/ 635953 w 672465"/>
              <a:gd name="connsiteY11" fmla="*/ 458788 h 6858000"/>
              <a:gd name="connsiteX12" fmla="*/ 651828 w 672465"/>
              <a:gd name="connsiteY12" fmla="*/ 504825 h 6858000"/>
              <a:gd name="connsiteX13" fmla="*/ 662940 w 672465"/>
              <a:gd name="connsiteY13" fmla="*/ 557213 h 6858000"/>
              <a:gd name="connsiteX14" fmla="*/ 669290 w 672465"/>
              <a:gd name="connsiteY14" fmla="*/ 617538 h 6858000"/>
              <a:gd name="connsiteX15" fmla="*/ 672465 w 672465"/>
              <a:gd name="connsiteY15" fmla="*/ 685800 h 6858000"/>
              <a:gd name="connsiteX16" fmla="*/ 669290 w 672465"/>
              <a:gd name="connsiteY16" fmla="*/ 754063 h 6858000"/>
              <a:gd name="connsiteX17" fmla="*/ 662940 w 672465"/>
              <a:gd name="connsiteY17" fmla="*/ 814388 h 6858000"/>
              <a:gd name="connsiteX18" fmla="*/ 651828 w 672465"/>
              <a:gd name="connsiteY18" fmla="*/ 866775 h 6858000"/>
              <a:gd name="connsiteX19" fmla="*/ 635953 w 672465"/>
              <a:gd name="connsiteY19" fmla="*/ 912813 h 6858000"/>
              <a:gd name="connsiteX20" fmla="*/ 620078 w 672465"/>
              <a:gd name="connsiteY20" fmla="*/ 954088 h 6858000"/>
              <a:gd name="connsiteX21" fmla="*/ 604203 w 672465"/>
              <a:gd name="connsiteY21" fmla="*/ 990600 h 6858000"/>
              <a:gd name="connsiteX22" fmla="*/ 585153 w 672465"/>
              <a:gd name="connsiteY22" fmla="*/ 1028700 h 6858000"/>
              <a:gd name="connsiteX23" fmla="*/ 566103 w 672465"/>
              <a:gd name="connsiteY23" fmla="*/ 1066800 h 6858000"/>
              <a:gd name="connsiteX24" fmla="*/ 547053 w 672465"/>
              <a:gd name="connsiteY24" fmla="*/ 1103313 h 6858000"/>
              <a:gd name="connsiteX25" fmla="*/ 531178 w 672465"/>
              <a:gd name="connsiteY25" fmla="*/ 1144588 h 6858000"/>
              <a:gd name="connsiteX26" fmla="*/ 516890 w 672465"/>
              <a:gd name="connsiteY26" fmla="*/ 1190625 h 6858000"/>
              <a:gd name="connsiteX27" fmla="*/ 505778 w 672465"/>
              <a:gd name="connsiteY27" fmla="*/ 1243013 h 6858000"/>
              <a:gd name="connsiteX28" fmla="*/ 497840 w 672465"/>
              <a:gd name="connsiteY28" fmla="*/ 1303338 h 6858000"/>
              <a:gd name="connsiteX29" fmla="*/ 496253 w 672465"/>
              <a:gd name="connsiteY29" fmla="*/ 1371600 h 6858000"/>
              <a:gd name="connsiteX30" fmla="*/ 497840 w 672465"/>
              <a:gd name="connsiteY30" fmla="*/ 1439863 h 6858000"/>
              <a:gd name="connsiteX31" fmla="*/ 505778 w 672465"/>
              <a:gd name="connsiteY31" fmla="*/ 1500188 h 6858000"/>
              <a:gd name="connsiteX32" fmla="*/ 516890 w 672465"/>
              <a:gd name="connsiteY32" fmla="*/ 1552575 h 6858000"/>
              <a:gd name="connsiteX33" fmla="*/ 531178 w 672465"/>
              <a:gd name="connsiteY33" fmla="*/ 1598613 h 6858000"/>
              <a:gd name="connsiteX34" fmla="*/ 547053 w 672465"/>
              <a:gd name="connsiteY34" fmla="*/ 1639888 h 6858000"/>
              <a:gd name="connsiteX35" fmla="*/ 566103 w 672465"/>
              <a:gd name="connsiteY35" fmla="*/ 1676400 h 6858000"/>
              <a:gd name="connsiteX36" fmla="*/ 585153 w 672465"/>
              <a:gd name="connsiteY36" fmla="*/ 1714500 h 6858000"/>
              <a:gd name="connsiteX37" fmla="*/ 604203 w 672465"/>
              <a:gd name="connsiteY37" fmla="*/ 1752600 h 6858000"/>
              <a:gd name="connsiteX38" fmla="*/ 620078 w 672465"/>
              <a:gd name="connsiteY38" fmla="*/ 1789113 h 6858000"/>
              <a:gd name="connsiteX39" fmla="*/ 635953 w 672465"/>
              <a:gd name="connsiteY39" fmla="*/ 1830388 h 6858000"/>
              <a:gd name="connsiteX40" fmla="*/ 651828 w 672465"/>
              <a:gd name="connsiteY40" fmla="*/ 1876425 h 6858000"/>
              <a:gd name="connsiteX41" fmla="*/ 662940 w 672465"/>
              <a:gd name="connsiteY41" fmla="*/ 1928813 h 6858000"/>
              <a:gd name="connsiteX42" fmla="*/ 669290 w 672465"/>
              <a:gd name="connsiteY42" fmla="*/ 1989138 h 6858000"/>
              <a:gd name="connsiteX43" fmla="*/ 672465 w 672465"/>
              <a:gd name="connsiteY43" fmla="*/ 2057400 h 6858000"/>
              <a:gd name="connsiteX44" fmla="*/ 669290 w 672465"/>
              <a:gd name="connsiteY44" fmla="*/ 2125663 h 6858000"/>
              <a:gd name="connsiteX45" fmla="*/ 662940 w 672465"/>
              <a:gd name="connsiteY45" fmla="*/ 2185988 h 6858000"/>
              <a:gd name="connsiteX46" fmla="*/ 651828 w 672465"/>
              <a:gd name="connsiteY46" fmla="*/ 2238375 h 6858000"/>
              <a:gd name="connsiteX47" fmla="*/ 635953 w 672465"/>
              <a:gd name="connsiteY47" fmla="*/ 2284413 h 6858000"/>
              <a:gd name="connsiteX48" fmla="*/ 620078 w 672465"/>
              <a:gd name="connsiteY48" fmla="*/ 2325688 h 6858000"/>
              <a:gd name="connsiteX49" fmla="*/ 604203 w 672465"/>
              <a:gd name="connsiteY49" fmla="*/ 2362200 h 6858000"/>
              <a:gd name="connsiteX50" fmla="*/ 585153 w 672465"/>
              <a:gd name="connsiteY50" fmla="*/ 2400300 h 6858000"/>
              <a:gd name="connsiteX51" fmla="*/ 566103 w 672465"/>
              <a:gd name="connsiteY51" fmla="*/ 2438400 h 6858000"/>
              <a:gd name="connsiteX52" fmla="*/ 547053 w 672465"/>
              <a:gd name="connsiteY52" fmla="*/ 2474913 h 6858000"/>
              <a:gd name="connsiteX53" fmla="*/ 531178 w 672465"/>
              <a:gd name="connsiteY53" fmla="*/ 2516188 h 6858000"/>
              <a:gd name="connsiteX54" fmla="*/ 516890 w 672465"/>
              <a:gd name="connsiteY54" fmla="*/ 2562225 h 6858000"/>
              <a:gd name="connsiteX55" fmla="*/ 505778 w 672465"/>
              <a:gd name="connsiteY55" fmla="*/ 2614613 h 6858000"/>
              <a:gd name="connsiteX56" fmla="*/ 497840 w 672465"/>
              <a:gd name="connsiteY56" fmla="*/ 2674938 h 6858000"/>
              <a:gd name="connsiteX57" fmla="*/ 496253 w 672465"/>
              <a:gd name="connsiteY57" fmla="*/ 2743200 h 6858000"/>
              <a:gd name="connsiteX58" fmla="*/ 497840 w 672465"/>
              <a:gd name="connsiteY58" fmla="*/ 2811463 h 6858000"/>
              <a:gd name="connsiteX59" fmla="*/ 505778 w 672465"/>
              <a:gd name="connsiteY59" fmla="*/ 2871788 h 6858000"/>
              <a:gd name="connsiteX60" fmla="*/ 516890 w 672465"/>
              <a:gd name="connsiteY60" fmla="*/ 2924175 h 6858000"/>
              <a:gd name="connsiteX61" fmla="*/ 531178 w 672465"/>
              <a:gd name="connsiteY61" fmla="*/ 2970213 h 6858000"/>
              <a:gd name="connsiteX62" fmla="*/ 547053 w 672465"/>
              <a:gd name="connsiteY62" fmla="*/ 3011488 h 6858000"/>
              <a:gd name="connsiteX63" fmla="*/ 566103 w 672465"/>
              <a:gd name="connsiteY63" fmla="*/ 3048000 h 6858000"/>
              <a:gd name="connsiteX64" fmla="*/ 585153 w 672465"/>
              <a:gd name="connsiteY64" fmla="*/ 3086100 h 6858000"/>
              <a:gd name="connsiteX65" fmla="*/ 604203 w 672465"/>
              <a:gd name="connsiteY65" fmla="*/ 3124200 h 6858000"/>
              <a:gd name="connsiteX66" fmla="*/ 620078 w 672465"/>
              <a:gd name="connsiteY66" fmla="*/ 3160713 h 6858000"/>
              <a:gd name="connsiteX67" fmla="*/ 635953 w 672465"/>
              <a:gd name="connsiteY67" fmla="*/ 3201988 h 6858000"/>
              <a:gd name="connsiteX68" fmla="*/ 651828 w 672465"/>
              <a:gd name="connsiteY68" fmla="*/ 3248025 h 6858000"/>
              <a:gd name="connsiteX69" fmla="*/ 662940 w 672465"/>
              <a:gd name="connsiteY69" fmla="*/ 3300413 h 6858000"/>
              <a:gd name="connsiteX70" fmla="*/ 669290 w 672465"/>
              <a:gd name="connsiteY70" fmla="*/ 3360738 h 6858000"/>
              <a:gd name="connsiteX71" fmla="*/ 672465 w 672465"/>
              <a:gd name="connsiteY71" fmla="*/ 3427413 h 6858000"/>
              <a:gd name="connsiteX72" fmla="*/ 669290 w 672465"/>
              <a:gd name="connsiteY72" fmla="*/ 3497263 h 6858000"/>
              <a:gd name="connsiteX73" fmla="*/ 662940 w 672465"/>
              <a:gd name="connsiteY73" fmla="*/ 3557588 h 6858000"/>
              <a:gd name="connsiteX74" fmla="*/ 651828 w 672465"/>
              <a:gd name="connsiteY74" fmla="*/ 3609975 h 6858000"/>
              <a:gd name="connsiteX75" fmla="*/ 635953 w 672465"/>
              <a:gd name="connsiteY75" fmla="*/ 3656013 h 6858000"/>
              <a:gd name="connsiteX76" fmla="*/ 620078 w 672465"/>
              <a:gd name="connsiteY76" fmla="*/ 3697288 h 6858000"/>
              <a:gd name="connsiteX77" fmla="*/ 604203 w 672465"/>
              <a:gd name="connsiteY77" fmla="*/ 3733800 h 6858000"/>
              <a:gd name="connsiteX78" fmla="*/ 585153 w 672465"/>
              <a:gd name="connsiteY78" fmla="*/ 3771900 h 6858000"/>
              <a:gd name="connsiteX79" fmla="*/ 566103 w 672465"/>
              <a:gd name="connsiteY79" fmla="*/ 3810000 h 6858000"/>
              <a:gd name="connsiteX80" fmla="*/ 547053 w 672465"/>
              <a:gd name="connsiteY80" fmla="*/ 3846513 h 6858000"/>
              <a:gd name="connsiteX81" fmla="*/ 531178 w 672465"/>
              <a:gd name="connsiteY81" fmla="*/ 3887788 h 6858000"/>
              <a:gd name="connsiteX82" fmla="*/ 516890 w 672465"/>
              <a:gd name="connsiteY82" fmla="*/ 3933825 h 6858000"/>
              <a:gd name="connsiteX83" fmla="*/ 505778 w 672465"/>
              <a:gd name="connsiteY83" fmla="*/ 3986213 h 6858000"/>
              <a:gd name="connsiteX84" fmla="*/ 497840 w 672465"/>
              <a:gd name="connsiteY84" fmla="*/ 4046538 h 6858000"/>
              <a:gd name="connsiteX85" fmla="*/ 496253 w 672465"/>
              <a:gd name="connsiteY85" fmla="*/ 4114800 h 6858000"/>
              <a:gd name="connsiteX86" fmla="*/ 497840 w 672465"/>
              <a:gd name="connsiteY86" fmla="*/ 4183063 h 6858000"/>
              <a:gd name="connsiteX87" fmla="*/ 505778 w 672465"/>
              <a:gd name="connsiteY87" fmla="*/ 4243388 h 6858000"/>
              <a:gd name="connsiteX88" fmla="*/ 516890 w 672465"/>
              <a:gd name="connsiteY88" fmla="*/ 4295775 h 6858000"/>
              <a:gd name="connsiteX89" fmla="*/ 531178 w 672465"/>
              <a:gd name="connsiteY89" fmla="*/ 4341813 h 6858000"/>
              <a:gd name="connsiteX90" fmla="*/ 547053 w 672465"/>
              <a:gd name="connsiteY90" fmla="*/ 4383088 h 6858000"/>
              <a:gd name="connsiteX91" fmla="*/ 566103 w 672465"/>
              <a:gd name="connsiteY91" fmla="*/ 4419600 h 6858000"/>
              <a:gd name="connsiteX92" fmla="*/ 604203 w 672465"/>
              <a:gd name="connsiteY92" fmla="*/ 4495800 h 6858000"/>
              <a:gd name="connsiteX93" fmla="*/ 620078 w 672465"/>
              <a:gd name="connsiteY93" fmla="*/ 4532313 h 6858000"/>
              <a:gd name="connsiteX94" fmla="*/ 635953 w 672465"/>
              <a:gd name="connsiteY94" fmla="*/ 4573588 h 6858000"/>
              <a:gd name="connsiteX95" fmla="*/ 651828 w 672465"/>
              <a:gd name="connsiteY95" fmla="*/ 4619625 h 6858000"/>
              <a:gd name="connsiteX96" fmla="*/ 662940 w 672465"/>
              <a:gd name="connsiteY96" fmla="*/ 4672013 h 6858000"/>
              <a:gd name="connsiteX97" fmla="*/ 669290 w 672465"/>
              <a:gd name="connsiteY97" fmla="*/ 4732338 h 6858000"/>
              <a:gd name="connsiteX98" fmla="*/ 672465 w 672465"/>
              <a:gd name="connsiteY98" fmla="*/ 4800600 h 6858000"/>
              <a:gd name="connsiteX99" fmla="*/ 669290 w 672465"/>
              <a:gd name="connsiteY99" fmla="*/ 4868863 h 6858000"/>
              <a:gd name="connsiteX100" fmla="*/ 662940 w 672465"/>
              <a:gd name="connsiteY100" fmla="*/ 4929188 h 6858000"/>
              <a:gd name="connsiteX101" fmla="*/ 651828 w 672465"/>
              <a:gd name="connsiteY101" fmla="*/ 4981575 h 6858000"/>
              <a:gd name="connsiteX102" fmla="*/ 635953 w 672465"/>
              <a:gd name="connsiteY102" fmla="*/ 5027613 h 6858000"/>
              <a:gd name="connsiteX103" fmla="*/ 620078 w 672465"/>
              <a:gd name="connsiteY103" fmla="*/ 5068888 h 6858000"/>
              <a:gd name="connsiteX104" fmla="*/ 604203 w 672465"/>
              <a:gd name="connsiteY104" fmla="*/ 5105400 h 6858000"/>
              <a:gd name="connsiteX105" fmla="*/ 585153 w 672465"/>
              <a:gd name="connsiteY105" fmla="*/ 5143500 h 6858000"/>
              <a:gd name="connsiteX106" fmla="*/ 566103 w 672465"/>
              <a:gd name="connsiteY106" fmla="*/ 5181600 h 6858000"/>
              <a:gd name="connsiteX107" fmla="*/ 547053 w 672465"/>
              <a:gd name="connsiteY107" fmla="*/ 5218113 h 6858000"/>
              <a:gd name="connsiteX108" fmla="*/ 531178 w 672465"/>
              <a:gd name="connsiteY108" fmla="*/ 5259388 h 6858000"/>
              <a:gd name="connsiteX109" fmla="*/ 516890 w 672465"/>
              <a:gd name="connsiteY109" fmla="*/ 5305425 h 6858000"/>
              <a:gd name="connsiteX110" fmla="*/ 505778 w 672465"/>
              <a:gd name="connsiteY110" fmla="*/ 5357813 h 6858000"/>
              <a:gd name="connsiteX111" fmla="*/ 497840 w 672465"/>
              <a:gd name="connsiteY111" fmla="*/ 5418138 h 6858000"/>
              <a:gd name="connsiteX112" fmla="*/ 496253 w 672465"/>
              <a:gd name="connsiteY112" fmla="*/ 5486400 h 6858000"/>
              <a:gd name="connsiteX113" fmla="*/ 497840 w 672465"/>
              <a:gd name="connsiteY113" fmla="*/ 5554663 h 6858000"/>
              <a:gd name="connsiteX114" fmla="*/ 505778 w 672465"/>
              <a:gd name="connsiteY114" fmla="*/ 5614988 h 6858000"/>
              <a:gd name="connsiteX115" fmla="*/ 516890 w 672465"/>
              <a:gd name="connsiteY115" fmla="*/ 5667375 h 6858000"/>
              <a:gd name="connsiteX116" fmla="*/ 531178 w 672465"/>
              <a:gd name="connsiteY116" fmla="*/ 5713413 h 6858000"/>
              <a:gd name="connsiteX117" fmla="*/ 547053 w 672465"/>
              <a:gd name="connsiteY117" fmla="*/ 5754688 h 6858000"/>
              <a:gd name="connsiteX118" fmla="*/ 566103 w 672465"/>
              <a:gd name="connsiteY118" fmla="*/ 5791200 h 6858000"/>
              <a:gd name="connsiteX119" fmla="*/ 585153 w 672465"/>
              <a:gd name="connsiteY119" fmla="*/ 5829300 h 6858000"/>
              <a:gd name="connsiteX120" fmla="*/ 604203 w 672465"/>
              <a:gd name="connsiteY120" fmla="*/ 5867400 h 6858000"/>
              <a:gd name="connsiteX121" fmla="*/ 620078 w 672465"/>
              <a:gd name="connsiteY121" fmla="*/ 5903913 h 6858000"/>
              <a:gd name="connsiteX122" fmla="*/ 635953 w 672465"/>
              <a:gd name="connsiteY122" fmla="*/ 5945188 h 6858000"/>
              <a:gd name="connsiteX123" fmla="*/ 651828 w 672465"/>
              <a:gd name="connsiteY123" fmla="*/ 5991225 h 6858000"/>
              <a:gd name="connsiteX124" fmla="*/ 662940 w 672465"/>
              <a:gd name="connsiteY124" fmla="*/ 6043613 h 6858000"/>
              <a:gd name="connsiteX125" fmla="*/ 669290 w 672465"/>
              <a:gd name="connsiteY125" fmla="*/ 6103938 h 6858000"/>
              <a:gd name="connsiteX126" fmla="*/ 672465 w 672465"/>
              <a:gd name="connsiteY126" fmla="*/ 6172200 h 6858000"/>
              <a:gd name="connsiteX127" fmla="*/ 669290 w 672465"/>
              <a:gd name="connsiteY127" fmla="*/ 6240463 h 6858000"/>
              <a:gd name="connsiteX128" fmla="*/ 662940 w 672465"/>
              <a:gd name="connsiteY128" fmla="*/ 6300788 h 6858000"/>
              <a:gd name="connsiteX129" fmla="*/ 651828 w 672465"/>
              <a:gd name="connsiteY129" fmla="*/ 6353175 h 6858000"/>
              <a:gd name="connsiteX130" fmla="*/ 635953 w 672465"/>
              <a:gd name="connsiteY130" fmla="*/ 6399213 h 6858000"/>
              <a:gd name="connsiteX131" fmla="*/ 620078 w 672465"/>
              <a:gd name="connsiteY131" fmla="*/ 6440488 h 6858000"/>
              <a:gd name="connsiteX132" fmla="*/ 604203 w 672465"/>
              <a:gd name="connsiteY132" fmla="*/ 6477000 h 6858000"/>
              <a:gd name="connsiteX133" fmla="*/ 585153 w 672465"/>
              <a:gd name="connsiteY133" fmla="*/ 6515100 h 6858000"/>
              <a:gd name="connsiteX134" fmla="*/ 566103 w 672465"/>
              <a:gd name="connsiteY134" fmla="*/ 6553200 h 6858000"/>
              <a:gd name="connsiteX135" fmla="*/ 547053 w 672465"/>
              <a:gd name="connsiteY135" fmla="*/ 6589713 h 6858000"/>
              <a:gd name="connsiteX136" fmla="*/ 531178 w 672465"/>
              <a:gd name="connsiteY136" fmla="*/ 6630988 h 6858000"/>
              <a:gd name="connsiteX137" fmla="*/ 516890 w 672465"/>
              <a:gd name="connsiteY137" fmla="*/ 6677025 h 6858000"/>
              <a:gd name="connsiteX138" fmla="*/ 505778 w 672465"/>
              <a:gd name="connsiteY138" fmla="*/ 6729413 h 6858000"/>
              <a:gd name="connsiteX139" fmla="*/ 497840 w 672465"/>
              <a:gd name="connsiteY139" fmla="*/ 6789738 h 6858000"/>
              <a:gd name="connsiteX140" fmla="*/ 496253 w 672465"/>
              <a:gd name="connsiteY140" fmla="*/ 6858000 h 6858000"/>
              <a:gd name="connsiteX141" fmla="*/ 0 w 672465"/>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72465" h="6858000">
                <a:moveTo>
                  <a:pt x="0" y="0"/>
                </a:moveTo>
                <a:lnTo>
                  <a:pt x="496253" y="0"/>
                </a:lnTo>
                <a:lnTo>
                  <a:pt x="497840" y="68263"/>
                </a:lnTo>
                <a:lnTo>
                  <a:pt x="505778" y="128588"/>
                </a:lnTo>
                <a:lnTo>
                  <a:pt x="516890" y="180975"/>
                </a:lnTo>
                <a:lnTo>
                  <a:pt x="531178" y="227013"/>
                </a:lnTo>
                <a:lnTo>
                  <a:pt x="547053" y="268288"/>
                </a:lnTo>
                <a:lnTo>
                  <a:pt x="566103" y="304800"/>
                </a:lnTo>
                <a:lnTo>
                  <a:pt x="585153" y="342900"/>
                </a:lnTo>
                <a:lnTo>
                  <a:pt x="604203" y="381000"/>
                </a:lnTo>
                <a:lnTo>
                  <a:pt x="620078" y="417513"/>
                </a:lnTo>
                <a:lnTo>
                  <a:pt x="635953" y="458788"/>
                </a:lnTo>
                <a:lnTo>
                  <a:pt x="651828" y="504825"/>
                </a:lnTo>
                <a:lnTo>
                  <a:pt x="662940" y="557213"/>
                </a:lnTo>
                <a:lnTo>
                  <a:pt x="669290" y="617538"/>
                </a:lnTo>
                <a:lnTo>
                  <a:pt x="672465" y="685800"/>
                </a:lnTo>
                <a:lnTo>
                  <a:pt x="669290" y="754063"/>
                </a:lnTo>
                <a:lnTo>
                  <a:pt x="662940" y="814388"/>
                </a:lnTo>
                <a:lnTo>
                  <a:pt x="651828" y="866775"/>
                </a:lnTo>
                <a:lnTo>
                  <a:pt x="635953" y="912813"/>
                </a:lnTo>
                <a:lnTo>
                  <a:pt x="620078" y="954088"/>
                </a:lnTo>
                <a:lnTo>
                  <a:pt x="604203" y="990600"/>
                </a:lnTo>
                <a:lnTo>
                  <a:pt x="585153" y="1028700"/>
                </a:lnTo>
                <a:lnTo>
                  <a:pt x="566103" y="1066800"/>
                </a:lnTo>
                <a:lnTo>
                  <a:pt x="547053" y="1103313"/>
                </a:lnTo>
                <a:lnTo>
                  <a:pt x="531178" y="1144588"/>
                </a:lnTo>
                <a:lnTo>
                  <a:pt x="516890" y="1190625"/>
                </a:lnTo>
                <a:lnTo>
                  <a:pt x="505778" y="1243013"/>
                </a:lnTo>
                <a:lnTo>
                  <a:pt x="497840" y="1303338"/>
                </a:lnTo>
                <a:lnTo>
                  <a:pt x="496253" y="1371600"/>
                </a:lnTo>
                <a:lnTo>
                  <a:pt x="497840" y="1439863"/>
                </a:lnTo>
                <a:lnTo>
                  <a:pt x="505778" y="1500188"/>
                </a:lnTo>
                <a:lnTo>
                  <a:pt x="516890" y="1552575"/>
                </a:lnTo>
                <a:lnTo>
                  <a:pt x="531178" y="1598613"/>
                </a:lnTo>
                <a:lnTo>
                  <a:pt x="547053" y="1639888"/>
                </a:lnTo>
                <a:lnTo>
                  <a:pt x="566103" y="1676400"/>
                </a:lnTo>
                <a:lnTo>
                  <a:pt x="585153" y="1714500"/>
                </a:lnTo>
                <a:lnTo>
                  <a:pt x="604203" y="1752600"/>
                </a:lnTo>
                <a:lnTo>
                  <a:pt x="620078" y="1789113"/>
                </a:lnTo>
                <a:lnTo>
                  <a:pt x="635953" y="1830388"/>
                </a:lnTo>
                <a:lnTo>
                  <a:pt x="651828" y="1876425"/>
                </a:lnTo>
                <a:lnTo>
                  <a:pt x="662940" y="1928813"/>
                </a:lnTo>
                <a:lnTo>
                  <a:pt x="669290" y="1989138"/>
                </a:lnTo>
                <a:lnTo>
                  <a:pt x="672465" y="2057400"/>
                </a:lnTo>
                <a:lnTo>
                  <a:pt x="669290" y="2125663"/>
                </a:lnTo>
                <a:lnTo>
                  <a:pt x="662940" y="2185988"/>
                </a:lnTo>
                <a:lnTo>
                  <a:pt x="651828" y="2238375"/>
                </a:lnTo>
                <a:lnTo>
                  <a:pt x="635953" y="2284413"/>
                </a:lnTo>
                <a:lnTo>
                  <a:pt x="620078" y="2325688"/>
                </a:lnTo>
                <a:lnTo>
                  <a:pt x="604203" y="2362200"/>
                </a:lnTo>
                <a:lnTo>
                  <a:pt x="585153" y="2400300"/>
                </a:lnTo>
                <a:lnTo>
                  <a:pt x="566103" y="2438400"/>
                </a:lnTo>
                <a:lnTo>
                  <a:pt x="547053" y="2474913"/>
                </a:lnTo>
                <a:lnTo>
                  <a:pt x="531178" y="2516188"/>
                </a:lnTo>
                <a:lnTo>
                  <a:pt x="516890" y="2562225"/>
                </a:lnTo>
                <a:lnTo>
                  <a:pt x="505778" y="2614613"/>
                </a:lnTo>
                <a:lnTo>
                  <a:pt x="497840" y="2674938"/>
                </a:lnTo>
                <a:lnTo>
                  <a:pt x="496253" y="2743200"/>
                </a:lnTo>
                <a:lnTo>
                  <a:pt x="497840" y="2811463"/>
                </a:lnTo>
                <a:lnTo>
                  <a:pt x="505778" y="2871788"/>
                </a:lnTo>
                <a:lnTo>
                  <a:pt x="516890" y="2924175"/>
                </a:lnTo>
                <a:lnTo>
                  <a:pt x="531178" y="2970213"/>
                </a:lnTo>
                <a:lnTo>
                  <a:pt x="547053" y="3011488"/>
                </a:lnTo>
                <a:lnTo>
                  <a:pt x="566103" y="3048000"/>
                </a:lnTo>
                <a:lnTo>
                  <a:pt x="585153" y="3086100"/>
                </a:lnTo>
                <a:lnTo>
                  <a:pt x="604203" y="3124200"/>
                </a:lnTo>
                <a:lnTo>
                  <a:pt x="620078" y="3160713"/>
                </a:lnTo>
                <a:lnTo>
                  <a:pt x="635953" y="3201988"/>
                </a:lnTo>
                <a:lnTo>
                  <a:pt x="651828" y="3248025"/>
                </a:lnTo>
                <a:lnTo>
                  <a:pt x="662940" y="3300413"/>
                </a:lnTo>
                <a:lnTo>
                  <a:pt x="669290" y="3360738"/>
                </a:lnTo>
                <a:lnTo>
                  <a:pt x="672465" y="3427413"/>
                </a:lnTo>
                <a:lnTo>
                  <a:pt x="669290" y="3497263"/>
                </a:lnTo>
                <a:lnTo>
                  <a:pt x="662940" y="3557588"/>
                </a:lnTo>
                <a:lnTo>
                  <a:pt x="651828" y="3609975"/>
                </a:lnTo>
                <a:lnTo>
                  <a:pt x="635953" y="3656013"/>
                </a:lnTo>
                <a:lnTo>
                  <a:pt x="620078" y="3697288"/>
                </a:lnTo>
                <a:lnTo>
                  <a:pt x="604203" y="3733800"/>
                </a:lnTo>
                <a:lnTo>
                  <a:pt x="585153" y="3771900"/>
                </a:lnTo>
                <a:lnTo>
                  <a:pt x="566103" y="3810000"/>
                </a:lnTo>
                <a:lnTo>
                  <a:pt x="547053" y="3846513"/>
                </a:lnTo>
                <a:lnTo>
                  <a:pt x="531178" y="3887788"/>
                </a:lnTo>
                <a:lnTo>
                  <a:pt x="516890" y="3933825"/>
                </a:lnTo>
                <a:lnTo>
                  <a:pt x="505778" y="3986213"/>
                </a:lnTo>
                <a:lnTo>
                  <a:pt x="497840" y="4046538"/>
                </a:lnTo>
                <a:lnTo>
                  <a:pt x="496253" y="4114800"/>
                </a:lnTo>
                <a:lnTo>
                  <a:pt x="497840" y="4183063"/>
                </a:lnTo>
                <a:lnTo>
                  <a:pt x="505778" y="4243388"/>
                </a:lnTo>
                <a:lnTo>
                  <a:pt x="516890" y="4295775"/>
                </a:lnTo>
                <a:lnTo>
                  <a:pt x="531178" y="4341813"/>
                </a:lnTo>
                <a:lnTo>
                  <a:pt x="547053" y="4383088"/>
                </a:lnTo>
                <a:lnTo>
                  <a:pt x="566103" y="4419600"/>
                </a:lnTo>
                <a:lnTo>
                  <a:pt x="604203" y="4495800"/>
                </a:lnTo>
                <a:lnTo>
                  <a:pt x="620078" y="4532313"/>
                </a:lnTo>
                <a:lnTo>
                  <a:pt x="635953" y="4573588"/>
                </a:lnTo>
                <a:lnTo>
                  <a:pt x="651828" y="4619625"/>
                </a:lnTo>
                <a:lnTo>
                  <a:pt x="662940" y="4672013"/>
                </a:lnTo>
                <a:lnTo>
                  <a:pt x="669290" y="4732338"/>
                </a:lnTo>
                <a:lnTo>
                  <a:pt x="672465" y="4800600"/>
                </a:lnTo>
                <a:lnTo>
                  <a:pt x="669290" y="4868863"/>
                </a:lnTo>
                <a:lnTo>
                  <a:pt x="662940" y="4929188"/>
                </a:lnTo>
                <a:lnTo>
                  <a:pt x="651828" y="4981575"/>
                </a:lnTo>
                <a:lnTo>
                  <a:pt x="635953" y="5027613"/>
                </a:lnTo>
                <a:lnTo>
                  <a:pt x="620078" y="5068888"/>
                </a:lnTo>
                <a:lnTo>
                  <a:pt x="604203" y="5105400"/>
                </a:lnTo>
                <a:lnTo>
                  <a:pt x="585153" y="5143500"/>
                </a:lnTo>
                <a:lnTo>
                  <a:pt x="566103" y="5181600"/>
                </a:lnTo>
                <a:lnTo>
                  <a:pt x="547053" y="5218113"/>
                </a:lnTo>
                <a:lnTo>
                  <a:pt x="531178" y="5259388"/>
                </a:lnTo>
                <a:lnTo>
                  <a:pt x="516890" y="5305425"/>
                </a:lnTo>
                <a:lnTo>
                  <a:pt x="505778" y="5357813"/>
                </a:lnTo>
                <a:lnTo>
                  <a:pt x="497840" y="5418138"/>
                </a:lnTo>
                <a:lnTo>
                  <a:pt x="496253" y="5486400"/>
                </a:lnTo>
                <a:lnTo>
                  <a:pt x="497840" y="5554663"/>
                </a:lnTo>
                <a:lnTo>
                  <a:pt x="505778" y="5614988"/>
                </a:lnTo>
                <a:lnTo>
                  <a:pt x="516890" y="5667375"/>
                </a:lnTo>
                <a:lnTo>
                  <a:pt x="531178" y="5713413"/>
                </a:lnTo>
                <a:lnTo>
                  <a:pt x="547053" y="5754688"/>
                </a:lnTo>
                <a:lnTo>
                  <a:pt x="566103" y="5791200"/>
                </a:lnTo>
                <a:lnTo>
                  <a:pt x="585153" y="5829300"/>
                </a:lnTo>
                <a:lnTo>
                  <a:pt x="604203" y="5867400"/>
                </a:lnTo>
                <a:lnTo>
                  <a:pt x="620078" y="5903913"/>
                </a:lnTo>
                <a:lnTo>
                  <a:pt x="635953" y="5945188"/>
                </a:lnTo>
                <a:lnTo>
                  <a:pt x="651828" y="5991225"/>
                </a:lnTo>
                <a:lnTo>
                  <a:pt x="662940" y="6043613"/>
                </a:lnTo>
                <a:lnTo>
                  <a:pt x="669290" y="6103938"/>
                </a:lnTo>
                <a:lnTo>
                  <a:pt x="672465" y="6172200"/>
                </a:lnTo>
                <a:lnTo>
                  <a:pt x="669290" y="6240463"/>
                </a:lnTo>
                <a:lnTo>
                  <a:pt x="662940" y="6300788"/>
                </a:lnTo>
                <a:lnTo>
                  <a:pt x="651828" y="6353175"/>
                </a:lnTo>
                <a:lnTo>
                  <a:pt x="635953" y="6399213"/>
                </a:lnTo>
                <a:lnTo>
                  <a:pt x="620078" y="6440488"/>
                </a:lnTo>
                <a:lnTo>
                  <a:pt x="604203" y="6477000"/>
                </a:lnTo>
                <a:lnTo>
                  <a:pt x="585153" y="6515100"/>
                </a:lnTo>
                <a:lnTo>
                  <a:pt x="566103" y="6553200"/>
                </a:lnTo>
                <a:lnTo>
                  <a:pt x="547053" y="6589713"/>
                </a:lnTo>
                <a:lnTo>
                  <a:pt x="531178" y="6630988"/>
                </a:lnTo>
                <a:lnTo>
                  <a:pt x="516890" y="6677025"/>
                </a:lnTo>
                <a:lnTo>
                  <a:pt x="505778" y="6729413"/>
                </a:lnTo>
                <a:lnTo>
                  <a:pt x="497840" y="6789738"/>
                </a:lnTo>
                <a:lnTo>
                  <a:pt x="496253" y="6858000"/>
                </a:lnTo>
                <a:lnTo>
                  <a:pt x="0" y="6858000"/>
                </a:lnTo>
                <a:close/>
              </a:path>
            </a:pathLst>
          </a:custGeom>
          <a:solidFill>
            <a:schemeClr val="tx2"/>
          </a:solidFill>
          <a:ln w="0">
            <a:noFill/>
            <a:prstDash val="solid"/>
            <a:round/>
            <a:headEnd/>
            <a:tailEnd/>
          </a:ln>
        </p:spPr>
      </p:sp>
      <p:sp>
        <p:nvSpPr>
          <p:cNvPr id="87" name="Freeform: Shape 86">
            <a:extLst>
              <a:ext uri="{FF2B5EF4-FFF2-40B4-BE49-F238E27FC236}">
                <a16:creationId xmlns:a16="http://schemas.microsoft.com/office/drawing/2014/main" id="{669EB6E3-B389-4409-9000-94D2AF278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8938" y="1101383"/>
            <a:ext cx="1644550" cy="1642551"/>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latin typeface="Calibri" panose="020F0502020204030204"/>
            </a:endParaRPr>
          </a:p>
        </p:txBody>
      </p:sp>
      <p:sp>
        <p:nvSpPr>
          <p:cNvPr id="89" name="Freeform: Shape 88">
            <a:extLst>
              <a:ext uri="{FF2B5EF4-FFF2-40B4-BE49-F238E27FC236}">
                <a16:creationId xmlns:a16="http://schemas.microsoft.com/office/drawing/2014/main" id="{873CA32C-93F1-4FE9-A123-24E2F57F6E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9214" y="1171575"/>
            <a:ext cx="1503995" cy="1502166"/>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latin typeface="Calibri" panose="020F0502020204030204"/>
            </a:endParaRPr>
          </a:p>
        </p:txBody>
      </p:sp>
      <p:pic>
        <p:nvPicPr>
          <p:cNvPr id="69637" name="Picture 4" descr="Image result for black teache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77767" y="1511178"/>
            <a:ext cx="820902" cy="8229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6" name="Content Placeholder 69641">
            <a:extLst>
              <a:ext uri="{FF2B5EF4-FFF2-40B4-BE49-F238E27FC236}">
                <a16:creationId xmlns:a16="http://schemas.microsoft.com/office/drawing/2014/main" id="{D944BD83-377A-43AD-A7AF-71E1A665411F}"/>
              </a:ext>
            </a:extLst>
          </p:cNvPr>
          <p:cNvSpPr>
            <a:spLocks noGrp="1"/>
          </p:cNvSpPr>
          <p:nvPr>
            <p:ph idx="1"/>
          </p:nvPr>
        </p:nvSpPr>
        <p:spPr>
          <a:xfrm>
            <a:off x="895351" y="3011237"/>
            <a:ext cx="3127539" cy="2386263"/>
          </a:xfrm>
        </p:spPr>
        <p:txBody>
          <a:bodyPr anchor="t">
            <a:normAutofit/>
          </a:bodyPr>
          <a:lstStyle/>
          <a:p>
            <a:endParaRPr lang="en-US" sz="1350">
              <a:solidFill>
                <a:schemeClr val="tx1"/>
              </a:solidFill>
            </a:endParaRPr>
          </a:p>
        </p:txBody>
      </p:sp>
      <p:sp>
        <p:nvSpPr>
          <p:cNvPr id="91" name="Freeform: Shape 90">
            <a:extLst>
              <a:ext uri="{FF2B5EF4-FFF2-40B4-BE49-F238E27FC236}">
                <a16:creationId xmlns:a16="http://schemas.microsoft.com/office/drawing/2014/main" id="{FFBD8C93-38E3-4D74-A212-DA02C0C7E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0266" y="2795849"/>
            <a:ext cx="2446284" cy="2443313"/>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prstClr val="white"/>
              </a:solidFill>
              <a:latin typeface="Calibri" panose="020F0502020204030204"/>
            </a:endParaRPr>
          </a:p>
        </p:txBody>
      </p:sp>
      <p:sp>
        <p:nvSpPr>
          <p:cNvPr id="93" name="Freeform: Shape 92">
            <a:extLst>
              <a:ext uri="{FF2B5EF4-FFF2-40B4-BE49-F238E27FC236}">
                <a16:creationId xmlns:a16="http://schemas.microsoft.com/office/drawing/2014/main" id="{2CD9FC7B-396F-44B5-BF35-8E5C14B86A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2744" y="-2213"/>
            <a:ext cx="3191256" cy="2813135"/>
          </a:xfrm>
          <a:custGeom>
            <a:avLst/>
            <a:gdLst>
              <a:gd name="connsiteX0" fmla="*/ 439240 w 4255008"/>
              <a:gd name="connsiteY0" fmla="*/ 0 h 3750846"/>
              <a:gd name="connsiteX1" fmla="*/ 4255008 w 4255008"/>
              <a:gd name="connsiteY1" fmla="*/ 0 h 3750846"/>
              <a:gd name="connsiteX2" fmla="*/ 4255008 w 4255008"/>
              <a:gd name="connsiteY2" fmla="*/ 3063810 h 3750846"/>
              <a:gd name="connsiteX3" fmla="*/ 4223768 w 4255008"/>
              <a:gd name="connsiteY3" fmla="*/ 3077695 h 3750846"/>
              <a:gd name="connsiteX4" fmla="*/ 4179098 w 4255008"/>
              <a:gd name="connsiteY4" fmla="*/ 3093099 h 3750846"/>
              <a:gd name="connsiteX5" fmla="*/ 4134427 w 4255008"/>
              <a:gd name="connsiteY5" fmla="*/ 3106962 h 3750846"/>
              <a:gd name="connsiteX6" fmla="*/ 4086674 w 4255008"/>
              <a:gd name="connsiteY6" fmla="*/ 3119286 h 3750846"/>
              <a:gd name="connsiteX7" fmla="*/ 4040462 w 4255008"/>
              <a:gd name="connsiteY7" fmla="*/ 3131609 h 3750846"/>
              <a:gd name="connsiteX8" fmla="*/ 3994250 w 4255008"/>
              <a:gd name="connsiteY8" fmla="*/ 3145473 h 3750846"/>
              <a:gd name="connsiteX9" fmla="*/ 3949580 w 4255008"/>
              <a:gd name="connsiteY9" fmla="*/ 3160876 h 3750846"/>
              <a:gd name="connsiteX10" fmla="*/ 3907988 w 4255008"/>
              <a:gd name="connsiteY10" fmla="*/ 3179362 h 3750846"/>
              <a:gd name="connsiteX11" fmla="*/ 3869480 w 4255008"/>
              <a:gd name="connsiteY11" fmla="*/ 3200926 h 3750846"/>
              <a:gd name="connsiteX12" fmla="*/ 3835590 w 4255008"/>
              <a:gd name="connsiteY12" fmla="*/ 3228653 h 3750846"/>
              <a:gd name="connsiteX13" fmla="*/ 3800161 w 4255008"/>
              <a:gd name="connsiteY13" fmla="*/ 3259462 h 3750846"/>
              <a:gd name="connsiteX14" fmla="*/ 3769352 w 4255008"/>
              <a:gd name="connsiteY14" fmla="*/ 3294890 h 3750846"/>
              <a:gd name="connsiteX15" fmla="*/ 3740085 w 4255008"/>
              <a:gd name="connsiteY15" fmla="*/ 3331860 h 3750846"/>
              <a:gd name="connsiteX16" fmla="*/ 3710817 w 4255008"/>
              <a:gd name="connsiteY16" fmla="*/ 3370369 h 3750846"/>
              <a:gd name="connsiteX17" fmla="*/ 3681550 w 4255008"/>
              <a:gd name="connsiteY17" fmla="*/ 3408879 h 3750846"/>
              <a:gd name="connsiteX18" fmla="*/ 3652283 w 4255008"/>
              <a:gd name="connsiteY18" fmla="*/ 3445849 h 3750846"/>
              <a:gd name="connsiteX19" fmla="*/ 3619934 w 4255008"/>
              <a:gd name="connsiteY19" fmla="*/ 3481278 h 3750846"/>
              <a:gd name="connsiteX20" fmla="*/ 3587585 w 4255008"/>
              <a:gd name="connsiteY20" fmla="*/ 3512085 h 3750846"/>
              <a:gd name="connsiteX21" fmla="*/ 3550617 w 4255008"/>
              <a:gd name="connsiteY21" fmla="*/ 3538272 h 3750846"/>
              <a:gd name="connsiteX22" fmla="*/ 3512107 w 4255008"/>
              <a:gd name="connsiteY22" fmla="*/ 3558298 h 3750846"/>
              <a:gd name="connsiteX23" fmla="*/ 3465894 w 4255008"/>
              <a:gd name="connsiteY23" fmla="*/ 3572162 h 3750846"/>
              <a:gd name="connsiteX24" fmla="*/ 3418141 w 4255008"/>
              <a:gd name="connsiteY24" fmla="*/ 3578323 h 3750846"/>
              <a:gd name="connsiteX25" fmla="*/ 3368850 w 4255008"/>
              <a:gd name="connsiteY25" fmla="*/ 3579863 h 3750846"/>
              <a:gd name="connsiteX26" fmla="*/ 3316475 w 4255008"/>
              <a:gd name="connsiteY26" fmla="*/ 3575242 h 3750846"/>
              <a:gd name="connsiteX27" fmla="*/ 3264102 w 4255008"/>
              <a:gd name="connsiteY27" fmla="*/ 3569081 h 3750846"/>
              <a:gd name="connsiteX28" fmla="*/ 3211728 w 4255008"/>
              <a:gd name="connsiteY28" fmla="*/ 3561378 h 3750846"/>
              <a:gd name="connsiteX29" fmla="*/ 3159355 w 4255008"/>
              <a:gd name="connsiteY29" fmla="*/ 3555218 h 3750846"/>
              <a:gd name="connsiteX30" fmla="*/ 3106981 w 4255008"/>
              <a:gd name="connsiteY30" fmla="*/ 3552136 h 3750846"/>
              <a:gd name="connsiteX31" fmla="*/ 3056148 w 4255008"/>
              <a:gd name="connsiteY31" fmla="*/ 3552136 h 3750846"/>
              <a:gd name="connsiteX32" fmla="*/ 3008397 w 4255008"/>
              <a:gd name="connsiteY32" fmla="*/ 3558298 h 3750846"/>
              <a:gd name="connsiteX33" fmla="*/ 2959104 w 4255008"/>
              <a:gd name="connsiteY33" fmla="*/ 3570622 h 3750846"/>
              <a:gd name="connsiteX34" fmla="*/ 2914432 w 4255008"/>
              <a:gd name="connsiteY34" fmla="*/ 3589105 h 3750846"/>
              <a:gd name="connsiteX35" fmla="*/ 2868220 w 4255008"/>
              <a:gd name="connsiteY35" fmla="*/ 3613752 h 3750846"/>
              <a:gd name="connsiteX36" fmla="*/ 2822009 w 4255008"/>
              <a:gd name="connsiteY36" fmla="*/ 3638399 h 3750846"/>
              <a:gd name="connsiteX37" fmla="*/ 2775796 w 4255008"/>
              <a:gd name="connsiteY37" fmla="*/ 3666125 h 3750846"/>
              <a:gd name="connsiteX38" fmla="*/ 2731124 w 4255008"/>
              <a:gd name="connsiteY38" fmla="*/ 3692312 h 3750846"/>
              <a:gd name="connsiteX39" fmla="*/ 2683373 w 4255008"/>
              <a:gd name="connsiteY39" fmla="*/ 3715417 h 3750846"/>
              <a:gd name="connsiteX40" fmla="*/ 2637160 w 4255008"/>
              <a:gd name="connsiteY40" fmla="*/ 3733903 h 3750846"/>
              <a:gd name="connsiteX41" fmla="*/ 2589408 w 4255008"/>
              <a:gd name="connsiteY41" fmla="*/ 3746226 h 3750846"/>
              <a:gd name="connsiteX42" fmla="*/ 2540116 w 4255008"/>
              <a:gd name="connsiteY42" fmla="*/ 3750846 h 3750846"/>
              <a:gd name="connsiteX43" fmla="*/ 2490824 w 4255008"/>
              <a:gd name="connsiteY43" fmla="*/ 3746226 h 3750846"/>
              <a:gd name="connsiteX44" fmla="*/ 2443071 w 4255008"/>
              <a:gd name="connsiteY44" fmla="*/ 3733903 h 3750846"/>
              <a:gd name="connsiteX45" fmla="*/ 2396860 w 4255008"/>
              <a:gd name="connsiteY45" fmla="*/ 3715417 h 3750846"/>
              <a:gd name="connsiteX46" fmla="*/ 2349108 w 4255008"/>
              <a:gd name="connsiteY46" fmla="*/ 3692312 h 3750846"/>
              <a:gd name="connsiteX47" fmla="*/ 2304434 w 4255008"/>
              <a:gd name="connsiteY47" fmla="*/ 3666125 h 3750846"/>
              <a:gd name="connsiteX48" fmla="*/ 2258223 w 4255008"/>
              <a:gd name="connsiteY48" fmla="*/ 3638399 h 3750846"/>
              <a:gd name="connsiteX49" fmla="*/ 2212010 w 4255008"/>
              <a:gd name="connsiteY49" fmla="*/ 3613752 h 3750846"/>
              <a:gd name="connsiteX50" fmla="*/ 2165800 w 4255008"/>
              <a:gd name="connsiteY50" fmla="*/ 3589105 h 3750846"/>
              <a:gd name="connsiteX51" fmla="*/ 2119589 w 4255008"/>
              <a:gd name="connsiteY51" fmla="*/ 3570622 h 3750846"/>
              <a:gd name="connsiteX52" fmla="*/ 2071836 w 4255008"/>
              <a:gd name="connsiteY52" fmla="*/ 3558298 h 3750846"/>
              <a:gd name="connsiteX53" fmla="*/ 2024083 w 4255008"/>
              <a:gd name="connsiteY53" fmla="*/ 3552136 h 3750846"/>
              <a:gd name="connsiteX54" fmla="*/ 1973249 w 4255008"/>
              <a:gd name="connsiteY54" fmla="*/ 3552136 h 3750846"/>
              <a:gd name="connsiteX55" fmla="*/ 1920876 w 4255008"/>
              <a:gd name="connsiteY55" fmla="*/ 3555218 h 3750846"/>
              <a:gd name="connsiteX56" fmla="*/ 1868503 w 4255008"/>
              <a:gd name="connsiteY56" fmla="*/ 3561378 h 3750846"/>
              <a:gd name="connsiteX57" fmla="*/ 1816128 w 4255008"/>
              <a:gd name="connsiteY57" fmla="*/ 3569081 h 3750846"/>
              <a:gd name="connsiteX58" fmla="*/ 1763754 w 4255008"/>
              <a:gd name="connsiteY58" fmla="*/ 3575242 h 3750846"/>
              <a:gd name="connsiteX59" fmla="*/ 1711381 w 4255008"/>
              <a:gd name="connsiteY59" fmla="*/ 3579863 h 3750846"/>
              <a:gd name="connsiteX60" fmla="*/ 1662090 w 4255008"/>
              <a:gd name="connsiteY60" fmla="*/ 3578323 h 3750846"/>
              <a:gd name="connsiteX61" fmla="*/ 1614338 w 4255008"/>
              <a:gd name="connsiteY61" fmla="*/ 3572162 h 3750846"/>
              <a:gd name="connsiteX62" fmla="*/ 1568125 w 4255008"/>
              <a:gd name="connsiteY62" fmla="*/ 3558298 h 3750846"/>
              <a:gd name="connsiteX63" fmla="*/ 1529616 w 4255008"/>
              <a:gd name="connsiteY63" fmla="*/ 3538272 h 3750846"/>
              <a:gd name="connsiteX64" fmla="*/ 1492645 w 4255008"/>
              <a:gd name="connsiteY64" fmla="*/ 3512085 h 3750846"/>
              <a:gd name="connsiteX65" fmla="*/ 1460298 w 4255008"/>
              <a:gd name="connsiteY65" fmla="*/ 3481278 h 3750846"/>
              <a:gd name="connsiteX66" fmla="*/ 1427948 w 4255008"/>
              <a:gd name="connsiteY66" fmla="*/ 3445849 h 3750846"/>
              <a:gd name="connsiteX67" fmla="*/ 1398681 w 4255008"/>
              <a:gd name="connsiteY67" fmla="*/ 3408879 h 3750846"/>
              <a:gd name="connsiteX68" fmla="*/ 1369414 w 4255008"/>
              <a:gd name="connsiteY68" fmla="*/ 3370369 h 3750846"/>
              <a:gd name="connsiteX69" fmla="*/ 1340147 w 4255008"/>
              <a:gd name="connsiteY69" fmla="*/ 3331860 h 3750846"/>
              <a:gd name="connsiteX70" fmla="*/ 1310879 w 4255008"/>
              <a:gd name="connsiteY70" fmla="*/ 3294890 h 3750846"/>
              <a:gd name="connsiteX71" fmla="*/ 1280071 w 4255008"/>
              <a:gd name="connsiteY71" fmla="*/ 3259462 h 3750846"/>
              <a:gd name="connsiteX72" fmla="*/ 1244641 w 4255008"/>
              <a:gd name="connsiteY72" fmla="*/ 3228653 h 3750846"/>
              <a:gd name="connsiteX73" fmla="*/ 1210752 w 4255008"/>
              <a:gd name="connsiteY73" fmla="*/ 3200926 h 3750846"/>
              <a:gd name="connsiteX74" fmla="*/ 1172242 w 4255008"/>
              <a:gd name="connsiteY74" fmla="*/ 3179362 h 3750846"/>
              <a:gd name="connsiteX75" fmla="*/ 1130652 w 4255008"/>
              <a:gd name="connsiteY75" fmla="*/ 3160876 h 3750846"/>
              <a:gd name="connsiteX76" fmla="*/ 1085981 w 4255008"/>
              <a:gd name="connsiteY76" fmla="*/ 3145473 h 3750846"/>
              <a:gd name="connsiteX77" fmla="*/ 1039768 w 4255008"/>
              <a:gd name="connsiteY77" fmla="*/ 3131609 h 3750846"/>
              <a:gd name="connsiteX78" fmla="*/ 993558 w 4255008"/>
              <a:gd name="connsiteY78" fmla="*/ 3119286 h 3750846"/>
              <a:gd name="connsiteX79" fmla="*/ 945805 w 4255008"/>
              <a:gd name="connsiteY79" fmla="*/ 3106962 h 3750846"/>
              <a:gd name="connsiteX80" fmla="*/ 901134 w 4255008"/>
              <a:gd name="connsiteY80" fmla="*/ 3093099 h 3750846"/>
              <a:gd name="connsiteX81" fmla="*/ 856461 w 4255008"/>
              <a:gd name="connsiteY81" fmla="*/ 3077695 h 3750846"/>
              <a:gd name="connsiteX82" fmla="*/ 814872 w 4255008"/>
              <a:gd name="connsiteY82" fmla="*/ 3059209 h 3750846"/>
              <a:gd name="connsiteX83" fmla="*/ 777901 w 4255008"/>
              <a:gd name="connsiteY83" fmla="*/ 3036103 h 3750846"/>
              <a:gd name="connsiteX84" fmla="*/ 744012 w 4255008"/>
              <a:gd name="connsiteY84" fmla="*/ 3008376 h 3750846"/>
              <a:gd name="connsiteX85" fmla="*/ 716286 w 4255008"/>
              <a:gd name="connsiteY85" fmla="*/ 2974489 h 3750846"/>
              <a:gd name="connsiteX86" fmla="*/ 693181 w 4255008"/>
              <a:gd name="connsiteY86" fmla="*/ 2937519 h 3750846"/>
              <a:gd name="connsiteX87" fmla="*/ 674695 w 4255008"/>
              <a:gd name="connsiteY87" fmla="*/ 2895927 h 3750846"/>
              <a:gd name="connsiteX88" fmla="*/ 659292 w 4255008"/>
              <a:gd name="connsiteY88" fmla="*/ 2851257 h 3750846"/>
              <a:gd name="connsiteX89" fmla="*/ 645428 w 4255008"/>
              <a:gd name="connsiteY89" fmla="*/ 2806586 h 3750846"/>
              <a:gd name="connsiteX90" fmla="*/ 633104 w 4255008"/>
              <a:gd name="connsiteY90" fmla="*/ 2758833 h 3750846"/>
              <a:gd name="connsiteX91" fmla="*/ 620780 w 4255008"/>
              <a:gd name="connsiteY91" fmla="*/ 2712622 h 3750846"/>
              <a:gd name="connsiteX92" fmla="*/ 606917 w 4255008"/>
              <a:gd name="connsiteY92" fmla="*/ 2666410 h 3750846"/>
              <a:gd name="connsiteX93" fmla="*/ 591513 w 4255008"/>
              <a:gd name="connsiteY93" fmla="*/ 2621737 h 3750846"/>
              <a:gd name="connsiteX94" fmla="*/ 573028 w 4255008"/>
              <a:gd name="connsiteY94" fmla="*/ 2580146 h 3750846"/>
              <a:gd name="connsiteX95" fmla="*/ 551462 w 4255008"/>
              <a:gd name="connsiteY95" fmla="*/ 2541637 h 3750846"/>
              <a:gd name="connsiteX96" fmla="*/ 523737 w 4255008"/>
              <a:gd name="connsiteY96" fmla="*/ 2507748 h 3750846"/>
              <a:gd name="connsiteX97" fmla="*/ 492928 w 4255008"/>
              <a:gd name="connsiteY97" fmla="*/ 2472319 h 3750846"/>
              <a:gd name="connsiteX98" fmla="*/ 457499 w 4255008"/>
              <a:gd name="connsiteY98" fmla="*/ 2441511 h 3750846"/>
              <a:gd name="connsiteX99" fmla="*/ 418988 w 4255008"/>
              <a:gd name="connsiteY99" fmla="*/ 2412245 h 3750846"/>
              <a:gd name="connsiteX100" fmla="*/ 380479 w 4255008"/>
              <a:gd name="connsiteY100" fmla="*/ 2382977 h 3750846"/>
              <a:gd name="connsiteX101" fmla="*/ 341969 w 4255008"/>
              <a:gd name="connsiteY101" fmla="*/ 2353710 h 3750846"/>
              <a:gd name="connsiteX102" fmla="*/ 304999 w 4255008"/>
              <a:gd name="connsiteY102" fmla="*/ 2324441 h 3750846"/>
              <a:gd name="connsiteX103" fmla="*/ 269570 w 4255008"/>
              <a:gd name="connsiteY103" fmla="*/ 2292094 h 3750846"/>
              <a:gd name="connsiteX104" fmla="*/ 238762 w 4255008"/>
              <a:gd name="connsiteY104" fmla="*/ 2259746 h 3750846"/>
              <a:gd name="connsiteX105" fmla="*/ 212576 w 4255008"/>
              <a:gd name="connsiteY105" fmla="*/ 2222776 h 3750846"/>
              <a:gd name="connsiteX106" fmla="*/ 192552 w 4255008"/>
              <a:gd name="connsiteY106" fmla="*/ 2184267 h 3750846"/>
              <a:gd name="connsiteX107" fmla="*/ 178688 w 4255008"/>
              <a:gd name="connsiteY107" fmla="*/ 2138056 h 3750846"/>
              <a:gd name="connsiteX108" fmla="*/ 172526 w 4255008"/>
              <a:gd name="connsiteY108" fmla="*/ 2090303 h 3750846"/>
              <a:gd name="connsiteX109" fmla="*/ 170984 w 4255008"/>
              <a:gd name="connsiteY109" fmla="*/ 2041008 h 3750846"/>
              <a:gd name="connsiteX110" fmla="*/ 175606 w 4255008"/>
              <a:gd name="connsiteY110" fmla="*/ 1988636 h 3750846"/>
              <a:gd name="connsiteX111" fmla="*/ 181768 w 4255008"/>
              <a:gd name="connsiteY111" fmla="*/ 1936263 h 3750846"/>
              <a:gd name="connsiteX112" fmla="*/ 189469 w 4255008"/>
              <a:gd name="connsiteY112" fmla="*/ 1883889 h 3750846"/>
              <a:gd name="connsiteX113" fmla="*/ 195632 w 4255008"/>
              <a:gd name="connsiteY113" fmla="*/ 1831516 h 3750846"/>
              <a:gd name="connsiteX114" fmla="*/ 198713 w 4255008"/>
              <a:gd name="connsiteY114" fmla="*/ 1779143 h 3750846"/>
              <a:gd name="connsiteX115" fmla="*/ 198713 w 4255008"/>
              <a:gd name="connsiteY115" fmla="*/ 1728309 h 3750846"/>
              <a:gd name="connsiteX116" fmla="*/ 192552 w 4255008"/>
              <a:gd name="connsiteY116" fmla="*/ 1680558 h 3750846"/>
              <a:gd name="connsiteX117" fmla="*/ 180228 w 4255008"/>
              <a:gd name="connsiteY117" fmla="*/ 1632805 h 3750846"/>
              <a:gd name="connsiteX118" fmla="*/ 161743 w 4255008"/>
              <a:gd name="connsiteY118" fmla="*/ 1588133 h 3750846"/>
              <a:gd name="connsiteX119" fmla="*/ 138637 w 4255008"/>
              <a:gd name="connsiteY119" fmla="*/ 1541921 h 3750846"/>
              <a:gd name="connsiteX120" fmla="*/ 112449 w 4255008"/>
              <a:gd name="connsiteY120" fmla="*/ 1495711 h 3750846"/>
              <a:gd name="connsiteX121" fmla="*/ 84724 w 4255008"/>
              <a:gd name="connsiteY121" fmla="*/ 1449498 h 3750846"/>
              <a:gd name="connsiteX122" fmla="*/ 58536 w 4255008"/>
              <a:gd name="connsiteY122" fmla="*/ 1404826 h 3750846"/>
              <a:gd name="connsiteX123" fmla="*/ 35429 w 4255008"/>
              <a:gd name="connsiteY123" fmla="*/ 1357075 h 3750846"/>
              <a:gd name="connsiteX124" fmla="*/ 16946 w 4255008"/>
              <a:gd name="connsiteY124" fmla="*/ 1310862 h 3750846"/>
              <a:gd name="connsiteX125" fmla="*/ 4623 w 4255008"/>
              <a:gd name="connsiteY125" fmla="*/ 1263110 h 3750846"/>
              <a:gd name="connsiteX126" fmla="*/ 0 w 4255008"/>
              <a:gd name="connsiteY126" fmla="*/ 1213817 h 3750846"/>
              <a:gd name="connsiteX127" fmla="*/ 4623 w 4255008"/>
              <a:gd name="connsiteY127" fmla="*/ 1164526 h 3750846"/>
              <a:gd name="connsiteX128" fmla="*/ 16946 w 4255008"/>
              <a:gd name="connsiteY128" fmla="*/ 1116774 h 3750846"/>
              <a:gd name="connsiteX129" fmla="*/ 35429 w 4255008"/>
              <a:gd name="connsiteY129" fmla="*/ 1070561 h 3750846"/>
              <a:gd name="connsiteX130" fmla="*/ 58536 w 4255008"/>
              <a:gd name="connsiteY130" fmla="*/ 1022810 h 3750846"/>
              <a:gd name="connsiteX131" fmla="*/ 84724 w 4255008"/>
              <a:gd name="connsiteY131" fmla="*/ 978137 h 3750846"/>
              <a:gd name="connsiteX132" fmla="*/ 112449 w 4255008"/>
              <a:gd name="connsiteY132" fmla="*/ 931927 h 3750846"/>
              <a:gd name="connsiteX133" fmla="*/ 138637 w 4255008"/>
              <a:gd name="connsiteY133" fmla="*/ 885714 h 3750846"/>
              <a:gd name="connsiteX134" fmla="*/ 161743 w 4255008"/>
              <a:gd name="connsiteY134" fmla="*/ 839503 h 3750846"/>
              <a:gd name="connsiteX135" fmla="*/ 180228 w 4255008"/>
              <a:gd name="connsiteY135" fmla="*/ 794830 h 3750846"/>
              <a:gd name="connsiteX136" fmla="*/ 192552 w 4255008"/>
              <a:gd name="connsiteY136" fmla="*/ 747078 h 3750846"/>
              <a:gd name="connsiteX137" fmla="*/ 198713 w 4255008"/>
              <a:gd name="connsiteY137" fmla="*/ 699327 h 3750846"/>
              <a:gd name="connsiteX138" fmla="*/ 198713 w 4255008"/>
              <a:gd name="connsiteY138" fmla="*/ 648494 h 3750846"/>
              <a:gd name="connsiteX139" fmla="*/ 195632 w 4255008"/>
              <a:gd name="connsiteY139" fmla="*/ 596120 h 3750846"/>
              <a:gd name="connsiteX140" fmla="*/ 189469 w 4255008"/>
              <a:gd name="connsiteY140" fmla="*/ 543747 h 3750846"/>
              <a:gd name="connsiteX141" fmla="*/ 181768 w 4255008"/>
              <a:gd name="connsiteY141" fmla="*/ 491372 h 3750846"/>
              <a:gd name="connsiteX142" fmla="*/ 175606 w 4255008"/>
              <a:gd name="connsiteY142" fmla="*/ 438999 h 3750846"/>
              <a:gd name="connsiteX143" fmla="*/ 170984 w 4255008"/>
              <a:gd name="connsiteY143" fmla="*/ 386627 h 3750846"/>
              <a:gd name="connsiteX144" fmla="*/ 172526 w 4255008"/>
              <a:gd name="connsiteY144" fmla="*/ 337334 h 3750846"/>
              <a:gd name="connsiteX145" fmla="*/ 178688 w 4255008"/>
              <a:gd name="connsiteY145" fmla="*/ 289582 h 3750846"/>
              <a:gd name="connsiteX146" fmla="*/ 192552 w 4255008"/>
              <a:gd name="connsiteY146" fmla="*/ 243369 h 3750846"/>
              <a:gd name="connsiteX147" fmla="*/ 212576 w 4255008"/>
              <a:gd name="connsiteY147" fmla="*/ 204861 h 3750846"/>
              <a:gd name="connsiteX148" fmla="*/ 238762 w 4255008"/>
              <a:gd name="connsiteY148" fmla="*/ 167891 h 3750846"/>
              <a:gd name="connsiteX149" fmla="*/ 269570 w 4255008"/>
              <a:gd name="connsiteY149" fmla="*/ 135542 h 3750846"/>
              <a:gd name="connsiteX150" fmla="*/ 304999 w 4255008"/>
              <a:gd name="connsiteY150" fmla="*/ 103195 h 3750846"/>
              <a:gd name="connsiteX151" fmla="*/ 341969 w 4255008"/>
              <a:gd name="connsiteY151" fmla="*/ 73925 h 3750846"/>
              <a:gd name="connsiteX152" fmla="*/ 380479 w 4255008"/>
              <a:gd name="connsiteY152" fmla="*/ 44658 h 3750846"/>
              <a:gd name="connsiteX153" fmla="*/ 418988 w 4255008"/>
              <a:gd name="connsiteY153" fmla="*/ 15391 h 375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4255008" h="3750846">
                <a:moveTo>
                  <a:pt x="439240" y="0"/>
                </a:moveTo>
                <a:lnTo>
                  <a:pt x="4255008" y="0"/>
                </a:lnTo>
                <a:lnTo>
                  <a:pt x="4255008" y="3063810"/>
                </a:lnTo>
                <a:lnTo>
                  <a:pt x="4223768" y="3077695"/>
                </a:lnTo>
                <a:lnTo>
                  <a:pt x="4179098" y="3093099"/>
                </a:lnTo>
                <a:lnTo>
                  <a:pt x="4134427" y="3106962"/>
                </a:lnTo>
                <a:lnTo>
                  <a:pt x="4086674" y="3119286"/>
                </a:lnTo>
                <a:lnTo>
                  <a:pt x="4040462" y="3131609"/>
                </a:lnTo>
                <a:lnTo>
                  <a:pt x="3994250" y="3145473"/>
                </a:lnTo>
                <a:lnTo>
                  <a:pt x="3949580" y="3160876"/>
                </a:lnTo>
                <a:lnTo>
                  <a:pt x="3907988" y="3179362"/>
                </a:lnTo>
                <a:lnTo>
                  <a:pt x="3869480" y="3200926"/>
                </a:lnTo>
                <a:lnTo>
                  <a:pt x="3835590" y="3228653"/>
                </a:lnTo>
                <a:lnTo>
                  <a:pt x="3800161" y="3259462"/>
                </a:lnTo>
                <a:lnTo>
                  <a:pt x="3769352" y="3294890"/>
                </a:lnTo>
                <a:lnTo>
                  <a:pt x="3740085" y="3331860"/>
                </a:lnTo>
                <a:lnTo>
                  <a:pt x="3710817" y="3370369"/>
                </a:lnTo>
                <a:lnTo>
                  <a:pt x="3681550" y="3408879"/>
                </a:lnTo>
                <a:lnTo>
                  <a:pt x="3652283" y="3445849"/>
                </a:lnTo>
                <a:lnTo>
                  <a:pt x="3619934" y="3481278"/>
                </a:lnTo>
                <a:lnTo>
                  <a:pt x="3587585" y="3512085"/>
                </a:lnTo>
                <a:lnTo>
                  <a:pt x="3550617" y="3538272"/>
                </a:lnTo>
                <a:lnTo>
                  <a:pt x="3512107" y="3558298"/>
                </a:lnTo>
                <a:lnTo>
                  <a:pt x="3465894" y="3572162"/>
                </a:lnTo>
                <a:lnTo>
                  <a:pt x="3418141" y="3578323"/>
                </a:lnTo>
                <a:lnTo>
                  <a:pt x="3368850" y="3579863"/>
                </a:lnTo>
                <a:lnTo>
                  <a:pt x="3316475" y="3575242"/>
                </a:lnTo>
                <a:lnTo>
                  <a:pt x="3264102" y="3569081"/>
                </a:lnTo>
                <a:lnTo>
                  <a:pt x="3211728" y="3561378"/>
                </a:lnTo>
                <a:lnTo>
                  <a:pt x="3159355" y="3555218"/>
                </a:lnTo>
                <a:lnTo>
                  <a:pt x="3106981" y="3552136"/>
                </a:lnTo>
                <a:lnTo>
                  <a:pt x="3056148" y="3552136"/>
                </a:lnTo>
                <a:lnTo>
                  <a:pt x="3008397" y="3558298"/>
                </a:lnTo>
                <a:lnTo>
                  <a:pt x="2959104" y="3570622"/>
                </a:lnTo>
                <a:lnTo>
                  <a:pt x="2914432" y="3589105"/>
                </a:lnTo>
                <a:lnTo>
                  <a:pt x="2868220" y="3613752"/>
                </a:lnTo>
                <a:lnTo>
                  <a:pt x="2822009" y="3638399"/>
                </a:lnTo>
                <a:lnTo>
                  <a:pt x="2775796" y="3666125"/>
                </a:lnTo>
                <a:lnTo>
                  <a:pt x="2731124" y="3692312"/>
                </a:lnTo>
                <a:lnTo>
                  <a:pt x="2683373" y="3715417"/>
                </a:lnTo>
                <a:lnTo>
                  <a:pt x="2637160" y="3733903"/>
                </a:lnTo>
                <a:lnTo>
                  <a:pt x="2589408" y="3746226"/>
                </a:lnTo>
                <a:lnTo>
                  <a:pt x="2540116" y="3750846"/>
                </a:lnTo>
                <a:lnTo>
                  <a:pt x="2490824" y="3746226"/>
                </a:lnTo>
                <a:lnTo>
                  <a:pt x="2443071" y="3733903"/>
                </a:lnTo>
                <a:lnTo>
                  <a:pt x="2396860" y="3715417"/>
                </a:lnTo>
                <a:lnTo>
                  <a:pt x="2349108" y="3692312"/>
                </a:lnTo>
                <a:lnTo>
                  <a:pt x="2304434" y="3666125"/>
                </a:lnTo>
                <a:lnTo>
                  <a:pt x="2258223" y="3638399"/>
                </a:lnTo>
                <a:lnTo>
                  <a:pt x="2212010" y="3613752"/>
                </a:lnTo>
                <a:lnTo>
                  <a:pt x="2165800" y="3589105"/>
                </a:lnTo>
                <a:lnTo>
                  <a:pt x="2119589" y="3570622"/>
                </a:lnTo>
                <a:lnTo>
                  <a:pt x="2071836" y="3558298"/>
                </a:lnTo>
                <a:lnTo>
                  <a:pt x="2024083" y="3552136"/>
                </a:lnTo>
                <a:lnTo>
                  <a:pt x="1973249" y="3552136"/>
                </a:lnTo>
                <a:lnTo>
                  <a:pt x="1920876" y="3555218"/>
                </a:lnTo>
                <a:lnTo>
                  <a:pt x="1868503" y="3561378"/>
                </a:lnTo>
                <a:lnTo>
                  <a:pt x="1816128" y="3569081"/>
                </a:lnTo>
                <a:lnTo>
                  <a:pt x="1763754" y="3575242"/>
                </a:lnTo>
                <a:lnTo>
                  <a:pt x="1711381" y="3579863"/>
                </a:lnTo>
                <a:lnTo>
                  <a:pt x="1662090" y="3578323"/>
                </a:lnTo>
                <a:lnTo>
                  <a:pt x="1614338" y="3572162"/>
                </a:lnTo>
                <a:lnTo>
                  <a:pt x="1568125" y="3558298"/>
                </a:lnTo>
                <a:lnTo>
                  <a:pt x="1529616" y="3538272"/>
                </a:lnTo>
                <a:lnTo>
                  <a:pt x="1492645" y="3512085"/>
                </a:lnTo>
                <a:lnTo>
                  <a:pt x="1460298" y="3481278"/>
                </a:lnTo>
                <a:lnTo>
                  <a:pt x="1427948" y="3445849"/>
                </a:lnTo>
                <a:lnTo>
                  <a:pt x="1398681" y="3408879"/>
                </a:lnTo>
                <a:lnTo>
                  <a:pt x="1369414" y="3370369"/>
                </a:lnTo>
                <a:lnTo>
                  <a:pt x="1340147" y="3331860"/>
                </a:lnTo>
                <a:lnTo>
                  <a:pt x="1310879" y="3294890"/>
                </a:lnTo>
                <a:lnTo>
                  <a:pt x="1280071" y="3259462"/>
                </a:lnTo>
                <a:lnTo>
                  <a:pt x="1244641" y="3228653"/>
                </a:lnTo>
                <a:lnTo>
                  <a:pt x="1210752" y="3200926"/>
                </a:lnTo>
                <a:lnTo>
                  <a:pt x="1172242" y="3179362"/>
                </a:lnTo>
                <a:lnTo>
                  <a:pt x="1130652" y="3160876"/>
                </a:lnTo>
                <a:lnTo>
                  <a:pt x="1085981" y="3145473"/>
                </a:lnTo>
                <a:lnTo>
                  <a:pt x="1039768" y="3131609"/>
                </a:lnTo>
                <a:lnTo>
                  <a:pt x="993558" y="3119286"/>
                </a:lnTo>
                <a:lnTo>
                  <a:pt x="945805" y="3106962"/>
                </a:lnTo>
                <a:lnTo>
                  <a:pt x="901134" y="3093099"/>
                </a:lnTo>
                <a:lnTo>
                  <a:pt x="856461" y="3077695"/>
                </a:lnTo>
                <a:lnTo>
                  <a:pt x="814872" y="3059209"/>
                </a:lnTo>
                <a:lnTo>
                  <a:pt x="777901" y="3036103"/>
                </a:lnTo>
                <a:lnTo>
                  <a:pt x="744012" y="3008376"/>
                </a:lnTo>
                <a:lnTo>
                  <a:pt x="716286" y="2974489"/>
                </a:lnTo>
                <a:lnTo>
                  <a:pt x="693181" y="2937519"/>
                </a:lnTo>
                <a:lnTo>
                  <a:pt x="674695" y="2895927"/>
                </a:lnTo>
                <a:lnTo>
                  <a:pt x="659292" y="2851257"/>
                </a:lnTo>
                <a:lnTo>
                  <a:pt x="645428" y="2806586"/>
                </a:lnTo>
                <a:lnTo>
                  <a:pt x="633104" y="2758833"/>
                </a:lnTo>
                <a:lnTo>
                  <a:pt x="620780" y="2712622"/>
                </a:lnTo>
                <a:lnTo>
                  <a:pt x="606917" y="2666410"/>
                </a:lnTo>
                <a:lnTo>
                  <a:pt x="591513" y="2621737"/>
                </a:lnTo>
                <a:lnTo>
                  <a:pt x="573028" y="2580146"/>
                </a:lnTo>
                <a:lnTo>
                  <a:pt x="551462" y="2541637"/>
                </a:lnTo>
                <a:lnTo>
                  <a:pt x="523737" y="2507748"/>
                </a:lnTo>
                <a:lnTo>
                  <a:pt x="492928" y="2472319"/>
                </a:lnTo>
                <a:lnTo>
                  <a:pt x="457499" y="2441511"/>
                </a:lnTo>
                <a:lnTo>
                  <a:pt x="418988" y="2412245"/>
                </a:lnTo>
                <a:lnTo>
                  <a:pt x="380479" y="2382977"/>
                </a:lnTo>
                <a:lnTo>
                  <a:pt x="341969" y="2353710"/>
                </a:lnTo>
                <a:lnTo>
                  <a:pt x="304999" y="2324441"/>
                </a:lnTo>
                <a:lnTo>
                  <a:pt x="269570" y="2292094"/>
                </a:lnTo>
                <a:lnTo>
                  <a:pt x="238762" y="2259746"/>
                </a:lnTo>
                <a:lnTo>
                  <a:pt x="212576" y="2222776"/>
                </a:lnTo>
                <a:lnTo>
                  <a:pt x="192552" y="2184267"/>
                </a:lnTo>
                <a:lnTo>
                  <a:pt x="178688" y="2138056"/>
                </a:lnTo>
                <a:lnTo>
                  <a:pt x="172526" y="2090303"/>
                </a:lnTo>
                <a:lnTo>
                  <a:pt x="170984" y="2041008"/>
                </a:lnTo>
                <a:lnTo>
                  <a:pt x="175606" y="1988636"/>
                </a:lnTo>
                <a:lnTo>
                  <a:pt x="181768" y="1936263"/>
                </a:lnTo>
                <a:lnTo>
                  <a:pt x="189469" y="1883889"/>
                </a:lnTo>
                <a:lnTo>
                  <a:pt x="195632" y="1831516"/>
                </a:lnTo>
                <a:lnTo>
                  <a:pt x="198713" y="1779143"/>
                </a:lnTo>
                <a:lnTo>
                  <a:pt x="198713" y="1728309"/>
                </a:lnTo>
                <a:lnTo>
                  <a:pt x="192552" y="1680558"/>
                </a:lnTo>
                <a:lnTo>
                  <a:pt x="180228" y="1632805"/>
                </a:lnTo>
                <a:lnTo>
                  <a:pt x="161743" y="1588133"/>
                </a:lnTo>
                <a:lnTo>
                  <a:pt x="138637" y="1541921"/>
                </a:lnTo>
                <a:lnTo>
                  <a:pt x="112449" y="1495711"/>
                </a:lnTo>
                <a:lnTo>
                  <a:pt x="84724" y="1449498"/>
                </a:lnTo>
                <a:lnTo>
                  <a:pt x="58536" y="1404826"/>
                </a:lnTo>
                <a:lnTo>
                  <a:pt x="35429" y="1357075"/>
                </a:lnTo>
                <a:lnTo>
                  <a:pt x="16946" y="1310862"/>
                </a:lnTo>
                <a:lnTo>
                  <a:pt x="4623" y="1263110"/>
                </a:lnTo>
                <a:lnTo>
                  <a:pt x="0" y="1213817"/>
                </a:lnTo>
                <a:lnTo>
                  <a:pt x="4623" y="1164526"/>
                </a:lnTo>
                <a:lnTo>
                  <a:pt x="16946" y="1116774"/>
                </a:lnTo>
                <a:lnTo>
                  <a:pt x="35429" y="1070561"/>
                </a:lnTo>
                <a:lnTo>
                  <a:pt x="58536" y="1022810"/>
                </a:lnTo>
                <a:lnTo>
                  <a:pt x="84724" y="978137"/>
                </a:lnTo>
                <a:lnTo>
                  <a:pt x="112449" y="931927"/>
                </a:lnTo>
                <a:lnTo>
                  <a:pt x="138637" y="885714"/>
                </a:lnTo>
                <a:lnTo>
                  <a:pt x="161743" y="839503"/>
                </a:lnTo>
                <a:lnTo>
                  <a:pt x="180228" y="794830"/>
                </a:lnTo>
                <a:lnTo>
                  <a:pt x="192552" y="747078"/>
                </a:lnTo>
                <a:lnTo>
                  <a:pt x="198713" y="699327"/>
                </a:lnTo>
                <a:lnTo>
                  <a:pt x="198713" y="648494"/>
                </a:lnTo>
                <a:lnTo>
                  <a:pt x="195632" y="596120"/>
                </a:lnTo>
                <a:lnTo>
                  <a:pt x="189469" y="543747"/>
                </a:lnTo>
                <a:lnTo>
                  <a:pt x="181768" y="491372"/>
                </a:lnTo>
                <a:lnTo>
                  <a:pt x="175606" y="438999"/>
                </a:lnTo>
                <a:lnTo>
                  <a:pt x="170984" y="386627"/>
                </a:lnTo>
                <a:lnTo>
                  <a:pt x="172526" y="337334"/>
                </a:lnTo>
                <a:lnTo>
                  <a:pt x="178688" y="289582"/>
                </a:lnTo>
                <a:lnTo>
                  <a:pt x="192552" y="243369"/>
                </a:lnTo>
                <a:lnTo>
                  <a:pt x="212576" y="204861"/>
                </a:lnTo>
                <a:lnTo>
                  <a:pt x="238762" y="167891"/>
                </a:lnTo>
                <a:lnTo>
                  <a:pt x="269570" y="135542"/>
                </a:lnTo>
                <a:lnTo>
                  <a:pt x="304999" y="103195"/>
                </a:lnTo>
                <a:lnTo>
                  <a:pt x="341969" y="73925"/>
                </a:lnTo>
                <a:lnTo>
                  <a:pt x="380479" y="44658"/>
                </a:lnTo>
                <a:lnTo>
                  <a:pt x="418988" y="1539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latin typeface="Calibri" panose="020F0502020204030204"/>
            </a:endParaRPr>
          </a:p>
        </p:txBody>
      </p:sp>
      <p:sp>
        <p:nvSpPr>
          <p:cNvPr id="95" name="Freeform: Shape 94">
            <a:extLst>
              <a:ext uri="{FF2B5EF4-FFF2-40B4-BE49-F238E27FC236}">
                <a16:creationId xmlns:a16="http://schemas.microsoft.com/office/drawing/2014/main" id="{5FAA0D41-326B-4806-BC2B-BA2783E5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7" y="-2214"/>
            <a:ext cx="3124787" cy="2746746"/>
          </a:xfrm>
          <a:custGeom>
            <a:avLst/>
            <a:gdLst>
              <a:gd name="connsiteX0" fmla="*/ 474841 w 4166383"/>
              <a:gd name="connsiteY0" fmla="*/ 0 h 3662328"/>
              <a:gd name="connsiteX1" fmla="*/ 4166383 w 4166383"/>
              <a:gd name="connsiteY1" fmla="*/ 0 h 3662328"/>
              <a:gd name="connsiteX2" fmla="*/ 4166383 w 4166383"/>
              <a:gd name="connsiteY2" fmla="*/ 2960939 h 3662328"/>
              <a:gd name="connsiteX3" fmla="*/ 4152224 w 4166383"/>
              <a:gd name="connsiteY3" fmla="*/ 2972523 h 3662328"/>
              <a:gd name="connsiteX4" fmla="*/ 4116543 w 4166383"/>
              <a:gd name="connsiteY4" fmla="*/ 2994823 h 3662328"/>
              <a:gd name="connsiteX5" fmla="*/ 4076403 w 4166383"/>
              <a:gd name="connsiteY5" fmla="*/ 3012663 h 3662328"/>
              <a:gd name="connsiteX6" fmla="*/ 4033291 w 4166383"/>
              <a:gd name="connsiteY6" fmla="*/ 3027530 h 3662328"/>
              <a:gd name="connsiteX7" fmla="*/ 3990179 w 4166383"/>
              <a:gd name="connsiteY7" fmla="*/ 3040909 h 3662328"/>
              <a:gd name="connsiteX8" fmla="*/ 3944092 w 4166383"/>
              <a:gd name="connsiteY8" fmla="*/ 3052803 h 3662328"/>
              <a:gd name="connsiteX9" fmla="*/ 3899491 w 4166383"/>
              <a:gd name="connsiteY9" fmla="*/ 3064697 h 3662328"/>
              <a:gd name="connsiteX10" fmla="*/ 3854893 w 4166383"/>
              <a:gd name="connsiteY10" fmla="*/ 3078077 h 3662328"/>
              <a:gd name="connsiteX11" fmla="*/ 3811781 w 4166383"/>
              <a:gd name="connsiteY11" fmla="*/ 3092943 h 3662328"/>
              <a:gd name="connsiteX12" fmla="*/ 3771641 w 4166383"/>
              <a:gd name="connsiteY12" fmla="*/ 3110783 h 3662328"/>
              <a:gd name="connsiteX13" fmla="*/ 3734475 w 4166383"/>
              <a:gd name="connsiteY13" fmla="*/ 3131595 h 3662328"/>
              <a:gd name="connsiteX14" fmla="*/ 3701768 w 4166383"/>
              <a:gd name="connsiteY14" fmla="*/ 3158355 h 3662328"/>
              <a:gd name="connsiteX15" fmla="*/ 3667575 w 4166383"/>
              <a:gd name="connsiteY15" fmla="*/ 3188088 h 3662328"/>
              <a:gd name="connsiteX16" fmla="*/ 3637841 w 4166383"/>
              <a:gd name="connsiteY16" fmla="*/ 3222281 h 3662328"/>
              <a:gd name="connsiteX17" fmla="*/ 3609595 w 4166383"/>
              <a:gd name="connsiteY17" fmla="*/ 3257961 h 3662328"/>
              <a:gd name="connsiteX18" fmla="*/ 3581349 w 4166383"/>
              <a:gd name="connsiteY18" fmla="*/ 3295126 h 3662328"/>
              <a:gd name="connsiteX19" fmla="*/ 3553102 w 4166383"/>
              <a:gd name="connsiteY19" fmla="*/ 3332293 h 3662328"/>
              <a:gd name="connsiteX20" fmla="*/ 3524856 w 4166383"/>
              <a:gd name="connsiteY20" fmla="*/ 3367972 h 3662328"/>
              <a:gd name="connsiteX21" fmla="*/ 3493636 w 4166383"/>
              <a:gd name="connsiteY21" fmla="*/ 3402165 h 3662328"/>
              <a:gd name="connsiteX22" fmla="*/ 3462416 w 4166383"/>
              <a:gd name="connsiteY22" fmla="*/ 3431897 h 3662328"/>
              <a:gd name="connsiteX23" fmla="*/ 3426738 w 4166383"/>
              <a:gd name="connsiteY23" fmla="*/ 3457171 h 3662328"/>
              <a:gd name="connsiteX24" fmla="*/ 3389571 w 4166383"/>
              <a:gd name="connsiteY24" fmla="*/ 3476498 h 3662328"/>
              <a:gd name="connsiteX25" fmla="*/ 3344970 w 4166383"/>
              <a:gd name="connsiteY25" fmla="*/ 3489878 h 3662328"/>
              <a:gd name="connsiteX26" fmla="*/ 3298883 w 4166383"/>
              <a:gd name="connsiteY26" fmla="*/ 3495825 h 3662328"/>
              <a:gd name="connsiteX27" fmla="*/ 3251312 w 4166383"/>
              <a:gd name="connsiteY27" fmla="*/ 3497311 h 3662328"/>
              <a:gd name="connsiteX28" fmla="*/ 3200765 w 4166383"/>
              <a:gd name="connsiteY28" fmla="*/ 3492850 h 3662328"/>
              <a:gd name="connsiteX29" fmla="*/ 3150219 w 4166383"/>
              <a:gd name="connsiteY29" fmla="*/ 3486905 h 3662328"/>
              <a:gd name="connsiteX30" fmla="*/ 3099672 w 4166383"/>
              <a:gd name="connsiteY30" fmla="*/ 3479470 h 3662328"/>
              <a:gd name="connsiteX31" fmla="*/ 3049127 w 4166383"/>
              <a:gd name="connsiteY31" fmla="*/ 3473525 h 3662328"/>
              <a:gd name="connsiteX32" fmla="*/ 2998579 w 4166383"/>
              <a:gd name="connsiteY32" fmla="*/ 3470551 h 3662328"/>
              <a:gd name="connsiteX33" fmla="*/ 2949520 w 4166383"/>
              <a:gd name="connsiteY33" fmla="*/ 3470551 h 3662328"/>
              <a:gd name="connsiteX34" fmla="*/ 2903435 w 4166383"/>
              <a:gd name="connsiteY34" fmla="*/ 3476498 h 3662328"/>
              <a:gd name="connsiteX35" fmla="*/ 2855862 w 4166383"/>
              <a:gd name="connsiteY35" fmla="*/ 3488392 h 3662328"/>
              <a:gd name="connsiteX36" fmla="*/ 2812749 w 4166383"/>
              <a:gd name="connsiteY36" fmla="*/ 3506230 h 3662328"/>
              <a:gd name="connsiteX37" fmla="*/ 2768149 w 4166383"/>
              <a:gd name="connsiteY37" fmla="*/ 3530017 h 3662328"/>
              <a:gd name="connsiteX38" fmla="*/ 2723551 w 4166383"/>
              <a:gd name="connsiteY38" fmla="*/ 3553804 h 3662328"/>
              <a:gd name="connsiteX39" fmla="*/ 2678950 w 4166383"/>
              <a:gd name="connsiteY39" fmla="*/ 3580563 h 3662328"/>
              <a:gd name="connsiteX40" fmla="*/ 2635836 w 4166383"/>
              <a:gd name="connsiteY40" fmla="*/ 3605836 h 3662328"/>
              <a:gd name="connsiteX41" fmla="*/ 2589751 w 4166383"/>
              <a:gd name="connsiteY41" fmla="*/ 3628136 h 3662328"/>
              <a:gd name="connsiteX42" fmla="*/ 2545151 w 4166383"/>
              <a:gd name="connsiteY42" fmla="*/ 3645976 h 3662328"/>
              <a:gd name="connsiteX43" fmla="*/ 2499064 w 4166383"/>
              <a:gd name="connsiteY43" fmla="*/ 3657869 h 3662328"/>
              <a:gd name="connsiteX44" fmla="*/ 2451493 w 4166383"/>
              <a:gd name="connsiteY44" fmla="*/ 3662328 h 3662328"/>
              <a:gd name="connsiteX45" fmla="*/ 2403920 w 4166383"/>
              <a:gd name="connsiteY45" fmla="*/ 3657869 h 3662328"/>
              <a:gd name="connsiteX46" fmla="*/ 2357833 w 4166383"/>
              <a:gd name="connsiteY46" fmla="*/ 3645976 h 3662328"/>
              <a:gd name="connsiteX47" fmla="*/ 2313235 w 4166383"/>
              <a:gd name="connsiteY47" fmla="*/ 3628136 h 3662328"/>
              <a:gd name="connsiteX48" fmla="*/ 2267148 w 4166383"/>
              <a:gd name="connsiteY48" fmla="*/ 3605836 h 3662328"/>
              <a:gd name="connsiteX49" fmla="*/ 2224034 w 4166383"/>
              <a:gd name="connsiteY49" fmla="*/ 3580563 h 3662328"/>
              <a:gd name="connsiteX50" fmla="*/ 2179435 w 4166383"/>
              <a:gd name="connsiteY50" fmla="*/ 3553804 h 3662328"/>
              <a:gd name="connsiteX51" fmla="*/ 2134835 w 4166383"/>
              <a:gd name="connsiteY51" fmla="*/ 3530017 h 3662328"/>
              <a:gd name="connsiteX52" fmla="*/ 2090236 w 4166383"/>
              <a:gd name="connsiteY52" fmla="*/ 3506230 h 3662328"/>
              <a:gd name="connsiteX53" fmla="*/ 2045637 w 4166383"/>
              <a:gd name="connsiteY53" fmla="*/ 3488392 h 3662328"/>
              <a:gd name="connsiteX54" fmla="*/ 1999551 w 4166383"/>
              <a:gd name="connsiteY54" fmla="*/ 3476498 h 3662328"/>
              <a:gd name="connsiteX55" fmla="*/ 1953464 w 4166383"/>
              <a:gd name="connsiteY55" fmla="*/ 3470551 h 3662328"/>
              <a:gd name="connsiteX56" fmla="*/ 1904403 w 4166383"/>
              <a:gd name="connsiteY56" fmla="*/ 3470551 h 3662328"/>
              <a:gd name="connsiteX57" fmla="*/ 1853857 w 4166383"/>
              <a:gd name="connsiteY57" fmla="*/ 3473525 h 3662328"/>
              <a:gd name="connsiteX58" fmla="*/ 1803312 w 4166383"/>
              <a:gd name="connsiteY58" fmla="*/ 3479470 h 3662328"/>
              <a:gd name="connsiteX59" fmla="*/ 1752765 w 4166383"/>
              <a:gd name="connsiteY59" fmla="*/ 3486905 h 3662328"/>
              <a:gd name="connsiteX60" fmla="*/ 1702217 w 4166383"/>
              <a:gd name="connsiteY60" fmla="*/ 3492850 h 3662328"/>
              <a:gd name="connsiteX61" fmla="*/ 1651672 w 4166383"/>
              <a:gd name="connsiteY61" fmla="*/ 3497311 h 3662328"/>
              <a:gd name="connsiteX62" fmla="*/ 1604101 w 4166383"/>
              <a:gd name="connsiteY62" fmla="*/ 3495825 h 3662328"/>
              <a:gd name="connsiteX63" fmla="*/ 1558015 w 4166383"/>
              <a:gd name="connsiteY63" fmla="*/ 3489878 h 3662328"/>
              <a:gd name="connsiteX64" fmla="*/ 1513414 w 4166383"/>
              <a:gd name="connsiteY64" fmla="*/ 3476498 h 3662328"/>
              <a:gd name="connsiteX65" fmla="*/ 1476248 w 4166383"/>
              <a:gd name="connsiteY65" fmla="*/ 3457171 h 3662328"/>
              <a:gd name="connsiteX66" fmla="*/ 1440567 w 4166383"/>
              <a:gd name="connsiteY66" fmla="*/ 3431897 h 3662328"/>
              <a:gd name="connsiteX67" fmla="*/ 1409349 w 4166383"/>
              <a:gd name="connsiteY67" fmla="*/ 3402165 h 3662328"/>
              <a:gd name="connsiteX68" fmla="*/ 1378128 w 4166383"/>
              <a:gd name="connsiteY68" fmla="*/ 3367972 h 3662328"/>
              <a:gd name="connsiteX69" fmla="*/ 1349882 w 4166383"/>
              <a:gd name="connsiteY69" fmla="*/ 3332293 h 3662328"/>
              <a:gd name="connsiteX70" fmla="*/ 1321636 w 4166383"/>
              <a:gd name="connsiteY70" fmla="*/ 3295126 h 3662328"/>
              <a:gd name="connsiteX71" fmla="*/ 1293389 w 4166383"/>
              <a:gd name="connsiteY71" fmla="*/ 3257961 h 3662328"/>
              <a:gd name="connsiteX72" fmla="*/ 1265143 w 4166383"/>
              <a:gd name="connsiteY72" fmla="*/ 3222281 h 3662328"/>
              <a:gd name="connsiteX73" fmla="*/ 1235409 w 4166383"/>
              <a:gd name="connsiteY73" fmla="*/ 3188088 h 3662328"/>
              <a:gd name="connsiteX74" fmla="*/ 1201216 w 4166383"/>
              <a:gd name="connsiteY74" fmla="*/ 3158355 h 3662328"/>
              <a:gd name="connsiteX75" fmla="*/ 1168509 w 4166383"/>
              <a:gd name="connsiteY75" fmla="*/ 3131595 h 3662328"/>
              <a:gd name="connsiteX76" fmla="*/ 1131343 w 4166383"/>
              <a:gd name="connsiteY76" fmla="*/ 3110783 h 3662328"/>
              <a:gd name="connsiteX77" fmla="*/ 1091204 w 4166383"/>
              <a:gd name="connsiteY77" fmla="*/ 3092943 h 3662328"/>
              <a:gd name="connsiteX78" fmla="*/ 1048091 w 4166383"/>
              <a:gd name="connsiteY78" fmla="*/ 3078077 h 3662328"/>
              <a:gd name="connsiteX79" fmla="*/ 1003491 w 4166383"/>
              <a:gd name="connsiteY79" fmla="*/ 3064697 h 3662328"/>
              <a:gd name="connsiteX80" fmla="*/ 958893 w 4166383"/>
              <a:gd name="connsiteY80" fmla="*/ 3052803 h 3662328"/>
              <a:gd name="connsiteX81" fmla="*/ 912806 w 4166383"/>
              <a:gd name="connsiteY81" fmla="*/ 3040909 h 3662328"/>
              <a:gd name="connsiteX82" fmla="*/ 869693 w 4166383"/>
              <a:gd name="connsiteY82" fmla="*/ 3027530 h 3662328"/>
              <a:gd name="connsiteX83" fmla="*/ 826579 w 4166383"/>
              <a:gd name="connsiteY83" fmla="*/ 3012663 h 3662328"/>
              <a:gd name="connsiteX84" fmla="*/ 786441 w 4166383"/>
              <a:gd name="connsiteY84" fmla="*/ 2994823 h 3662328"/>
              <a:gd name="connsiteX85" fmla="*/ 750760 w 4166383"/>
              <a:gd name="connsiteY85" fmla="*/ 2972523 h 3662328"/>
              <a:gd name="connsiteX86" fmla="*/ 718053 w 4166383"/>
              <a:gd name="connsiteY86" fmla="*/ 2945763 h 3662328"/>
              <a:gd name="connsiteX87" fmla="*/ 691295 w 4166383"/>
              <a:gd name="connsiteY87" fmla="*/ 2913058 h 3662328"/>
              <a:gd name="connsiteX88" fmla="*/ 668996 w 4166383"/>
              <a:gd name="connsiteY88" fmla="*/ 2877378 h 3662328"/>
              <a:gd name="connsiteX89" fmla="*/ 651155 w 4166383"/>
              <a:gd name="connsiteY89" fmla="*/ 2837238 h 3662328"/>
              <a:gd name="connsiteX90" fmla="*/ 636289 w 4166383"/>
              <a:gd name="connsiteY90" fmla="*/ 2794126 h 3662328"/>
              <a:gd name="connsiteX91" fmla="*/ 622909 w 4166383"/>
              <a:gd name="connsiteY91" fmla="*/ 2751014 h 3662328"/>
              <a:gd name="connsiteX92" fmla="*/ 611016 w 4166383"/>
              <a:gd name="connsiteY92" fmla="*/ 2704927 h 3662328"/>
              <a:gd name="connsiteX93" fmla="*/ 599122 w 4166383"/>
              <a:gd name="connsiteY93" fmla="*/ 2660328 h 3662328"/>
              <a:gd name="connsiteX94" fmla="*/ 585742 w 4166383"/>
              <a:gd name="connsiteY94" fmla="*/ 2615729 h 3662328"/>
              <a:gd name="connsiteX95" fmla="*/ 570876 w 4166383"/>
              <a:gd name="connsiteY95" fmla="*/ 2572614 h 3662328"/>
              <a:gd name="connsiteX96" fmla="*/ 553035 w 4166383"/>
              <a:gd name="connsiteY96" fmla="*/ 2532474 h 3662328"/>
              <a:gd name="connsiteX97" fmla="*/ 532222 w 4166383"/>
              <a:gd name="connsiteY97" fmla="*/ 2495309 h 3662328"/>
              <a:gd name="connsiteX98" fmla="*/ 505464 w 4166383"/>
              <a:gd name="connsiteY98" fmla="*/ 2462603 h 3662328"/>
              <a:gd name="connsiteX99" fmla="*/ 475730 w 4166383"/>
              <a:gd name="connsiteY99" fmla="*/ 2428409 h 3662328"/>
              <a:gd name="connsiteX100" fmla="*/ 441537 w 4166383"/>
              <a:gd name="connsiteY100" fmla="*/ 2398677 h 3662328"/>
              <a:gd name="connsiteX101" fmla="*/ 404369 w 4166383"/>
              <a:gd name="connsiteY101" fmla="*/ 2370431 h 3662328"/>
              <a:gd name="connsiteX102" fmla="*/ 367204 w 4166383"/>
              <a:gd name="connsiteY102" fmla="*/ 2342185 h 3662328"/>
              <a:gd name="connsiteX103" fmla="*/ 330038 w 4166383"/>
              <a:gd name="connsiteY103" fmla="*/ 2313939 h 3662328"/>
              <a:gd name="connsiteX104" fmla="*/ 294358 w 4166383"/>
              <a:gd name="connsiteY104" fmla="*/ 2285691 h 3662328"/>
              <a:gd name="connsiteX105" fmla="*/ 260165 w 4166383"/>
              <a:gd name="connsiteY105" fmla="*/ 2254473 h 3662328"/>
              <a:gd name="connsiteX106" fmla="*/ 230432 w 4166383"/>
              <a:gd name="connsiteY106" fmla="*/ 2223253 h 3662328"/>
              <a:gd name="connsiteX107" fmla="*/ 205160 w 4166383"/>
              <a:gd name="connsiteY107" fmla="*/ 2187573 h 3662328"/>
              <a:gd name="connsiteX108" fmla="*/ 185834 w 4166383"/>
              <a:gd name="connsiteY108" fmla="*/ 2150408 h 3662328"/>
              <a:gd name="connsiteX109" fmla="*/ 172453 w 4166383"/>
              <a:gd name="connsiteY109" fmla="*/ 2105809 h 3662328"/>
              <a:gd name="connsiteX110" fmla="*/ 166507 w 4166383"/>
              <a:gd name="connsiteY110" fmla="*/ 2059722 h 3662328"/>
              <a:gd name="connsiteX111" fmla="*/ 165019 w 4166383"/>
              <a:gd name="connsiteY111" fmla="*/ 2012148 h 3662328"/>
              <a:gd name="connsiteX112" fmla="*/ 169479 w 4166383"/>
              <a:gd name="connsiteY112" fmla="*/ 1961602 h 3662328"/>
              <a:gd name="connsiteX113" fmla="*/ 175426 w 4166383"/>
              <a:gd name="connsiteY113" fmla="*/ 1911057 h 3662328"/>
              <a:gd name="connsiteX114" fmla="*/ 182859 w 4166383"/>
              <a:gd name="connsiteY114" fmla="*/ 1860510 h 3662328"/>
              <a:gd name="connsiteX115" fmla="*/ 188806 w 4166383"/>
              <a:gd name="connsiteY115" fmla="*/ 1809964 h 3662328"/>
              <a:gd name="connsiteX116" fmla="*/ 191780 w 4166383"/>
              <a:gd name="connsiteY116" fmla="*/ 1759419 h 3662328"/>
              <a:gd name="connsiteX117" fmla="*/ 191780 w 4166383"/>
              <a:gd name="connsiteY117" fmla="*/ 1710358 h 3662328"/>
              <a:gd name="connsiteX118" fmla="*/ 185834 w 4166383"/>
              <a:gd name="connsiteY118" fmla="*/ 1664274 h 3662328"/>
              <a:gd name="connsiteX119" fmla="*/ 173940 w 4166383"/>
              <a:gd name="connsiteY119" fmla="*/ 1618187 h 3662328"/>
              <a:gd name="connsiteX120" fmla="*/ 156100 w 4166383"/>
              <a:gd name="connsiteY120" fmla="*/ 1575073 h 3662328"/>
              <a:gd name="connsiteX121" fmla="*/ 133800 w 4166383"/>
              <a:gd name="connsiteY121" fmla="*/ 1530474 h 3662328"/>
              <a:gd name="connsiteX122" fmla="*/ 108526 w 4166383"/>
              <a:gd name="connsiteY122" fmla="*/ 1485876 h 3662328"/>
              <a:gd name="connsiteX123" fmla="*/ 81768 w 4166383"/>
              <a:gd name="connsiteY123" fmla="*/ 1441276 h 3662328"/>
              <a:gd name="connsiteX124" fmla="*/ 56494 w 4166383"/>
              <a:gd name="connsiteY124" fmla="*/ 1398162 h 3662328"/>
              <a:gd name="connsiteX125" fmla="*/ 34193 w 4166383"/>
              <a:gd name="connsiteY125" fmla="*/ 1352077 h 3662328"/>
              <a:gd name="connsiteX126" fmla="*/ 16355 w 4166383"/>
              <a:gd name="connsiteY126" fmla="*/ 1307477 h 3662328"/>
              <a:gd name="connsiteX127" fmla="*/ 4461 w 4166383"/>
              <a:gd name="connsiteY127" fmla="*/ 1261390 h 3662328"/>
              <a:gd name="connsiteX128" fmla="*/ 0 w 4166383"/>
              <a:gd name="connsiteY128" fmla="*/ 1213817 h 3662328"/>
              <a:gd name="connsiteX129" fmla="*/ 4461 w 4166383"/>
              <a:gd name="connsiteY129" fmla="*/ 1166246 h 3662328"/>
              <a:gd name="connsiteX130" fmla="*/ 16355 w 4166383"/>
              <a:gd name="connsiteY130" fmla="*/ 1120160 h 3662328"/>
              <a:gd name="connsiteX131" fmla="*/ 34193 w 4166383"/>
              <a:gd name="connsiteY131" fmla="*/ 1075560 h 3662328"/>
              <a:gd name="connsiteX132" fmla="*/ 56494 w 4166383"/>
              <a:gd name="connsiteY132" fmla="*/ 1029475 h 3662328"/>
              <a:gd name="connsiteX133" fmla="*/ 81768 w 4166383"/>
              <a:gd name="connsiteY133" fmla="*/ 986360 h 3662328"/>
              <a:gd name="connsiteX134" fmla="*/ 108526 w 4166383"/>
              <a:gd name="connsiteY134" fmla="*/ 941762 h 3662328"/>
              <a:gd name="connsiteX135" fmla="*/ 133800 w 4166383"/>
              <a:gd name="connsiteY135" fmla="*/ 897162 h 3662328"/>
              <a:gd name="connsiteX136" fmla="*/ 156100 w 4166383"/>
              <a:gd name="connsiteY136" fmla="*/ 852563 h 3662328"/>
              <a:gd name="connsiteX137" fmla="*/ 173940 w 4166383"/>
              <a:gd name="connsiteY137" fmla="*/ 809449 h 3662328"/>
              <a:gd name="connsiteX138" fmla="*/ 185834 w 4166383"/>
              <a:gd name="connsiteY138" fmla="*/ 763363 h 3662328"/>
              <a:gd name="connsiteX139" fmla="*/ 191780 w 4166383"/>
              <a:gd name="connsiteY139" fmla="*/ 717278 h 3662328"/>
              <a:gd name="connsiteX140" fmla="*/ 191780 w 4166383"/>
              <a:gd name="connsiteY140" fmla="*/ 668219 h 3662328"/>
              <a:gd name="connsiteX141" fmla="*/ 188806 w 4166383"/>
              <a:gd name="connsiteY141" fmla="*/ 617672 h 3662328"/>
              <a:gd name="connsiteX142" fmla="*/ 182859 w 4166383"/>
              <a:gd name="connsiteY142" fmla="*/ 567126 h 3662328"/>
              <a:gd name="connsiteX143" fmla="*/ 175426 w 4166383"/>
              <a:gd name="connsiteY143" fmla="*/ 516579 h 3662328"/>
              <a:gd name="connsiteX144" fmla="*/ 169479 w 4166383"/>
              <a:gd name="connsiteY144" fmla="*/ 466034 h 3662328"/>
              <a:gd name="connsiteX145" fmla="*/ 165019 w 4166383"/>
              <a:gd name="connsiteY145" fmla="*/ 415488 h 3662328"/>
              <a:gd name="connsiteX146" fmla="*/ 166507 w 4166383"/>
              <a:gd name="connsiteY146" fmla="*/ 367916 h 3662328"/>
              <a:gd name="connsiteX147" fmla="*/ 172453 w 4166383"/>
              <a:gd name="connsiteY147" fmla="*/ 321830 h 3662328"/>
              <a:gd name="connsiteX148" fmla="*/ 185834 w 4166383"/>
              <a:gd name="connsiteY148" fmla="*/ 277229 h 3662328"/>
              <a:gd name="connsiteX149" fmla="*/ 205160 w 4166383"/>
              <a:gd name="connsiteY149" fmla="*/ 240064 h 3662328"/>
              <a:gd name="connsiteX150" fmla="*/ 230432 w 4166383"/>
              <a:gd name="connsiteY150" fmla="*/ 204384 h 3662328"/>
              <a:gd name="connsiteX151" fmla="*/ 260165 w 4166383"/>
              <a:gd name="connsiteY151" fmla="*/ 173164 h 3662328"/>
              <a:gd name="connsiteX152" fmla="*/ 294358 w 4166383"/>
              <a:gd name="connsiteY152" fmla="*/ 141946 h 3662328"/>
              <a:gd name="connsiteX153" fmla="*/ 330038 w 4166383"/>
              <a:gd name="connsiteY153" fmla="*/ 113697 h 3662328"/>
              <a:gd name="connsiteX154" fmla="*/ 367204 w 4166383"/>
              <a:gd name="connsiteY154" fmla="*/ 85451 h 3662328"/>
              <a:gd name="connsiteX155" fmla="*/ 404369 w 4166383"/>
              <a:gd name="connsiteY155" fmla="*/ 57205 h 3662328"/>
              <a:gd name="connsiteX156" fmla="*/ 441537 w 4166383"/>
              <a:gd name="connsiteY156" fmla="*/ 28959 h 366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166383" h="3662328">
                <a:moveTo>
                  <a:pt x="474841" y="0"/>
                </a:moveTo>
                <a:lnTo>
                  <a:pt x="4166383" y="0"/>
                </a:lnTo>
                <a:lnTo>
                  <a:pt x="4166383" y="2960939"/>
                </a:lnTo>
                <a:lnTo>
                  <a:pt x="4152224" y="2972523"/>
                </a:lnTo>
                <a:lnTo>
                  <a:pt x="4116543" y="2994823"/>
                </a:lnTo>
                <a:lnTo>
                  <a:pt x="4076403" y="3012663"/>
                </a:lnTo>
                <a:lnTo>
                  <a:pt x="4033291" y="3027530"/>
                </a:lnTo>
                <a:lnTo>
                  <a:pt x="3990179" y="3040909"/>
                </a:lnTo>
                <a:lnTo>
                  <a:pt x="3944092" y="3052803"/>
                </a:lnTo>
                <a:lnTo>
                  <a:pt x="3899491" y="3064697"/>
                </a:lnTo>
                <a:lnTo>
                  <a:pt x="3854893" y="3078077"/>
                </a:lnTo>
                <a:lnTo>
                  <a:pt x="3811781" y="3092943"/>
                </a:lnTo>
                <a:lnTo>
                  <a:pt x="3771641" y="3110783"/>
                </a:lnTo>
                <a:lnTo>
                  <a:pt x="3734475" y="3131595"/>
                </a:lnTo>
                <a:lnTo>
                  <a:pt x="3701768" y="3158355"/>
                </a:lnTo>
                <a:lnTo>
                  <a:pt x="3667575" y="3188088"/>
                </a:lnTo>
                <a:lnTo>
                  <a:pt x="3637841" y="3222281"/>
                </a:lnTo>
                <a:lnTo>
                  <a:pt x="3609595" y="3257961"/>
                </a:lnTo>
                <a:lnTo>
                  <a:pt x="3581349" y="3295126"/>
                </a:lnTo>
                <a:lnTo>
                  <a:pt x="3553102" y="3332293"/>
                </a:lnTo>
                <a:lnTo>
                  <a:pt x="3524856" y="3367972"/>
                </a:lnTo>
                <a:lnTo>
                  <a:pt x="3493636" y="3402165"/>
                </a:lnTo>
                <a:lnTo>
                  <a:pt x="3462416" y="3431897"/>
                </a:lnTo>
                <a:lnTo>
                  <a:pt x="3426738" y="3457171"/>
                </a:lnTo>
                <a:lnTo>
                  <a:pt x="3389571" y="3476498"/>
                </a:lnTo>
                <a:lnTo>
                  <a:pt x="3344970" y="3489878"/>
                </a:lnTo>
                <a:lnTo>
                  <a:pt x="3298883" y="3495825"/>
                </a:lnTo>
                <a:lnTo>
                  <a:pt x="3251312" y="3497311"/>
                </a:lnTo>
                <a:lnTo>
                  <a:pt x="3200765" y="3492850"/>
                </a:lnTo>
                <a:lnTo>
                  <a:pt x="3150219" y="3486905"/>
                </a:lnTo>
                <a:lnTo>
                  <a:pt x="3099672" y="3479470"/>
                </a:lnTo>
                <a:lnTo>
                  <a:pt x="3049127" y="3473525"/>
                </a:lnTo>
                <a:lnTo>
                  <a:pt x="2998579" y="3470551"/>
                </a:lnTo>
                <a:lnTo>
                  <a:pt x="2949520" y="3470551"/>
                </a:lnTo>
                <a:lnTo>
                  <a:pt x="2903435" y="3476498"/>
                </a:lnTo>
                <a:lnTo>
                  <a:pt x="2855862" y="3488392"/>
                </a:lnTo>
                <a:lnTo>
                  <a:pt x="2812749" y="3506230"/>
                </a:lnTo>
                <a:lnTo>
                  <a:pt x="2768149" y="3530017"/>
                </a:lnTo>
                <a:lnTo>
                  <a:pt x="2723551" y="3553804"/>
                </a:lnTo>
                <a:lnTo>
                  <a:pt x="2678950" y="3580563"/>
                </a:lnTo>
                <a:lnTo>
                  <a:pt x="2635836" y="3605836"/>
                </a:lnTo>
                <a:lnTo>
                  <a:pt x="2589751" y="3628136"/>
                </a:lnTo>
                <a:lnTo>
                  <a:pt x="2545151" y="3645976"/>
                </a:lnTo>
                <a:lnTo>
                  <a:pt x="2499064" y="3657869"/>
                </a:lnTo>
                <a:lnTo>
                  <a:pt x="2451493" y="3662328"/>
                </a:lnTo>
                <a:lnTo>
                  <a:pt x="2403920" y="3657869"/>
                </a:lnTo>
                <a:lnTo>
                  <a:pt x="2357833" y="3645976"/>
                </a:lnTo>
                <a:lnTo>
                  <a:pt x="2313235" y="3628136"/>
                </a:lnTo>
                <a:lnTo>
                  <a:pt x="2267148" y="3605836"/>
                </a:lnTo>
                <a:lnTo>
                  <a:pt x="2224034" y="3580563"/>
                </a:lnTo>
                <a:lnTo>
                  <a:pt x="2179435" y="3553804"/>
                </a:lnTo>
                <a:lnTo>
                  <a:pt x="2134835" y="3530017"/>
                </a:lnTo>
                <a:lnTo>
                  <a:pt x="2090236" y="3506230"/>
                </a:lnTo>
                <a:lnTo>
                  <a:pt x="2045637" y="3488392"/>
                </a:lnTo>
                <a:lnTo>
                  <a:pt x="1999551" y="3476498"/>
                </a:lnTo>
                <a:lnTo>
                  <a:pt x="1953464" y="3470551"/>
                </a:lnTo>
                <a:lnTo>
                  <a:pt x="1904403" y="3470551"/>
                </a:lnTo>
                <a:lnTo>
                  <a:pt x="1853857" y="3473525"/>
                </a:lnTo>
                <a:lnTo>
                  <a:pt x="1803312" y="3479470"/>
                </a:lnTo>
                <a:lnTo>
                  <a:pt x="1752765" y="3486905"/>
                </a:lnTo>
                <a:lnTo>
                  <a:pt x="1702217" y="3492850"/>
                </a:lnTo>
                <a:lnTo>
                  <a:pt x="1651672" y="3497311"/>
                </a:lnTo>
                <a:lnTo>
                  <a:pt x="1604101" y="3495825"/>
                </a:lnTo>
                <a:lnTo>
                  <a:pt x="1558015" y="3489878"/>
                </a:lnTo>
                <a:lnTo>
                  <a:pt x="1513414" y="3476498"/>
                </a:lnTo>
                <a:lnTo>
                  <a:pt x="1476248" y="3457171"/>
                </a:lnTo>
                <a:lnTo>
                  <a:pt x="1440567" y="3431897"/>
                </a:lnTo>
                <a:lnTo>
                  <a:pt x="1409349" y="3402165"/>
                </a:lnTo>
                <a:lnTo>
                  <a:pt x="1378128" y="3367972"/>
                </a:lnTo>
                <a:lnTo>
                  <a:pt x="1349882" y="3332293"/>
                </a:lnTo>
                <a:lnTo>
                  <a:pt x="1321636" y="3295126"/>
                </a:lnTo>
                <a:lnTo>
                  <a:pt x="1293389" y="3257961"/>
                </a:lnTo>
                <a:lnTo>
                  <a:pt x="1265143" y="3222281"/>
                </a:lnTo>
                <a:lnTo>
                  <a:pt x="1235409" y="3188088"/>
                </a:lnTo>
                <a:lnTo>
                  <a:pt x="1201216" y="3158355"/>
                </a:lnTo>
                <a:lnTo>
                  <a:pt x="1168509" y="3131595"/>
                </a:lnTo>
                <a:lnTo>
                  <a:pt x="1131343" y="3110783"/>
                </a:lnTo>
                <a:lnTo>
                  <a:pt x="1091204" y="3092943"/>
                </a:lnTo>
                <a:lnTo>
                  <a:pt x="1048091" y="3078077"/>
                </a:lnTo>
                <a:lnTo>
                  <a:pt x="1003491" y="3064697"/>
                </a:lnTo>
                <a:lnTo>
                  <a:pt x="958893" y="3052803"/>
                </a:lnTo>
                <a:lnTo>
                  <a:pt x="912806" y="3040909"/>
                </a:lnTo>
                <a:lnTo>
                  <a:pt x="869693" y="3027530"/>
                </a:lnTo>
                <a:lnTo>
                  <a:pt x="826579" y="3012663"/>
                </a:lnTo>
                <a:lnTo>
                  <a:pt x="786441" y="2994823"/>
                </a:lnTo>
                <a:lnTo>
                  <a:pt x="750760" y="2972523"/>
                </a:lnTo>
                <a:lnTo>
                  <a:pt x="718053" y="2945763"/>
                </a:lnTo>
                <a:lnTo>
                  <a:pt x="691295" y="2913058"/>
                </a:lnTo>
                <a:lnTo>
                  <a:pt x="668996" y="2877378"/>
                </a:lnTo>
                <a:lnTo>
                  <a:pt x="651155" y="2837238"/>
                </a:lnTo>
                <a:lnTo>
                  <a:pt x="636289" y="2794126"/>
                </a:lnTo>
                <a:lnTo>
                  <a:pt x="622909" y="2751014"/>
                </a:lnTo>
                <a:lnTo>
                  <a:pt x="611016" y="2704927"/>
                </a:lnTo>
                <a:lnTo>
                  <a:pt x="599122" y="2660328"/>
                </a:lnTo>
                <a:lnTo>
                  <a:pt x="585742" y="2615729"/>
                </a:lnTo>
                <a:lnTo>
                  <a:pt x="570876" y="2572614"/>
                </a:lnTo>
                <a:lnTo>
                  <a:pt x="553035" y="2532474"/>
                </a:lnTo>
                <a:lnTo>
                  <a:pt x="532222" y="2495309"/>
                </a:lnTo>
                <a:lnTo>
                  <a:pt x="505464" y="2462603"/>
                </a:lnTo>
                <a:lnTo>
                  <a:pt x="475730" y="2428409"/>
                </a:lnTo>
                <a:lnTo>
                  <a:pt x="441537" y="2398677"/>
                </a:lnTo>
                <a:lnTo>
                  <a:pt x="404369" y="2370431"/>
                </a:lnTo>
                <a:lnTo>
                  <a:pt x="367204" y="2342185"/>
                </a:lnTo>
                <a:lnTo>
                  <a:pt x="330038" y="2313939"/>
                </a:lnTo>
                <a:lnTo>
                  <a:pt x="294358" y="2285691"/>
                </a:lnTo>
                <a:lnTo>
                  <a:pt x="260165" y="2254473"/>
                </a:lnTo>
                <a:lnTo>
                  <a:pt x="230432" y="2223253"/>
                </a:lnTo>
                <a:lnTo>
                  <a:pt x="205160" y="2187573"/>
                </a:lnTo>
                <a:lnTo>
                  <a:pt x="185834" y="2150408"/>
                </a:lnTo>
                <a:lnTo>
                  <a:pt x="172453" y="2105809"/>
                </a:lnTo>
                <a:lnTo>
                  <a:pt x="166507" y="2059722"/>
                </a:lnTo>
                <a:lnTo>
                  <a:pt x="165019" y="2012148"/>
                </a:lnTo>
                <a:lnTo>
                  <a:pt x="169479" y="1961602"/>
                </a:lnTo>
                <a:lnTo>
                  <a:pt x="175426" y="1911057"/>
                </a:lnTo>
                <a:lnTo>
                  <a:pt x="182859" y="1860510"/>
                </a:lnTo>
                <a:lnTo>
                  <a:pt x="188806" y="1809964"/>
                </a:lnTo>
                <a:lnTo>
                  <a:pt x="191780" y="1759419"/>
                </a:lnTo>
                <a:lnTo>
                  <a:pt x="191780" y="1710358"/>
                </a:lnTo>
                <a:lnTo>
                  <a:pt x="185834" y="1664274"/>
                </a:lnTo>
                <a:lnTo>
                  <a:pt x="173940" y="1618187"/>
                </a:lnTo>
                <a:lnTo>
                  <a:pt x="156100" y="1575073"/>
                </a:lnTo>
                <a:lnTo>
                  <a:pt x="133800" y="1530474"/>
                </a:lnTo>
                <a:lnTo>
                  <a:pt x="108526" y="1485876"/>
                </a:lnTo>
                <a:lnTo>
                  <a:pt x="81768" y="1441276"/>
                </a:lnTo>
                <a:lnTo>
                  <a:pt x="56494" y="1398162"/>
                </a:lnTo>
                <a:lnTo>
                  <a:pt x="34193" y="1352077"/>
                </a:lnTo>
                <a:lnTo>
                  <a:pt x="16355" y="1307477"/>
                </a:lnTo>
                <a:lnTo>
                  <a:pt x="4461" y="1261390"/>
                </a:lnTo>
                <a:lnTo>
                  <a:pt x="0" y="1213817"/>
                </a:lnTo>
                <a:lnTo>
                  <a:pt x="4461" y="1166246"/>
                </a:lnTo>
                <a:lnTo>
                  <a:pt x="16355" y="1120160"/>
                </a:lnTo>
                <a:lnTo>
                  <a:pt x="34193" y="1075560"/>
                </a:lnTo>
                <a:lnTo>
                  <a:pt x="56494" y="1029475"/>
                </a:lnTo>
                <a:lnTo>
                  <a:pt x="81768" y="986360"/>
                </a:lnTo>
                <a:lnTo>
                  <a:pt x="108526" y="941762"/>
                </a:lnTo>
                <a:lnTo>
                  <a:pt x="133800" y="897162"/>
                </a:lnTo>
                <a:lnTo>
                  <a:pt x="156100" y="852563"/>
                </a:lnTo>
                <a:lnTo>
                  <a:pt x="173940" y="809449"/>
                </a:lnTo>
                <a:lnTo>
                  <a:pt x="185834" y="763363"/>
                </a:lnTo>
                <a:lnTo>
                  <a:pt x="191780" y="717278"/>
                </a:lnTo>
                <a:lnTo>
                  <a:pt x="191780" y="668219"/>
                </a:lnTo>
                <a:lnTo>
                  <a:pt x="188806" y="617672"/>
                </a:lnTo>
                <a:lnTo>
                  <a:pt x="182859" y="567126"/>
                </a:lnTo>
                <a:lnTo>
                  <a:pt x="175426" y="516579"/>
                </a:lnTo>
                <a:lnTo>
                  <a:pt x="169479" y="466034"/>
                </a:lnTo>
                <a:lnTo>
                  <a:pt x="165019" y="415488"/>
                </a:lnTo>
                <a:lnTo>
                  <a:pt x="166507" y="367916"/>
                </a:lnTo>
                <a:lnTo>
                  <a:pt x="172453" y="321830"/>
                </a:lnTo>
                <a:lnTo>
                  <a:pt x="185834" y="277229"/>
                </a:lnTo>
                <a:lnTo>
                  <a:pt x="205160" y="240064"/>
                </a:lnTo>
                <a:lnTo>
                  <a:pt x="230432" y="204384"/>
                </a:lnTo>
                <a:lnTo>
                  <a:pt x="260165" y="173164"/>
                </a:lnTo>
                <a:lnTo>
                  <a:pt x="294358" y="141946"/>
                </a:lnTo>
                <a:lnTo>
                  <a:pt x="330038" y="113697"/>
                </a:lnTo>
                <a:lnTo>
                  <a:pt x="367204" y="85451"/>
                </a:lnTo>
                <a:lnTo>
                  <a:pt x="404369" y="57205"/>
                </a:lnTo>
                <a:lnTo>
                  <a:pt x="441537" y="2895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latin typeface="Calibri" panose="020F0502020204030204"/>
            </a:endParaRPr>
          </a:p>
        </p:txBody>
      </p:sp>
      <p:pic>
        <p:nvPicPr>
          <p:cNvPr id="69638" name="Picture 6" descr="Image result for nurs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04086" y="416642"/>
            <a:ext cx="2173217" cy="13582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Freeform: Shape 96">
            <a:extLst>
              <a:ext uri="{FF2B5EF4-FFF2-40B4-BE49-F238E27FC236}">
                <a16:creationId xmlns:a16="http://schemas.microsoft.com/office/drawing/2014/main" id="{DCB00779-0822-4229-98D1-F34B6A63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1545" y="2867026"/>
            <a:ext cx="2303729" cy="2300957"/>
          </a:xfrm>
          <a:custGeom>
            <a:avLst/>
            <a:gdLst>
              <a:gd name="connsiteX0" fmla="*/ 1418354 w 2836707"/>
              <a:gd name="connsiteY0" fmla="*/ 0 h 2833294"/>
              <a:gd name="connsiteX1" fmla="*/ 1445877 w 2836707"/>
              <a:gd name="connsiteY1" fmla="*/ 2580 h 2833294"/>
              <a:gd name="connsiteX2" fmla="*/ 1472542 w 2836707"/>
              <a:gd name="connsiteY2" fmla="*/ 9461 h 2833294"/>
              <a:gd name="connsiteX3" fmla="*/ 1498346 w 2836707"/>
              <a:gd name="connsiteY3" fmla="*/ 19783 h 2833294"/>
              <a:gd name="connsiteX4" fmla="*/ 1525009 w 2836707"/>
              <a:gd name="connsiteY4" fmla="*/ 32685 h 2833294"/>
              <a:gd name="connsiteX5" fmla="*/ 1549954 w 2836707"/>
              <a:gd name="connsiteY5" fmla="*/ 47308 h 2833294"/>
              <a:gd name="connsiteX6" fmla="*/ 1575758 w 2836707"/>
              <a:gd name="connsiteY6" fmla="*/ 62790 h 2833294"/>
              <a:gd name="connsiteX7" fmla="*/ 1601561 w 2836707"/>
              <a:gd name="connsiteY7" fmla="*/ 76552 h 2833294"/>
              <a:gd name="connsiteX8" fmla="*/ 1627365 w 2836707"/>
              <a:gd name="connsiteY8" fmla="*/ 90315 h 2833294"/>
              <a:gd name="connsiteX9" fmla="*/ 1652309 w 2836707"/>
              <a:gd name="connsiteY9" fmla="*/ 100636 h 2833294"/>
              <a:gd name="connsiteX10" fmla="*/ 1679833 w 2836707"/>
              <a:gd name="connsiteY10" fmla="*/ 107517 h 2833294"/>
              <a:gd name="connsiteX11" fmla="*/ 1706497 w 2836707"/>
              <a:gd name="connsiteY11" fmla="*/ 110958 h 2833294"/>
              <a:gd name="connsiteX12" fmla="*/ 1734881 w 2836707"/>
              <a:gd name="connsiteY12" fmla="*/ 110958 h 2833294"/>
              <a:gd name="connsiteX13" fmla="*/ 1764126 w 2836707"/>
              <a:gd name="connsiteY13" fmla="*/ 109238 h 2833294"/>
              <a:gd name="connsiteX14" fmla="*/ 1793370 w 2836707"/>
              <a:gd name="connsiteY14" fmla="*/ 105797 h 2833294"/>
              <a:gd name="connsiteX15" fmla="*/ 1822615 w 2836707"/>
              <a:gd name="connsiteY15" fmla="*/ 101497 h 2833294"/>
              <a:gd name="connsiteX16" fmla="*/ 1851859 w 2836707"/>
              <a:gd name="connsiteY16" fmla="*/ 98056 h 2833294"/>
              <a:gd name="connsiteX17" fmla="*/ 1881104 w 2836707"/>
              <a:gd name="connsiteY17" fmla="*/ 95475 h 2833294"/>
              <a:gd name="connsiteX18" fmla="*/ 1908627 w 2836707"/>
              <a:gd name="connsiteY18" fmla="*/ 96335 h 2833294"/>
              <a:gd name="connsiteX19" fmla="*/ 1935291 w 2836707"/>
              <a:gd name="connsiteY19" fmla="*/ 99776 h 2833294"/>
              <a:gd name="connsiteX20" fmla="*/ 1961095 w 2836707"/>
              <a:gd name="connsiteY20" fmla="*/ 107517 h 2833294"/>
              <a:gd name="connsiteX21" fmla="*/ 1982599 w 2836707"/>
              <a:gd name="connsiteY21" fmla="*/ 118699 h 2833294"/>
              <a:gd name="connsiteX22" fmla="*/ 2003241 w 2836707"/>
              <a:gd name="connsiteY22" fmla="*/ 133322 h 2833294"/>
              <a:gd name="connsiteX23" fmla="*/ 2021304 w 2836707"/>
              <a:gd name="connsiteY23" fmla="*/ 150524 h 2833294"/>
              <a:gd name="connsiteX24" fmla="*/ 2039367 w 2836707"/>
              <a:gd name="connsiteY24" fmla="*/ 170307 h 2833294"/>
              <a:gd name="connsiteX25" fmla="*/ 2055710 w 2836707"/>
              <a:gd name="connsiteY25" fmla="*/ 190950 h 2833294"/>
              <a:gd name="connsiteX26" fmla="*/ 2072052 w 2836707"/>
              <a:gd name="connsiteY26" fmla="*/ 212454 h 2833294"/>
              <a:gd name="connsiteX27" fmla="*/ 2088394 w 2836707"/>
              <a:gd name="connsiteY27" fmla="*/ 233957 h 2833294"/>
              <a:gd name="connsiteX28" fmla="*/ 2104736 w 2836707"/>
              <a:gd name="connsiteY28" fmla="*/ 254601 h 2833294"/>
              <a:gd name="connsiteX29" fmla="*/ 2121940 w 2836707"/>
              <a:gd name="connsiteY29" fmla="*/ 274384 h 2833294"/>
              <a:gd name="connsiteX30" fmla="*/ 2141723 w 2836707"/>
              <a:gd name="connsiteY30" fmla="*/ 291587 h 2833294"/>
              <a:gd name="connsiteX31" fmla="*/ 2160646 w 2836707"/>
              <a:gd name="connsiteY31" fmla="*/ 307070 h 2833294"/>
              <a:gd name="connsiteX32" fmla="*/ 2182149 w 2836707"/>
              <a:gd name="connsiteY32" fmla="*/ 319111 h 2833294"/>
              <a:gd name="connsiteX33" fmla="*/ 2205372 w 2836707"/>
              <a:gd name="connsiteY33" fmla="*/ 329433 h 2833294"/>
              <a:gd name="connsiteX34" fmla="*/ 2230316 w 2836707"/>
              <a:gd name="connsiteY34" fmla="*/ 338034 h 2833294"/>
              <a:gd name="connsiteX35" fmla="*/ 2256119 w 2836707"/>
              <a:gd name="connsiteY35" fmla="*/ 345775 h 2833294"/>
              <a:gd name="connsiteX36" fmla="*/ 2281923 w 2836707"/>
              <a:gd name="connsiteY36" fmla="*/ 352656 h 2833294"/>
              <a:gd name="connsiteX37" fmla="*/ 2308587 w 2836707"/>
              <a:gd name="connsiteY37" fmla="*/ 359538 h 2833294"/>
              <a:gd name="connsiteX38" fmla="*/ 2333531 w 2836707"/>
              <a:gd name="connsiteY38" fmla="*/ 367279 h 2833294"/>
              <a:gd name="connsiteX39" fmla="*/ 2358474 w 2836707"/>
              <a:gd name="connsiteY39" fmla="*/ 375880 h 2833294"/>
              <a:gd name="connsiteX40" fmla="*/ 2381698 w 2836707"/>
              <a:gd name="connsiteY40" fmla="*/ 386202 h 2833294"/>
              <a:gd name="connsiteX41" fmla="*/ 2402342 w 2836707"/>
              <a:gd name="connsiteY41" fmla="*/ 399104 h 2833294"/>
              <a:gd name="connsiteX42" fmla="*/ 2421265 w 2836707"/>
              <a:gd name="connsiteY42" fmla="*/ 414587 h 2833294"/>
              <a:gd name="connsiteX43" fmla="*/ 2436746 w 2836707"/>
              <a:gd name="connsiteY43" fmla="*/ 433510 h 2833294"/>
              <a:gd name="connsiteX44" fmla="*/ 2449649 w 2836707"/>
              <a:gd name="connsiteY44" fmla="*/ 454153 h 2833294"/>
              <a:gd name="connsiteX45" fmla="*/ 2459970 w 2836707"/>
              <a:gd name="connsiteY45" fmla="*/ 477376 h 2833294"/>
              <a:gd name="connsiteX46" fmla="*/ 2468571 w 2836707"/>
              <a:gd name="connsiteY46" fmla="*/ 502321 h 2833294"/>
              <a:gd name="connsiteX47" fmla="*/ 2476312 w 2836707"/>
              <a:gd name="connsiteY47" fmla="*/ 527264 h 2833294"/>
              <a:gd name="connsiteX48" fmla="*/ 2483194 w 2836707"/>
              <a:gd name="connsiteY48" fmla="*/ 553929 h 2833294"/>
              <a:gd name="connsiteX49" fmla="*/ 2490075 w 2836707"/>
              <a:gd name="connsiteY49" fmla="*/ 579732 h 2833294"/>
              <a:gd name="connsiteX50" fmla="*/ 2497816 w 2836707"/>
              <a:gd name="connsiteY50" fmla="*/ 605537 h 2833294"/>
              <a:gd name="connsiteX51" fmla="*/ 2506417 w 2836707"/>
              <a:gd name="connsiteY51" fmla="*/ 630482 h 2833294"/>
              <a:gd name="connsiteX52" fmla="*/ 2516738 w 2836707"/>
              <a:gd name="connsiteY52" fmla="*/ 653705 h 2833294"/>
              <a:gd name="connsiteX53" fmla="*/ 2528781 w 2836707"/>
              <a:gd name="connsiteY53" fmla="*/ 675208 h 2833294"/>
              <a:gd name="connsiteX54" fmla="*/ 2544263 w 2836707"/>
              <a:gd name="connsiteY54" fmla="*/ 694132 h 2833294"/>
              <a:gd name="connsiteX55" fmla="*/ 2561465 w 2836707"/>
              <a:gd name="connsiteY55" fmla="*/ 713915 h 2833294"/>
              <a:gd name="connsiteX56" fmla="*/ 2581248 w 2836707"/>
              <a:gd name="connsiteY56" fmla="*/ 731117 h 2833294"/>
              <a:gd name="connsiteX57" fmla="*/ 2601892 w 2836707"/>
              <a:gd name="connsiteY57" fmla="*/ 747460 h 2833294"/>
              <a:gd name="connsiteX58" fmla="*/ 2624255 w 2836707"/>
              <a:gd name="connsiteY58" fmla="*/ 763802 h 2833294"/>
              <a:gd name="connsiteX59" fmla="*/ 2645758 w 2836707"/>
              <a:gd name="connsiteY59" fmla="*/ 780145 h 2833294"/>
              <a:gd name="connsiteX60" fmla="*/ 2666401 w 2836707"/>
              <a:gd name="connsiteY60" fmla="*/ 796488 h 2833294"/>
              <a:gd name="connsiteX61" fmla="*/ 2686183 w 2836707"/>
              <a:gd name="connsiteY61" fmla="*/ 814551 h 2833294"/>
              <a:gd name="connsiteX62" fmla="*/ 2703387 w 2836707"/>
              <a:gd name="connsiteY62" fmla="*/ 832614 h 2833294"/>
              <a:gd name="connsiteX63" fmla="*/ 2718009 w 2836707"/>
              <a:gd name="connsiteY63" fmla="*/ 853257 h 2833294"/>
              <a:gd name="connsiteX64" fmla="*/ 2729191 w 2836707"/>
              <a:gd name="connsiteY64" fmla="*/ 874760 h 2833294"/>
              <a:gd name="connsiteX65" fmla="*/ 2736932 w 2836707"/>
              <a:gd name="connsiteY65" fmla="*/ 900565 h 2833294"/>
              <a:gd name="connsiteX66" fmla="*/ 2740372 w 2836707"/>
              <a:gd name="connsiteY66" fmla="*/ 927229 h 2833294"/>
              <a:gd name="connsiteX67" fmla="*/ 2741233 w 2836707"/>
              <a:gd name="connsiteY67" fmla="*/ 954754 h 2833294"/>
              <a:gd name="connsiteX68" fmla="*/ 2738652 w 2836707"/>
              <a:gd name="connsiteY68" fmla="*/ 983998 h 2833294"/>
              <a:gd name="connsiteX69" fmla="*/ 2735211 w 2836707"/>
              <a:gd name="connsiteY69" fmla="*/ 1013242 h 2833294"/>
              <a:gd name="connsiteX70" fmla="*/ 2730911 w 2836707"/>
              <a:gd name="connsiteY70" fmla="*/ 1042487 h 2833294"/>
              <a:gd name="connsiteX71" fmla="*/ 2727470 w 2836707"/>
              <a:gd name="connsiteY71" fmla="*/ 1071732 h 2833294"/>
              <a:gd name="connsiteX72" fmla="*/ 2725751 w 2836707"/>
              <a:gd name="connsiteY72" fmla="*/ 1100977 h 2833294"/>
              <a:gd name="connsiteX73" fmla="*/ 2725751 w 2836707"/>
              <a:gd name="connsiteY73" fmla="*/ 1129361 h 2833294"/>
              <a:gd name="connsiteX74" fmla="*/ 2729191 w 2836707"/>
              <a:gd name="connsiteY74" fmla="*/ 1156025 h 2833294"/>
              <a:gd name="connsiteX75" fmla="*/ 2736071 w 2836707"/>
              <a:gd name="connsiteY75" fmla="*/ 1182689 h 2833294"/>
              <a:gd name="connsiteX76" fmla="*/ 2746393 w 2836707"/>
              <a:gd name="connsiteY76" fmla="*/ 1207634 h 2833294"/>
              <a:gd name="connsiteX77" fmla="*/ 2760156 w 2836707"/>
              <a:gd name="connsiteY77" fmla="*/ 1233438 h 2833294"/>
              <a:gd name="connsiteX78" fmla="*/ 2773917 w 2836707"/>
              <a:gd name="connsiteY78" fmla="*/ 1259242 h 2833294"/>
              <a:gd name="connsiteX79" fmla="*/ 2789400 w 2836707"/>
              <a:gd name="connsiteY79" fmla="*/ 1285046 h 2833294"/>
              <a:gd name="connsiteX80" fmla="*/ 2804021 w 2836707"/>
              <a:gd name="connsiteY80" fmla="*/ 1309991 h 2833294"/>
              <a:gd name="connsiteX81" fmla="*/ 2816924 w 2836707"/>
              <a:gd name="connsiteY81" fmla="*/ 1336654 h 2833294"/>
              <a:gd name="connsiteX82" fmla="*/ 2827245 w 2836707"/>
              <a:gd name="connsiteY82" fmla="*/ 1362459 h 2833294"/>
              <a:gd name="connsiteX83" fmla="*/ 2834126 w 2836707"/>
              <a:gd name="connsiteY83" fmla="*/ 1389123 h 2833294"/>
              <a:gd name="connsiteX84" fmla="*/ 2836707 w 2836707"/>
              <a:gd name="connsiteY84" fmla="*/ 1416647 h 2833294"/>
              <a:gd name="connsiteX85" fmla="*/ 2834126 w 2836707"/>
              <a:gd name="connsiteY85" fmla="*/ 1444171 h 2833294"/>
              <a:gd name="connsiteX86" fmla="*/ 2827245 w 2836707"/>
              <a:gd name="connsiteY86" fmla="*/ 1470836 h 2833294"/>
              <a:gd name="connsiteX87" fmla="*/ 2816924 w 2836707"/>
              <a:gd name="connsiteY87" fmla="*/ 1496640 h 2833294"/>
              <a:gd name="connsiteX88" fmla="*/ 2804021 w 2836707"/>
              <a:gd name="connsiteY88" fmla="*/ 1523304 h 2833294"/>
              <a:gd name="connsiteX89" fmla="*/ 2789400 w 2836707"/>
              <a:gd name="connsiteY89" fmla="*/ 1548248 h 2833294"/>
              <a:gd name="connsiteX90" fmla="*/ 2773917 w 2836707"/>
              <a:gd name="connsiteY90" fmla="*/ 1574053 h 2833294"/>
              <a:gd name="connsiteX91" fmla="*/ 2760156 w 2836707"/>
              <a:gd name="connsiteY91" fmla="*/ 1599857 h 2833294"/>
              <a:gd name="connsiteX92" fmla="*/ 2746393 w 2836707"/>
              <a:gd name="connsiteY92" fmla="*/ 1625660 h 2833294"/>
              <a:gd name="connsiteX93" fmla="*/ 2736071 w 2836707"/>
              <a:gd name="connsiteY93" fmla="*/ 1650605 h 2833294"/>
              <a:gd name="connsiteX94" fmla="*/ 2729191 w 2836707"/>
              <a:gd name="connsiteY94" fmla="*/ 1677269 h 2833294"/>
              <a:gd name="connsiteX95" fmla="*/ 2725751 w 2836707"/>
              <a:gd name="connsiteY95" fmla="*/ 1703933 h 2833294"/>
              <a:gd name="connsiteX96" fmla="*/ 2725751 w 2836707"/>
              <a:gd name="connsiteY96" fmla="*/ 1732318 h 2833294"/>
              <a:gd name="connsiteX97" fmla="*/ 2727470 w 2836707"/>
              <a:gd name="connsiteY97" fmla="*/ 1761563 h 2833294"/>
              <a:gd name="connsiteX98" fmla="*/ 2730911 w 2836707"/>
              <a:gd name="connsiteY98" fmla="*/ 1790807 h 2833294"/>
              <a:gd name="connsiteX99" fmla="*/ 2735211 w 2836707"/>
              <a:gd name="connsiteY99" fmla="*/ 1820052 h 2833294"/>
              <a:gd name="connsiteX100" fmla="*/ 2738652 w 2836707"/>
              <a:gd name="connsiteY100" fmla="*/ 1849297 h 2833294"/>
              <a:gd name="connsiteX101" fmla="*/ 2741233 w 2836707"/>
              <a:gd name="connsiteY101" fmla="*/ 1878541 h 2833294"/>
              <a:gd name="connsiteX102" fmla="*/ 2740372 w 2836707"/>
              <a:gd name="connsiteY102" fmla="*/ 1906066 h 2833294"/>
              <a:gd name="connsiteX103" fmla="*/ 2736932 w 2836707"/>
              <a:gd name="connsiteY103" fmla="*/ 1932731 h 2833294"/>
              <a:gd name="connsiteX104" fmla="*/ 2729191 w 2836707"/>
              <a:gd name="connsiteY104" fmla="*/ 1958534 h 2833294"/>
              <a:gd name="connsiteX105" fmla="*/ 2718009 w 2836707"/>
              <a:gd name="connsiteY105" fmla="*/ 1980037 h 2833294"/>
              <a:gd name="connsiteX106" fmla="*/ 2703387 w 2836707"/>
              <a:gd name="connsiteY106" fmla="*/ 2000681 h 2833294"/>
              <a:gd name="connsiteX107" fmla="*/ 2686183 w 2836707"/>
              <a:gd name="connsiteY107" fmla="*/ 2018744 h 2833294"/>
              <a:gd name="connsiteX108" fmla="*/ 2666401 w 2836707"/>
              <a:gd name="connsiteY108" fmla="*/ 2036806 h 2833294"/>
              <a:gd name="connsiteX109" fmla="*/ 2645758 w 2836707"/>
              <a:gd name="connsiteY109" fmla="*/ 2053150 h 2833294"/>
              <a:gd name="connsiteX110" fmla="*/ 2624255 w 2836707"/>
              <a:gd name="connsiteY110" fmla="*/ 2069492 h 2833294"/>
              <a:gd name="connsiteX111" fmla="*/ 2601892 w 2836707"/>
              <a:gd name="connsiteY111" fmla="*/ 2085835 h 2833294"/>
              <a:gd name="connsiteX112" fmla="*/ 2581248 w 2836707"/>
              <a:gd name="connsiteY112" fmla="*/ 2102177 h 2833294"/>
              <a:gd name="connsiteX113" fmla="*/ 2561465 w 2836707"/>
              <a:gd name="connsiteY113" fmla="*/ 2119379 h 2833294"/>
              <a:gd name="connsiteX114" fmla="*/ 2544263 w 2836707"/>
              <a:gd name="connsiteY114" fmla="*/ 2139163 h 2833294"/>
              <a:gd name="connsiteX115" fmla="*/ 2528781 w 2836707"/>
              <a:gd name="connsiteY115" fmla="*/ 2158086 h 2833294"/>
              <a:gd name="connsiteX116" fmla="*/ 2516738 w 2836707"/>
              <a:gd name="connsiteY116" fmla="*/ 2179589 h 2833294"/>
              <a:gd name="connsiteX117" fmla="*/ 2506417 w 2836707"/>
              <a:gd name="connsiteY117" fmla="*/ 2202813 h 2833294"/>
              <a:gd name="connsiteX118" fmla="*/ 2497816 w 2836707"/>
              <a:gd name="connsiteY118" fmla="*/ 2227757 h 2833294"/>
              <a:gd name="connsiteX119" fmla="*/ 2490075 w 2836707"/>
              <a:gd name="connsiteY119" fmla="*/ 2253562 h 2833294"/>
              <a:gd name="connsiteX120" fmla="*/ 2483194 w 2836707"/>
              <a:gd name="connsiteY120" fmla="*/ 2279366 h 2833294"/>
              <a:gd name="connsiteX121" fmla="*/ 2476312 w 2836707"/>
              <a:gd name="connsiteY121" fmla="*/ 2306030 h 2833294"/>
              <a:gd name="connsiteX122" fmla="*/ 2468571 w 2836707"/>
              <a:gd name="connsiteY122" fmla="*/ 2330974 h 2833294"/>
              <a:gd name="connsiteX123" fmla="*/ 2459970 w 2836707"/>
              <a:gd name="connsiteY123" fmla="*/ 2355917 h 2833294"/>
              <a:gd name="connsiteX124" fmla="*/ 2449649 w 2836707"/>
              <a:gd name="connsiteY124" fmla="*/ 2379141 h 2833294"/>
              <a:gd name="connsiteX125" fmla="*/ 2436746 w 2836707"/>
              <a:gd name="connsiteY125" fmla="*/ 2399785 h 2833294"/>
              <a:gd name="connsiteX126" fmla="*/ 2421265 w 2836707"/>
              <a:gd name="connsiteY126" fmla="*/ 2418708 h 2833294"/>
              <a:gd name="connsiteX127" fmla="*/ 2402342 w 2836707"/>
              <a:gd name="connsiteY127" fmla="*/ 2434190 h 2833294"/>
              <a:gd name="connsiteX128" fmla="*/ 2381698 w 2836707"/>
              <a:gd name="connsiteY128" fmla="*/ 2447092 h 2833294"/>
              <a:gd name="connsiteX129" fmla="*/ 2358474 w 2836707"/>
              <a:gd name="connsiteY129" fmla="*/ 2457414 h 2833294"/>
              <a:gd name="connsiteX130" fmla="*/ 2333531 w 2836707"/>
              <a:gd name="connsiteY130" fmla="*/ 2466015 h 2833294"/>
              <a:gd name="connsiteX131" fmla="*/ 2308587 w 2836707"/>
              <a:gd name="connsiteY131" fmla="*/ 2473756 h 2833294"/>
              <a:gd name="connsiteX132" fmla="*/ 2281923 w 2836707"/>
              <a:gd name="connsiteY132" fmla="*/ 2480638 h 2833294"/>
              <a:gd name="connsiteX133" fmla="*/ 2256119 w 2836707"/>
              <a:gd name="connsiteY133" fmla="*/ 2487519 h 2833294"/>
              <a:gd name="connsiteX134" fmla="*/ 2230316 w 2836707"/>
              <a:gd name="connsiteY134" fmla="*/ 2495260 h 2833294"/>
              <a:gd name="connsiteX135" fmla="*/ 2205372 w 2836707"/>
              <a:gd name="connsiteY135" fmla="*/ 2503862 h 2833294"/>
              <a:gd name="connsiteX136" fmla="*/ 2182149 w 2836707"/>
              <a:gd name="connsiteY136" fmla="*/ 2514184 h 2833294"/>
              <a:gd name="connsiteX137" fmla="*/ 2160646 w 2836707"/>
              <a:gd name="connsiteY137" fmla="*/ 2526225 h 2833294"/>
              <a:gd name="connsiteX138" fmla="*/ 2141723 w 2836707"/>
              <a:gd name="connsiteY138" fmla="*/ 2541707 h 2833294"/>
              <a:gd name="connsiteX139" fmla="*/ 2121940 w 2836707"/>
              <a:gd name="connsiteY139" fmla="*/ 2558911 h 2833294"/>
              <a:gd name="connsiteX140" fmla="*/ 2104736 w 2836707"/>
              <a:gd name="connsiteY140" fmla="*/ 2578694 h 2833294"/>
              <a:gd name="connsiteX141" fmla="*/ 2088394 w 2836707"/>
              <a:gd name="connsiteY141" fmla="*/ 2599337 h 2833294"/>
              <a:gd name="connsiteX142" fmla="*/ 2072052 w 2836707"/>
              <a:gd name="connsiteY142" fmla="*/ 2620840 h 2833294"/>
              <a:gd name="connsiteX143" fmla="*/ 2055710 w 2836707"/>
              <a:gd name="connsiteY143" fmla="*/ 2642344 h 2833294"/>
              <a:gd name="connsiteX144" fmla="*/ 2039367 w 2836707"/>
              <a:gd name="connsiteY144" fmla="*/ 2662987 h 2833294"/>
              <a:gd name="connsiteX145" fmla="*/ 2021304 w 2836707"/>
              <a:gd name="connsiteY145" fmla="*/ 2682770 h 2833294"/>
              <a:gd name="connsiteX146" fmla="*/ 2003241 w 2836707"/>
              <a:gd name="connsiteY146" fmla="*/ 2699973 h 2833294"/>
              <a:gd name="connsiteX147" fmla="*/ 1982599 w 2836707"/>
              <a:gd name="connsiteY147" fmla="*/ 2714595 h 2833294"/>
              <a:gd name="connsiteX148" fmla="*/ 1961095 w 2836707"/>
              <a:gd name="connsiteY148" fmla="*/ 2725777 h 2833294"/>
              <a:gd name="connsiteX149" fmla="*/ 1935291 w 2836707"/>
              <a:gd name="connsiteY149" fmla="*/ 2733518 h 2833294"/>
              <a:gd name="connsiteX150" fmla="*/ 1908627 w 2836707"/>
              <a:gd name="connsiteY150" fmla="*/ 2736959 h 2833294"/>
              <a:gd name="connsiteX151" fmla="*/ 1881104 w 2836707"/>
              <a:gd name="connsiteY151" fmla="*/ 2737819 h 2833294"/>
              <a:gd name="connsiteX152" fmla="*/ 1851859 w 2836707"/>
              <a:gd name="connsiteY152" fmla="*/ 2735238 h 2833294"/>
              <a:gd name="connsiteX153" fmla="*/ 1822615 w 2836707"/>
              <a:gd name="connsiteY153" fmla="*/ 2731799 h 2833294"/>
              <a:gd name="connsiteX154" fmla="*/ 1793370 w 2836707"/>
              <a:gd name="connsiteY154" fmla="*/ 2727497 h 2833294"/>
              <a:gd name="connsiteX155" fmla="*/ 1764126 w 2836707"/>
              <a:gd name="connsiteY155" fmla="*/ 2724057 h 2833294"/>
              <a:gd name="connsiteX156" fmla="*/ 1734881 w 2836707"/>
              <a:gd name="connsiteY156" fmla="*/ 2722336 h 2833294"/>
              <a:gd name="connsiteX157" fmla="*/ 1706497 w 2836707"/>
              <a:gd name="connsiteY157" fmla="*/ 2722336 h 2833294"/>
              <a:gd name="connsiteX158" fmla="*/ 1679833 w 2836707"/>
              <a:gd name="connsiteY158" fmla="*/ 2725777 h 2833294"/>
              <a:gd name="connsiteX159" fmla="*/ 1652309 w 2836707"/>
              <a:gd name="connsiteY159" fmla="*/ 2732658 h 2833294"/>
              <a:gd name="connsiteX160" fmla="*/ 1627365 w 2836707"/>
              <a:gd name="connsiteY160" fmla="*/ 2742980 h 2833294"/>
              <a:gd name="connsiteX161" fmla="*/ 1601561 w 2836707"/>
              <a:gd name="connsiteY161" fmla="*/ 2756742 h 2833294"/>
              <a:gd name="connsiteX162" fmla="*/ 1575758 w 2836707"/>
              <a:gd name="connsiteY162" fmla="*/ 2770505 h 2833294"/>
              <a:gd name="connsiteX163" fmla="*/ 1549954 w 2836707"/>
              <a:gd name="connsiteY163" fmla="*/ 2785987 h 2833294"/>
              <a:gd name="connsiteX164" fmla="*/ 1525009 w 2836707"/>
              <a:gd name="connsiteY164" fmla="*/ 2800609 h 2833294"/>
              <a:gd name="connsiteX165" fmla="*/ 1498346 w 2836707"/>
              <a:gd name="connsiteY165" fmla="*/ 2813511 h 2833294"/>
              <a:gd name="connsiteX166" fmla="*/ 1472542 w 2836707"/>
              <a:gd name="connsiteY166" fmla="*/ 2823833 h 2833294"/>
              <a:gd name="connsiteX167" fmla="*/ 1445877 w 2836707"/>
              <a:gd name="connsiteY167" fmla="*/ 2830714 h 2833294"/>
              <a:gd name="connsiteX168" fmla="*/ 1418354 w 2836707"/>
              <a:gd name="connsiteY168" fmla="*/ 2833294 h 2833294"/>
              <a:gd name="connsiteX169" fmla="*/ 1390830 w 2836707"/>
              <a:gd name="connsiteY169" fmla="*/ 2830714 h 2833294"/>
              <a:gd name="connsiteX170" fmla="*/ 1364166 w 2836707"/>
              <a:gd name="connsiteY170" fmla="*/ 2823833 h 2833294"/>
              <a:gd name="connsiteX171" fmla="*/ 1338362 w 2836707"/>
              <a:gd name="connsiteY171" fmla="*/ 2813511 h 2833294"/>
              <a:gd name="connsiteX172" fmla="*/ 1311698 w 2836707"/>
              <a:gd name="connsiteY172" fmla="*/ 2800609 h 2833294"/>
              <a:gd name="connsiteX173" fmla="*/ 1286754 w 2836707"/>
              <a:gd name="connsiteY173" fmla="*/ 2785987 h 2833294"/>
              <a:gd name="connsiteX174" fmla="*/ 1260950 w 2836707"/>
              <a:gd name="connsiteY174" fmla="*/ 2770505 h 2833294"/>
              <a:gd name="connsiteX175" fmla="*/ 1235146 w 2836707"/>
              <a:gd name="connsiteY175" fmla="*/ 2756742 h 2833294"/>
              <a:gd name="connsiteX176" fmla="*/ 1209343 w 2836707"/>
              <a:gd name="connsiteY176" fmla="*/ 2742980 h 2833294"/>
              <a:gd name="connsiteX177" fmla="*/ 1183539 w 2836707"/>
              <a:gd name="connsiteY177" fmla="*/ 2732658 h 2833294"/>
              <a:gd name="connsiteX178" fmla="*/ 1156875 w 2836707"/>
              <a:gd name="connsiteY178" fmla="*/ 2725777 h 2833294"/>
              <a:gd name="connsiteX179" fmla="*/ 1130211 w 2836707"/>
              <a:gd name="connsiteY179" fmla="*/ 2722336 h 2833294"/>
              <a:gd name="connsiteX180" fmla="*/ 1101826 w 2836707"/>
              <a:gd name="connsiteY180" fmla="*/ 2722336 h 2833294"/>
              <a:gd name="connsiteX181" fmla="*/ 1072582 w 2836707"/>
              <a:gd name="connsiteY181" fmla="*/ 2724057 h 2833294"/>
              <a:gd name="connsiteX182" fmla="*/ 1043338 w 2836707"/>
              <a:gd name="connsiteY182" fmla="*/ 2727497 h 2833294"/>
              <a:gd name="connsiteX183" fmla="*/ 1014093 w 2836707"/>
              <a:gd name="connsiteY183" fmla="*/ 2731799 h 2833294"/>
              <a:gd name="connsiteX184" fmla="*/ 984848 w 2836707"/>
              <a:gd name="connsiteY184" fmla="*/ 2735238 h 2833294"/>
              <a:gd name="connsiteX185" fmla="*/ 955604 w 2836707"/>
              <a:gd name="connsiteY185" fmla="*/ 2737819 h 2833294"/>
              <a:gd name="connsiteX186" fmla="*/ 928081 w 2836707"/>
              <a:gd name="connsiteY186" fmla="*/ 2736959 h 2833294"/>
              <a:gd name="connsiteX187" fmla="*/ 901416 w 2836707"/>
              <a:gd name="connsiteY187" fmla="*/ 2733518 h 2833294"/>
              <a:gd name="connsiteX188" fmla="*/ 875612 w 2836707"/>
              <a:gd name="connsiteY188" fmla="*/ 2725777 h 2833294"/>
              <a:gd name="connsiteX189" fmla="*/ 854109 w 2836707"/>
              <a:gd name="connsiteY189" fmla="*/ 2714595 h 2833294"/>
              <a:gd name="connsiteX190" fmla="*/ 833465 w 2836707"/>
              <a:gd name="connsiteY190" fmla="*/ 2699973 h 2833294"/>
              <a:gd name="connsiteX191" fmla="*/ 815403 w 2836707"/>
              <a:gd name="connsiteY191" fmla="*/ 2682770 h 2833294"/>
              <a:gd name="connsiteX192" fmla="*/ 797340 w 2836707"/>
              <a:gd name="connsiteY192" fmla="*/ 2662987 h 2833294"/>
              <a:gd name="connsiteX193" fmla="*/ 780998 w 2836707"/>
              <a:gd name="connsiteY193" fmla="*/ 2642344 h 2833294"/>
              <a:gd name="connsiteX194" fmla="*/ 764655 w 2836707"/>
              <a:gd name="connsiteY194" fmla="*/ 2620840 h 2833294"/>
              <a:gd name="connsiteX195" fmla="*/ 748313 w 2836707"/>
              <a:gd name="connsiteY195" fmla="*/ 2599337 h 2833294"/>
              <a:gd name="connsiteX196" fmla="*/ 731971 w 2836707"/>
              <a:gd name="connsiteY196" fmla="*/ 2578694 h 2833294"/>
              <a:gd name="connsiteX197" fmla="*/ 714768 w 2836707"/>
              <a:gd name="connsiteY197" fmla="*/ 2558911 h 2833294"/>
              <a:gd name="connsiteX198" fmla="*/ 694985 w 2836707"/>
              <a:gd name="connsiteY198" fmla="*/ 2541707 h 2833294"/>
              <a:gd name="connsiteX199" fmla="*/ 676062 w 2836707"/>
              <a:gd name="connsiteY199" fmla="*/ 2526225 h 2833294"/>
              <a:gd name="connsiteX200" fmla="*/ 654559 w 2836707"/>
              <a:gd name="connsiteY200" fmla="*/ 2514184 h 2833294"/>
              <a:gd name="connsiteX201" fmla="*/ 631335 w 2836707"/>
              <a:gd name="connsiteY201" fmla="*/ 2503862 h 2833294"/>
              <a:gd name="connsiteX202" fmla="*/ 606392 w 2836707"/>
              <a:gd name="connsiteY202" fmla="*/ 2495260 h 2833294"/>
              <a:gd name="connsiteX203" fmla="*/ 580587 w 2836707"/>
              <a:gd name="connsiteY203" fmla="*/ 2487519 h 2833294"/>
              <a:gd name="connsiteX204" fmla="*/ 554784 w 2836707"/>
              <a:gd name="connsiteY204" fmla="*/ 2480638 h 2833294"/>
              <a:gd name="connsiteX205" fmla="*/ 528120 w 2836707"/>
              <a:gd name="connsiteY205" fmla="*/ 2473756 h 2833294"/>
              <a:gd name="connsiteX206" fmla="*/ 503176 w 2836707"/>
              <a:gd name="connsiteY206" fmla="*/ 2466015 h 2833294"/>
              <a:gd name="connsiteX207" fmla="*/ 478232 w 2836707"/>
              <a:gd name="connsiteY207" fmla="*/ 2457414 h 2833294"/>
              <a:gd name="connsiteX208" fmla="*/ 455009 w 2836707"/>
              <a:gd name="connsiteY208" fmla="*/ 2447092 h 2833294"/>
              <a:gd name="connsiteX209" fmla="*/ 434366 w 2836707"/>
              <a:gd name="connsiteY209" fmla="*/ 2434190 h 2833294"/>
              <a:gd name="connsiteX210" fmla="*/ 415442 w 2836707"/>
              <a:gd name="connsiteY210" fmla="*/ 2418708 h 2833294"/>
              <a:gd name="connsiteX211" fmla="*/ 399961 w 2836707"/>
              <a:gd name="connsiteY211" fmla="*/ 2399785 h 2833294"/>
              <a:gd name="connsiteX212" fmla="*/ 387059 w 2836707"/>
              <a:gd name="connsiteY212" fmla="*/ 2379141 h 2833294"/>
              <a:gd name="connsiteX213" fmla="*/ 376737 w 2836707"/>
              <a:gd name="connsiteY213" fmla="*/ 2355917 h 2833294"/>
              <a:gd name="connsiteX214" fmla="*/ 368136 w 2836707"/>
              <a:gd name="connsiteY214" fmla="*/ 2330974 h 2833294"/>
              <a:gd name="connsiteX215" fmla="*/ 360395 w 2836707"/>
              <a:gd name="connsiteY215" fmla="*/ 2306030 h 2833294"/>
              <a:gd name="connsiteX216" fmla="*/ 353514 w 2836707"/>
              <a:gd name="connsiteY216" fmla="*/ 2279366 h 2833294"/>
              <a:gd name="connsiteX217" fmla="*/ 346633 w 2836707"/>
              <a:gd name="connsiteY217" fmla="*/ 2253562 h 2833294"/>
              <a:gd name="connsiteX218" fmla="*/ 338891 w 2836707"/>
              <a:gd name="connsiteY218" fmla="*/ 2227757 h 2833294"/>
              <a:gd name="connsiteX219" fmla="*/ 330290 w 2836707"/>
              <a:gd name="connsiteY219" fmla="*/ 2202813 h 2833294"/>
              <a:gd name="connsiteX220" fmla="*/ 319968 w 2836707"/>
              <a:gd name="connsiteY220" fmla="*/ 2179589 h 2833294"/>
              <a:gd name="connsiteX221" fmla="*/ 307927 w 2836707"/>
              <a:gd name="connsiteY221" fmla="*/ 2158086 h 2833294"/>
              <a:gd name="connsiteX222" fmla="*/ 292445 w 2836707"/>
              <a:gd name="connsiteY222" fmla="*/ 2139163 h 2833294"/>
              <a:gd name="connsiteX223" fmla="*/ 275242 w 2836707"/>
              <a:gd name="connsiteY223" fmla="*/ 2119379 h 2833294"/>
              <a:gd name="connsiteX224" fmla="*/ 255459 w 2836707"/>
              <a:gd name="connsiteY224" fmla="*/ 2102177 h 2833294"/>
              <a:gd name="connsiteX225" fmla="*/ 233955 w 2836707"/>
              <a:gd name="connsiteY225" fmla="*/ 2085835 h 2833294"/>
              <a:gd name="connsiteX226" fmla="*/ 212452 w 2836707"/>
              <a:gd name="connsiteY226" fmla="*/ 2069492 h 2833294"/>
              <a:gd name="connsiteX227" fmla="*/ 190950 w 2836707"/>
              <a:gd name="connsiteY227" fmla="*/ 2053150 h 2833294"/>
              <a:gd name="connsiteX228" fmla="*/ 170306 w 2836707"/>
              <a:gd name="connsiteY228" fmla="*/ 2036806 h 2833294"/>
              <a:gd name="connsiteX229" fmla="*/ 150523 w 2836707"/>
              <a:gd name="connsiteY229" fmla="*/ 2018744 h 2833294"/>
              <a:gd name="connsiteX230" fmla="*/ 133321 w 2836707"/>
              <a:gd name="connsiteY230" fmla="*/ 2000681 h 2833294"/>
              <a:gd name="connsiteX231" fmla="*/ 118699 w 2836707"/>
              <a:gd name="connsiteY231" fmla="*/ 1980037 h 2833294"/>
              <a:gd name="connsiteX232" fmla="*/ 107517 w 2836707"/>
              <a:gd name="connsiteY232" fmla="*/ 1958534 h 2833294"/>
              <a:gd name="connsiteX233" fmla="*/ 99776 w 2836707"/>
              <a:gd name="connsiteY233" fmla="*/ 1932731 h 2833294"/>
              <a:gd name="connsiteX234" fmla="*/ 96335 w 2836707"/>
              <a:gd name="connsiteY234" fmla="*/ 1906066 h 2833294"/>
              <a:gd name="connsiteX235" fmla="*/ 95474 w 2836707"/>
              <a:gd name="connsiteY235" fmla="*/ 1878541 h 2833294"/>
              <a:gd name="connsiteX236" fmla="*/ 98055 w 2836707"/>
              <a:gd name="connsiteY236" fmla="*/ 1849297 h 2833294"/>
              <a:gd name="connsiteX237" fmla="*/ 101496 w 2836707"/>
              <a:gd name="connsiteY237" fmla="*/ 1820052 h 2833294"/>
              <a:gd name="connsiteX238" fmla="*/ 105796 w 2836707"/>
              <a:gd name="connsiteY238" fmla="*/ 1790807 h 2833294"/>
              <a:gd name="connsiteX239" fmla="*/ 109237 w 2836707"/>
              <a:gd name="connsiteY239" fmla="*/ 1761563 h 2833294"/>
              <a:gd name="connsiteX240" fmla="*/ 110958 w 2836707"/>
              <a:gd name="connsiteY240" fmla="*/ 1732318 h 2833294"/>
              <a:gd name="connsiteX241" fmla="*/ 110958 w 2836707"/>
              <a:gd name="connsiteY241" fmla="*/ 1703933 h 2833294"/>
              <a:gd name="connsiteX242" fmla="*/ 107517 w 2836707"/>
              <a:gd name="connsiteY242" fmla="*/ 1677269 h 2833294"/>
              <a:gd name="connsiteX243" fmla="*/ 100636 w 2836707"/>
              <a:gd name="connsiteY243" fmla="*/ 1650605 h 2833294"/>
              <a:gd name="connsiteX244" fmla="*/ 90314 w 2836707"/>
              <a:gd name="connsiteY244" fmla="*/ 1625660 h 2833294"/>
              <a:gd name="connsiteX245" fmla="*/ 77412 w 2836707"/>
              <a:gd name="connsiteY245" fmla="*/ 1599857 h 2833294"/>
              <a:gd name="connsiteX246" fmla="*/ 62790 w 2836707"/>
              <a:gd name="connsiteY246" fmla="*/ 1574053 h 2833294"/>
              <a:gd name="connsiteX247" fmla="*/ 47308 w 2836707"/>
              <a:gd name="connsiteY247" fmla="*/ 1548248 h 2833294"/>
              <a:gd name="connsiteX248" fmla="*/ 32686 w 2836707"/>
              <a:gd name="connsiteY248" fmla="*/ 1523304 h 2833294"/>
              <a:gd name="connsiteX249" fmla="*/ 19783 w 2836707"/>
              <a:gd name="connsiteY249" fmla="*/ 1496640 h 2833294"/>
              <a:gd name="connsiteX250" fmla="*/ 9462 w 2836707"/>
              <a:gd name="connsiteY250" fmla="*/ 1470836 h 2833294"/>
              <a:gd name="connsiteX251" fmla="*/ 2581 w 2836707"/>
              <a:gd name="connsiteY251" fmla="*/ 1444171 h 2833294"/>
              <a:gd name="connsiteX252" fmla="*/ 0 w 2836707"/>
              <a:gd name="connsiteY252" fmla="*/ 1416647 h 2833294"/>
              <a:gd name="connsiteX253" fmla="*/ 2581 w 2836707"/>
              <a:gd name="connsiteY253" fmla="*/ 1389123 h 2833294"/>
              <a:gd name="connsiteX254" fmla="*/ 9462 w 2836707"/>
              <a:gd name="connsiteY254" fmla="*/ 1362459 h 2833294"/>
              <a:gd name="connsiteX255" fmla="*/ 19783 w 2836707"/>
              <a:gd name="connsiteY255" fmla="*/ 1336654 h 2833294"/>
              <a:gd name="connsiteX256" fmla="*/ 32686 w 2836707"/>
              <a:gd name="connsiteY256" fmla="*/ 1309991 h 2833294"/>
              <a:gd name="connsiteX257" fmla="*/ 47308 w 2836707"/>
              <a:gd name="connsiteY257" fmla="*/ 1285046 h 2833294"/>
              <a:gd name="connsiteX258" fmla="*/ 62790 w 2836707"/>
              <a:gd name="connsiteY258" fmla="*/ 1259242 h 2833294"/>
              <a:gd name="connsiteX259" fmla="*/ 77412 w 2836707"/>
              <a:gd name="connsiteY259" fmla="*/ 1233438 h 2833294"/>
              <a:gd name="connsiteX260" fmla="*/ 90314 w 2836707"/>
              <a:gd name="connsiteY260" fmla="*/ 1207634 h 2833294"/>
              <a:gd name="connsiteX261" fmla="*/ 100636 w 2836707"/>
              <a:gd name="connsiteY261" fmla="*/ 1182689 h 2833294"/>
              <a:gd name="connsiteX262" fmla="*/ 107517 w 2836707"/>
              <a:gd name="connsiteY262" fmla="*/ 1156025 h 2833294"/>
              <a:gd name="connsiteX263" fmla="*/ 110958 w 2836707"/>
              <a:gd name="connsiteY263" fmla="*/ 1129361 h 2833294"/>
              <a:gd name="connsiteX264" fmla="*/ 110958 w 2836707"/>
              <a:gd name="connsiteY264" fmla="*/ 1100977 h 2833294"/>
              <a:gd name="connsiteX265" fmla="*/ 109237 w 2836707"/>
              <a:gd name="connsiteY265" fmla="*/ 1071732 h 2833294"/>
              <a:gd name="connsiteX266" fmla="*/ 105796 w 2836707"/>
              <a:gd name="connsiteY266" fmla="*/ 1042487 h 2833294"/>
              <a:gd name="connsiteX267" fmla="*/ 101496 w 2836707"/>
              <a:gd name="connsiteY267" fmla="*/ 1013242 h 2833294"/>
              <a:gd name="connsiteX268" fmla="*/ 98055 w 2836707"/>
              <a:gd name="connsiteY268" fmla="*/ 983998 h 2833294"/>
              <a:gd name="connsiteX269" fmla="*/ 95474 w 2836707"/>
              <a:gd name="connsiteY269" fmla="*/ 954754 h 2833294"/>
              <a:gd name="connsiteX270" fmla="*/ 96335 w 2836707"/>
              <a:gd name="connsiteY270" fmla="*/ 927229 h 2833294"/>
              <a:gd name="connsiteX271" fmla="*/ 99776 w 2836707"/>
              <a:gd name="connsiteY271" fmla="*/ 900565 h 2833294"/>
              <a:gd name="connsiteX272" fmla="*/ 107517 w 2836707"/>
              <a:gd name="connsiteY272" fmla="*/ 874760 h 2833294"/>
              <a:gd name="connsiteX273" fmla="*/ 118699 w 2836707"/>
              <a:gd name="connsiteY273" fmla="*/ 853257 h 2833294"/>
              <a:gd name="connsiteX274" fmla="*/ 133321 w 2836707"/>
              <a:gd name="connsiteY274" fmla="*/ 832614 h 2833294"/>
              <a:gd name="connsiteX275" fmla="*/ 150523 w 2836707"/>
              <a:gd name="connsiteY275" fmla="*/ 814551 h 2833294"/>
              <a:gd name="connsiteX276" fmla="*/ 170306 w 2836707"/>
              <a:gd name="connsiteY276" fmla="*/ 796488 h 2833294"/>
              <a:gd name="connsiteX277" fmla="*/ 190950 w 2836707"/>
              <a:gd name="connsiteY277" fmla="*/ 780145 h 2833294"/>
              <a:gd name="connsiteX278" fmla="*/ 212452 w 2836707"/>
              <a:gd name="connsiteY278" fmla="*/ 763802 h 2833294"/>
              <a:gd name="connsiteX279" fmla="*/ 233955 w 2836707"/>
              <a:gd name="connsiteY279" fmla="*/ 747460 h 2833294"/>
              <a:gd name="connsiteX280" fmla="*/ 255459 w 2836707"/>
              <a:gd name="connsiteY280" fmla="*/ 731117 h 2833294"/>
              <a:gd name="connsiteX281" fmla="*/ 275242 w 2836707"/>
              <a:gd name="connsiteY281" fmla="*/ 713915 h 2833294"/>
              <a:gd name="connsiteX282" fmla="*/ 292445 w 2836707"/>
              <a:gd name="connsiteY282" fmla="*/ 694132 h 2833294"/>
              <a:gd name="connsiteX283" fmla="*/ 307927 w 2836707"/>
              <a:gd name="connsiteY283" fmla="*/ 675208 h 2833294"/>
              <a:gd name="connsiteX284" fmla="*/ 319968 w 2836707"/>
              <a:gd name="connsiteY284" fmla="*/ 653705 h 2833294"/>
              <a:gd name="connsiteX285" fmla="*/ 330290 w 2836707"/>
              <a:gd name="connsiteY285" fmla="*/ 630482 h 2833294"/>
              <a:gd name="connsiteX286" fmla="*/ 338891 w 2836707"/>
              <a:gd name="connsiteY286" fmla="*/ 605537 h 2833294"/>
              <a:gd name="connsiteX287" fmla="*/ 346633 w 2836707"/>
              <a:gd name="connsiteY287" fmla="*/ 579732 h 2833294"/>
              <a:gd name="connsiteX288" fmla="*/ 353514 w 2836707"/>
              <a:gd name="connsiteY288" fmla="*/ 553929 h 2833294"/>
              <a:gd name="connsiteX289" fmla="*/ 360395 w 2836707"/>
              <a:gd name="connsiteY289" fmla="*/ 527264 h 2833294"/>
              <a:gd name="connsiteX290" fmla="*/ 368136 w 2836707"/>
              <a:gd name="connsiteY290" fmla="*/ 502321 h 2833294"/>
              <a:gd name="connsiteX291" fmla="*/ 376737 w 2836707"/>
              <a:gd name="connsiteY291" fmla="*/ 477376 h 2833294"/>
              <a:gd name="connsiteX292" fmla="*/ 387059 w 2836707"/>
              <a:gd name="connsiteY292" fmla="*/ 454153 h 2833294"/>
              <a:gd name="connsiteX293" fmla="*/ 399961 w 2836707"/>
              <a:gd name="connsiteY293" fmla="*/ 433510 h 2833294"/>
              <a:gd name="connsiteX294" fmla="*/ 415442 w 2836707"/>
              <a:gd name="connsiteY294" fmla="*/ 414587 h 2833294"/>
              <a:gd name="connsiteX295" fmla="*/ 434366 w 2836707"/>
              <a:gd name="connsiteY295" fmla="*/ 399104 h 2833294"/>
              <a:gd name="connsiteX296" fmla="*/ 455009 w 2836707"/>
              <a:gd name="connsiteY296" fmla="*/ 386202 h 2833294"/>
              <a:gd name="connsiteX297" fmla="*/ 478232 w 2836707"/>
              <a:gd name="connsiteY297" fmla="*/ 375880 h 2833294"/>
              <a:gd name="connsiteX298" fmla="*/ 503176 w 2836707"/>
              <a:gd name="connsiteY298" fmla="*/ 367279 h 2833294"/>
              <a:gd name="connsiteX299" fmla="*/ 528120 w 2836707"/>
              <a:gd name="connsiteY299" fmla="*/ 359538 h 2833294"/>
              <a:gd name="connsiteX300" fmla="*/ 554784 w 2836707"/>
              <a:gd name="connsiteY300" fmla="*/ 352656 h 2833294"/>
              <a:gd name="connsiteX301" fmla="*/ 580587 w 2836707"/>
              <a:gd name="connsiteY301" fmla="*/ 345775 h 2833294"/>
              <a:gd name="connsiteX302" fmla="*/ 606392 w 2836707"/>
              <a:gd name="connsiteY302" fmla="*/ 338034 h 2833294"/>
              <a:gd name="connsiteX303" fmla="*/ 631335 w 2836707"/>
              <a:gd name="connsiteY303" fmla="*/ 329433 h 2833294"/>
              <a:gd name="connsiteX304" fmla="*/ 654559 w 2836707"/>
              <a:gd name="connsiteY304" fmla="*/ 319111 h 2833294"/>
              <a:gd name="connsiteX305" fmla="*/ 676062 w 2836707"/>
              <a:gd name="connsiteY305" fmla="*/ 307070 h 2833294"/>
              <a:gd name="connsiteX306" fmla="*/ 694985 w 2836707"/>
              <a:gd name="connsiteY306" fmla="*/ 291587 h 2833294"/>
              <a:gd name="connsiteX307" fmla="*/ 714768 w 2836707"/>
              <a:gd name="connsiteY307" fmla="*/ 274384 h 2833294"/>
              <a:gd name="connsiteX308" fmla="*/ 731971 w 2836707"/>
              <a:gd name="connsiteY308" fmla="*/ 254601 h 2833294"/>
              <a:gd name="connsiteX309" fmla="*/ 748313 w 2836707"/>
              <a:gd name="connsiteY309" fmla="*/ 233957 h 2833294"/>
              <a:gd name="connsiteX310" fmla="*/ 764655 w 2836707"/>
              <a:gd name="connsiteY310" fmla="*/ 212454 h 2833294"/>
              <a:gd name="connsiteX311" fmla="*/ 780998 w 2836707"/>
              <a:gd name="connsiteY311" fmla="*/ 190950 h 2833294"/>
              <a:gd name="connsiteX312" fmla="*/ 797340 w 2836707"/>
              <a:gd name="connsiteY312" fmla="*/ 170307 h 2833294"/>
              <a:gd name="connsiteX313" fmla="*/ 815403 w 2836707"/>
              <a:gd name="connsiteY313" fmla="*/ 150524 h 2833294"/>
              <a:gd name="connsiteX314" fmla="*/ 833465 w 2836707"/>
              <a:gd name="connsiteY314" fmla="*/ 133322 h 2833294"/>
              <a:gd name="connsiteX315" fmla="*/ 854109 w 2836707"/>
              <a:gd name="connsiteY315" fmla="*/ 118699 h 2833294"/>
              <a:gd name="connsiteX316" fmla="*/ 875612 w 2836707"/>
              <a:gd name="connsiteY316" fmla="*/ 107517 h 2833294"/>
              <a:gd name="connsiteX317" fmla="*/ 901416 w 2836707"/>
              <a:gd name="connsiteY317" fmla="*/ 99776 h 2833294"/>
              <a:gd name="connsiteX318" fmla="*/ 928081 w 2836707"/>
              <a:gd name="connsiteY318" fmla="*/ 96335 h 2833294"/>
              <a:gd name="connsiteX319" fmla="*/ 955604 w 2836707"/>
              <a:gd name="connsiteY319" fmla="*/ 95475 h 2833294"/>
              <a:gd name="connsiteX320" fmla="*/ 984848 w 2836707"/>
              <a:gd name="connsiteY320" fmla="*/ 98056 h 2833294"/>
              <a:gd name="connsiteX321" fmla="*/ 1014093 w 2836707"/>
              <a:gd name="connsiteY321" fmla="*/ 101497 h 2833294"/>
              <a:gd name="connsiteX322" fmla="*/ 1043338 w 2836707"/>
              <a:gd name="connsiteY322" fmla="*/ 105797 h 2833294"/>
              <a:gd name="connsiteX323" fmla="*/ 1072582 w 2836707"/>
              <a:gd name="connsiteY323" fmla="*/ 109238 h 2833294"/>
              <a:gd name="connsiteX324" fmla="*/ 1101826 w 2836707"/>
              <a:gd name="connsiteY324" fmla="*/ 110958 h 2833294"/>
              <a:gd name="connsiteX325" fmla="*/ 1130211 w 2836707"/>
              <a:gd name="connsiteY325" fmla="*/ 110958 h 2833294"/>
              <a:gd name="connsiteX326" fmla="*/ 1156875 w 2836707"/>
              <a:gd name="connsiteY326" fmla="*/ 107517 h 2833294"/>
              <a:gd name="connsiteX327" fmla="*/ 1183539 w 2836707"/>
              <a:gd name="connsiteY327" fmla="*/ 100636 h 2833294"/>
              <a:gd name="connsiteX328" fmla="*/ 1209343 w 2836707"/>
              <a:gd name="connsiteY328" fmla="*/ 90315 h 2833294"/>
              <a:gd name="connsiteX329" fmla="*/ 1235146 w 2836707"/>
              <a:gd name="connsiteY329" fmla="*/ 76552 h 2833294"/>
              <a:gd name="connsiteX330" fmla="*/ 1260950 w 2836707"/>
              <a:gd name="connsiteY330" fmla="*/ 62790 h 2833294"/>
              <a:gd name="connsiteX331" fmla="*/ 1286754 w 2836707"/>
              <a:gd name="connsiteY331" fmla="*/ 47308 h 2833294"/>
              <a:gd name="connsiteX332" fmla="*/ 1311698 w 2836707"/>
              <a:gd name="connsiteY332" fmla="*/ 32685 h 2833294"/>
              <a:gd name="connsiteX333" fmla="*/ 1338362 w 2836707"/>
              <a:gd name="connsiteY333" fmla="*/ 19783 h 2833294"/>
              <a:gd name="connsiteX334" fmla="*/ 1364166 w 2836707"/>
              <a:gd name="connsiteY334" fmla="*/ 9461 h 2833294"/>
              <a:gd name="connsiteX335" fmla="*/ 1390830 w 2836707"/>
              <a:gd name="connsiteY335" fmla="*/ 2580 h 28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2836707" h="2833294">
                <a:moveTo>
                  <a:pt x="1418354" y="0"/>
                </a:moveTo>
                <a:lnTo>
                  <a:pt x="1445877" y="2580"/>
                </a:lnTo>
                <a:lnTo>
                  <a:pt x="1472542" y="9461"/>
                </a:lnTo>
                <a:lnTo>
                  <a:pt x="1498346" y="19783"/>
                </a:lnTo>
                <a:lnTo>
                  <a:pt x="1525009" y="32685"/>
                </a:lnTo>
                <a:lnTo>
                  <a:pt x="1549954" y="47308"/>
                </a:lnTo>
                <a:lnTo>
                  <a:pt x="1575758" y="62790"/>
                </a:lnTo>
                <a:lnTo>
                  <a:pt x="1601561" y="76552"/>
                </a:lnTo>
                <a:lnTo>
                  <a:pt x="1627365" y="90315"/>
                </a:lnTo>
                <a:lnTo>
                  <a:pt x="1652309" y="100636"/>
                </a:lnTo>
                <a:lnTo>
                  <a:pt x="1679833" y="107517"/>
                </a:lnTo>
                <a:lnTo>
                  <a:pt x="1706497" y="110958"/>
                </a:lnTo>
                <a:lnTo>
                  <a:pt x="1734881" y="110958"/>
                </a:lnTo>
                <a:lnTo>
                  <a:pt x="1764126" y="109238"/>
                </a:lnTo>
                <a:lnTo>
                  <a:pt x="1793370" y="105797"/>
                </a:lnTo>
                <a:lnTo>
                  <a:pt x="1822615" y="101497"/>
                </a:lnTo>
                <a:lnTo>
                  <a:pt x="1851859" y="98056"/>
                </a:lnTo>
                <a:lnTo>
                  <a:pt x="1881104" y="95475"/>
                </a:lnTo>
                <a:lnTo>
                  <a:pt x="1908627" y="96335"/>
                </a:lnTo>
                <a:lnTo>
                  <a:pt x="1935291" y="99776"/>
                </a:lnTo>
                <a:lnTo>
                  <a:pt x="1961095" y="107517"/>
                </a:lnTo>
                <a:lnTo>
                  <a:pt x="1982599" y="118699"/>
                </a:lnTo>
                <a:lnTo>
                  <a:pt x="2003241" y="133322"/>
                </a:lnTo>
                <a:lnTo>
                  <a:pt x="2021304" y="150524"/>
                </a:lnTo>
                <a:lnTo>
                  <a:pt x="2039367" y="170307"/>
                </a:lnTo>
                <a:lnTo>
                  <a:pt x="2055710" y="190950"/>
                </a:lnTo>
                <a:lnTo>
                  <a:pt x="2072052" y="212454"/>
                </a:lnTo>
                <a:lnTo>
                  <a:pt x="2088394" y="233957"/>
                </a:lnTo>
                <a:lnTo>
                  <a:pt x="2104736" y="254601"/>
                </a:lnTo>
                <a:lnTo>
                  <a:pt x="2121940" y="274384"/>
                </a:lnTo>
                <a:lnTo>
                  <a:pt x="2141723" y="291587"/>
                </a:lnTo>
                <a:lnTo>
                  <a:pt x="2160646" y="307070"/>
                </a:lnTo>
                <a:lnTo>
                  <a:pt x="2182149" y="319111"/>
                </a:lnTo>
                <a:lnTo>
                  <a:pt x="2205372" y="329433"/>
                </a:lnTo>
                <a:lnTo>
                  <a:pt x="2230316" y="338034"/>
                </a:lnTo>
                <a:lnTo>
                  <a:pt x="2256119" y="345775"/>
                </a:lnTo>
                <a:lnTo>
                  <a:pt x="2281923" y="352656"/>
                </a:lnTo>
                <a:lnTo>
                  <a:pt x="2308587" y="359538"/>
                </a:lnTo>
                <a:lnTo>
                  <a:pt x="2333531" y="367279"/>
                </a:lnTo>
                <a:lnTo>
                  <a:pt x="2358474" y="375880"/>
                </a:lnTo>
                <a:lnTo>
                  <a:pt x="2381698" y="386202"/>
                </a:lnTo>
                <a:lnTo>
                  <a:pt x="2402342" y="399104"/>
                </a:lnTo>
                <a:lnTo>
                  <a:pt x="2421265" y="414587"/>
                </a:lnTo>
                <a:lnTo>
                  <a:pt x="2436746" y="433510"/>
                </a:lnTo>
                <a:lnTo>
                  <a:pt x="2449649" y="454153"/>
                </a:lnTo>
                <a:lnTo>
                  <a:pt x="2459970" y="477376"/>
                </a:lnTo>
                <a:lnTo>
                  <a:pt x="2468571" y="502321"/>
                </a:lnTo>
                <a:lnTo>
                  <a:pt x="2476312" y="527264"/>
                </a:lnTo>
                <a:lnTo>
                  <a:pt x="2483194" y="553929"/>
                </a:lnTo>
                <a:lnTo>
                  <a:pt x="2490075" y="579732"/>
                </a:lnTo>
                <a:lnTo>
                  <a:pt x="2497816" y="605537"/>
                </a:lnTo>
                <a:lnTo>
                  <a:pt x="2506417" y="630482"/>
                </a:lnTo>
                <a:lnTo>
                  <a:pt x="2516738" y="653705"/>
                </a:lnTo>
                <a:lnTo>
                  <a:pt x="2528781" y="675208"/>
                </a:lnTo>
                <a:lnTo>
                  <a:pt x="2544263" y="694132"/>
                </a:lnTo>
                <a:lnTo>
                  <a:pt x="2561465" y="713915"/>
                </a:lnTo>
                <a:lnTo>
                  <a:pt x="2581248" y="731117"/>
                </a:lnTo>
                <a:lnTo>
                  <a:pt x="2601892" y="747460"/>
                </a:lnTo>
                <a:lnTo>
                  <a:pt x="2624255" y="763802"/>
                </a:lnTo>
                <a:lnTo>
                  <a:pt x="2645758" y="780145"/>
                </a:lnTo>
                <a:lnTo>
                  <a:pt x="2666401" y="796488"/>
                </a:lnTo>
                <a:lnTo>
                  <a:pt x="2686183" y="814551"/>
                </a:lnTo>
                <a:lnTo>
                  <a:pt x="2703387" y="832614"/>
                </a:lnTo>
                <a:lnTo>
                  <a:pt x="2718009" y="853257"/>
                </a:lnTo>
                <a:lnTo>
                  <a:pt x="2729191" y="874760"/>
                </a:lnTo>
                <a:lnTo>
                  <a:pt x="2736932" y="900565"/>
                </a:lnTo>
                <a:lnTo>
                  <a:pt x="2740372" y="927229"/>
                </a:lnTo>
                <a:lnTo>
                  <a:pt x="2741233" y="954754"/>
                </a:lnTo>
                <a:lnTo>
                  <a:pt x="2738652" y="983998"/>
                </a:lnTo>
                <a:lnTo>
                  <a:pt x="2735211" y="1013242"/>
                </a:lnTo>
                <a:lnTo>
                  <a:pt x="2730911" y="1042487"/>
                </a:lnTo>
                <a:lnTo>
                  <a:pt x="2727470" y="1071732"/>
                </a:lnTo>
                <a:lnTo>
                  <a:pt x="2725751" y="1100977"/>
                </a:lnTo>
                <a:lnTo>
                  <a:pt x="2725751" y="1129361"/>
                </a:lnTo>
                <a:lnTo>
                  <a:pt x="2729191" y="1156025"/>
                </a:lnTo>
                <a:lnTo>
                  <a:pt x="2736071" y="1182689"/>
                </a:lnTo>
                <a:lnTo>
                  <a:pt x="2746393" y="1207634"/>
                </a:lnTo>
                <a:lnTo>
                  <a:pt x="2760156" y="1233438"/>
                </a:lnTo>
                <a:lnTo>
                  <a:pt x="2773917" y="1259242"/>
                </a:lnTo>
                <a:lnTo>
                  <a:pt x="2789400" y="1285046"/>
                </a:lnTo>
                <a:lnTo>
                  <a:pt x="2804021" y="1309991"/>
                </a:lnTo>
                <a:lnTo>
                  <a:pt x="2816924" y="1336654"/>
                </a:lnTo>
                <a:lnTo>
                  <a:pt x="2827245" y="1362459"/>
                </a:lnTo>
                <a:lnTo>
                  <a:pt x="2834126" y="1389123"/>
                </a:lnTo>
                <a:lnTo>
                  <a:pt x="2836707" y="1416647"/>
                </a:lnTo>
                <a:lnTo>
                  <a:pt x="2834126" y="1444171"/>
                </a:lnTo>
                <a:lnTo>
                  <a:pt x="2827245" y="1470836"/>
                </a:lnTo>
                <a:lnTo>
                  <a:pt x="2816924" y="1496640"/>
                </a:lnTo>
                <a:lnTo>
                  <a:pt x="2804021" y="1523304"/>
                </a:lnTo>
                <a:lnTo>
                  <a:pt x="2789400" y="1548248"/>
                </a:lnTo>
                <a:lnTo>
                  <a:pt x="2773917" y="1574053"/>
                </a:lnTo>
                <a:lnTo>
                  <a:pt x="2760156" y="1599857"/>
                </a:lnTo>
                <a:lnTo>
                  <a:pt x="2746393" y="1625660"/>
                </a:lnTo>
                <a:lnTo>
                  <a:pt x="2736071" y="1650605"/>
                </a:lnTo>
                <a:lnTo>
                  <a:pt x="2729191" y="1677269"/>
                </a:lnTo>
                <a:lnTo>
                  <a:pt x="2725751" y="1703933"/>
                </a:lnTo>
                <a:lnTo>
                  <a:pt x="2725751" y="1732318"/>
                </a:lnTo>
                <a:lnTo>
                  <a:pt x="2727470" y="1761563"/>
                </a:lnTo>
                <a:lnTo>
                  <a:pt x="2730911" y="1790807"/>
                </a:lnTo>
                <a:lnTo>
                  <a:pt x="2735211" y="1820052"/>
                </a:lnTo>
                <a:lnTo>
                  <a:pt x="2738652" y="1849297"/>
                </a:lnTo>
                <a:lnTo>
                  <a:pt x="2741233" y="1878541"/>
                </a:lnTo>
                <a:lnTo>
                  <a:pt x="2740372" y="1906066"/>
                </a:lnTo>
                <a:lnTo>
                  <a:pt x="2736932" y="1932731"/>
                </a:lnTo>
                <a:lnTo>
                  <a:pt x="2729191" y="1958534"/>
                </a:lnTo>
                <a:lnTo>
                  <a:pt x="2718009" y="1980037"/>
                </a:lnTo>
                <a:lnTo>
                  <a:pt x="2703387" y="2000681"/>
                </a:lnTo>
                <a:lnTo>
                  <a:pt x="2686183" y="2018744"/>
                </a:lnTo>
                <a:lnTo>
                  <a:pt x="2666401" y="2036806"/>
                </a:lnTo>
                <a:lnTo>
                  <a:pt x="2645758" y="2053150"/>
                </a:lnTo>
                <a:lnTo>
                  <a:pt x="2624255" y="2069492"/>
                </a:lnTo>
                <a:lnTo>
                  <a:pt x="2601892" y="2085835"/>
                </a:lnTo>
                <a:lnTo>
                  <a:pt x="2581248" y="2102177"/>
                </a:lnTo>
                <a:lnTo>
                  <a:pt x="2561465" y="2119379"/>
                </a:lnTo>
                <a:lnTo>
                  <a:pt x="2544263" y="2139163"/>
                </a:lnTo>
                <a:lnTo>
                  <a:pt x="2528781" y="2158086"/>
                </a:lnTo>
                <a:lnTo>
                  <a:pt x="2516738" y="2179589"/>
                </a:lnTo>
                <a:lnTo>
                  <a:pt x="2506417" y="2202813"/>
                </a:lnTo>
                <a:lnTo>
                  <a:pt x="2497816" y="2227757"/>
                </a:lnTo>
                <a:lnTo>
                  <a:pt x="2490075" y="2253562"/>
                </a:lnTo>
                <a:lnTo>
                  <a:pt x="2483194" y="2279366"/>
                </a:lnTo>
                <a:lnTo>
                  <a:pt x="2476312" y="2306030"/>
                </a:lnTo>
                <a:lnTo>
                  <a:pt x="2468571" y="2330974"/>
                </a:lnTo>
                <a:lnTo>
                  <a:pt x="2459970" y="2355917"/>
                </a:lnTo>
                <a:lnTo>
                  <a:pt x="2449649" y="2379141"/>
                </a:lnTo>
                <a:lnTo>
                  <a:pt x="2436746" y="2399785"/>
                </a:lnTo>
                <a:lnTo>
                  <a:pt x="2421265" y="2418708"/>
                </a:lnTo>
                <a:lnTo>
                  <a:pt x="2402342" y="2434190"/>
                </a:lnTo>
                <a:lnTo>
                  <a:pt x="2381698" y="2447092"/>
                </a:lnTo>
                <a:lnTo>
                  <a:pt x="2358474" y="2457414"/>
                </a:lnTo>
                <a:lnTo>
                  <a:pt x="2333531" y="2466015"/>
                </a:lnTo>
                <a:lnTo>
                  <a:pt x="2308587" y="2473756"/>
                </a:lnTo>
                <a:lnTo>
                  <a:pt x="2281923" y="2480638"/>
                </a:lnTo>
                <a:lnTo>
                  <a:pt x="2256119" y="2487519"/>
                </a:lnTo>
                <a:lnTo>
                  <a:pt x="2230316" y="2495260"/>
                </a:lnTo>
                <a:lnTo>
                  <a:pt x="2205372" y="2503862"/>
                </a:lnTo>
                <a:lnTo>
                  <a:pt x="2182149" y="2514184"/>
                </a:lnTo>
                <a:lnTo>
                  <a:pt x="2160646" y="2526225"/>
                </a:lnTo>
                <a:lnTo>
                  <a:pt x="2141723" y="2541707"/>
                </a:lnTo>
                <a:lnTo>
                  <a:pt x="2121940" y="2558911"/>
                </a:lnTo>
                <a:lnTo>
                  <a:pt x="2104736" y="2578694"/>
                </a:lnTo>
                <a:lnTo>
                  <a:pt x="2088394" y="2599337"/>
                </a:lnTo>
                <a:lnTo>
                  <a:pt x="2072052" y="2620840"/>
                </a:lnTo>
                <a:lnTo>
                  <a:pt x="2055710" y="2642344"/>
                </a:lnTo>
                <a:lnTo>
                  <a:pt x="2039367" y="2662987"/>
                </a:lnTo>
                <a:lnTo>
                  <a:pt x="2021304" y="2682770"/>
                </a:lnTo>
                <a:lnTo>
                  <a:pt x="2003241" y="2699973"/>
                </a:lnTo>
                <a:lnTo>
                  <a:pt x="1982599" y="2714595"/>
                </a:lnTo>
                <a:lnTo>
                  <a:pt x="1961095" y="2725777"/>
                </a:lnTo>
                <a:lnTo>
                  <a:pt x="1935291" y="2733518"/>
                </a:lnTo>
                <a:lnTo>
                  <a:pt x="1908627" y="2736959"/>
                </a:lnTo>
                <a:lnTo>
                  <a:pt x="1881104" y="2737819"/>
                </a:lnTo>
                <a:lnTo>
                  <a:pt x="1851859" y="2735238"/>
                </a:lnTo>
                <a:lnTo>
                  <a:pt x="1822615" y="2731799"/>
                </a:lnTo>
                <a:lnTo>
                  <a:pt x="1793370" y="2727497"/>
                </a:lnTo>
                <a:lnTo>
                  <a:pt x="1764126" y="2724057"/>
                </a:lnTo>
                <a:lnTo>
                  <a:pt x="1734881" y="2722336"/>
                </a:lnTo>
                <a:lnTo>
                  <a:pt x="1706497" y="2722336"/>
                </a:lnTo>
                <a:lnTo>
                  <a:pt x="1679833" y="2725777"/>
                </a:lnTo>
                <a:lnTo>
                  <a:pt x="1652309" y="2732658"/>
                </a:lnTo>
                <a:lnTo>
                  <a:pt x="1627365" y="2742980"/>
                </a:lnTo>
                <a:lnTo>
                  <a:pt x="1601561" y="2756742"/>
                </a:lnTo>
                <a:lnTo>
                  <a:pt x="1575758" y="2770505"/>
                </a:lnTo>
                <a:lnTo>
                  <a:pt x="1549954" y="2785987"/>
                </a:lnTo>
                <a:lnTo>
                  <a:pt x="1525009" y="2800609"/>
                </a:lnTo>
                <a:lnTo>
                  <a:pt x="1498346" y="2813511"/>
                </a:lnTo>
                <a:lnTo>
                  <a:pt x="1472542" y="2823833"/>
                </a:lnTo>
                <a:lnTo>
                  <a:pt x="1445877" y="2830714"/>
                </a:lnTo>
                <a:lnTo>
                  <a:pt x="1418354" y="2833294"/>
                </a:lnTo>
                <a:lnTo>
                  <a:pt x="1390830" y="2830714"/>
                </a:lnTo>
                <a:lnTo>
                  <a:pt x="1364166" y="2823833"/>
                </a:lnTo>
                <a:lnTo>
                  <a:pt x="1338362" y="2813511"/>
                </a:lnTo>
                <a:lnTo>
                  <a:pt x="1311698" y="2800609"/>
                </a:lnTo>
                <a:lnTo>
                  <a:pt x="1286754" y="2785987"/>
                </a:lnTo>
                <a:lnTo>
                  <a:pt x="1260950" y="2770505"/>
                </a:lnTo>
                <a:lnTo>
                  <a:pt x="1235146" y="2756742"/>
                </a:lnTo>
                <a:lnTo>
                  <a:pt x="1209343" y="2742980"/>
                </a:lnTo>
                <a:lnTo>
                  <a:pt x="1183539" y="2732658"/>
                </a:lnTo>
                <a:lnTo>
                  <a:pt x="1156875" y="2725777"/>
                </a:lnTo>
                <a:lnTo>
                  <a:pt x="1130211" y="2722336"/>
                </a:lnTo>
                <a:lnTo>
                  <a:pt x="1101826" y="2722336"/>
                </a:lnTo>
                <a:lnTo>
                  <a:pt x="1072582" y="2724057"/>
                </a:lnTo>
                <a:lnTo>
                  <a:pt x="1043338" y="2727497"/>
                </a:lnTo>
                <a:lnTo>
                  <a:pt x="1014093" y="2731799"/>
                </a:lnTo>
                <a:lnTo>
                  <a:pt x="984848" y="2735238"/>
                </a:lnTo>
                <a:lnTo>
                  <a:pt x="955604" y="2737819"/>
                </a:lnTo>
                <a:lnTo>
                  <a:pt x="928081" y="2736959"/>
                </a:lnTo>
                <a:lnTo>
                  <a:pt x="901416" y="2733518"/>
                </a:lnTo>
                <a:lnTo>
                  <a:pt x="875612" y="2725777"/>
                </a:lnTo>
                <a:lnTo>
                  <a:pt x="854109" y="2714595"/>
                </a:lnTo>
                <a:lnTo>
                  <a:pt x="833465" y="2699973"/>
                </a:lnTo>
                <a:lnTo>
                  <a:pt x="815403" y="2682770"/>
                </a:lnTo>
                <a:lnTo>
                  <a:pt x="797340" y="2662987"/>
                </a:lnTo>
                <a:lnTo>
                  <a:pt x="780998" y="2642344"/>
                </a:lnTo>
                <a:lnTo>
                  <a:pt x="764655" y="2620840"/>
                </a:lnTo>
                <a:lnTo>
                  <a:pt x="748313" y="2599337"/>
                </a:lnTo>
                <a:lnTo>
                  <a:pt x="731971" y="2578694"/>
                </a:lnTo>
                <a:lnTo>
                  <a:pt x="714768" y="2558911"/>
                </a:lnTo>
                <a:lnTo>
                  <a:pt x="694985" y="2541707"/>
                </a:lnTo>
                <a:lnTo>
                  <a:pt x="676062" y="2526225"/>
                </a:lnTo>
                <a:lnTo>
                  <a:pt x="654559" y="2514184"/>
                </a:lnTo>
                <a:lnTo>
                  <a:pt x="631335" y="2503862"/>
                </a:lnTo>
                <a:lnTo>
                  <a:pt x="606392" y="2495260"/>
                </a:lnTo>
                <a:lnTo>
                  <a:pt x="580587" y="2487519"/>
                </a:lnTo>
                <a:lnTo>
                  <a:pt x="554784" y="2480638"/>
                </a:lnTo>
                <a:lnTo>
                  <a:pt x="528120" y="2473756"/>
                </a:lnTo>
                <a:lnTo>
                  <a:pt x="503176" y="2466015"/>
                </a:lnTo>
                <a:lnTo>
                  <a:pt x="478232" y="2457414"/>
                </a:lnTo>
                <a:lnTo>
                  <a:pt x="455009" y="2447092"/>
                </a:lnTo>
                <a:lnTo>
                  <a:pt x="434366" y="2434190"/>
                </a:lnTo>
                <a:lnTo>
                  <a:pt x="415442" y="2418708"/>
                </a:lnTo>
                <a:lnTo>
                  <a:pt x="399961" y="2399785"/>
                </a:lnTo>
                <a:lnTo>
                  <a:pt x="387059" y="2379141"/>
                </a:lnTo>
                <a:lnTo>
                  <a:pt x="376737" y="2355917"/>
                </a:lnTo>
                <a:lnTo>
                  <a:pt x="368136" y="2330974"/>
                </a:lnTo>
                <a:lnTo>
                  <a:pt x="360395" y="2306030"/>
                </a:lnTo>
                <a:lnTo>
                  <a:pt x="353514" y="2279366"/>
                </a:lnTo>
                <a:lnTo>
                  <a:pt x="346633" y="2253562"/>
                </a:lnTo>
                <a:lnTo>
                  <a:pt x="338891" y="2227757"/>
                </a:lnTo>
                <a:lnTo>
                  <a:pt x="330290" y="2202813"/>
                </a:lnTo>
                <a:lnTo>
                  <a:pt x="319968" y="2179589"/>
                </a:lnTo>
                <a:lnTo>
                  <a:pt x="307927" y="2158086"/>
                </a:lnTo>
                <a:lnTo>
                  <a:pt x="292445" y="2139163"/>
                </a:lnTo>
                <a:lnTo>
                  <a:pt x="275242" y="2119379"/>
                </a:lnTo>
                <a:lnTo>
                  <a:pt x="255459" y="2102177"/>
                </a:lnTo>
                <a:lnTo>
                  <a:pt x="233955" y="2085835"/>
                </a:lnTo>
                <a:lnTo>
                  <a:pt x="212452" y="2069492"/>
                </a:lnTo>
                <a:lnTo>
                  <a:pt x="190950" y="2053150"/>
                </a:lnTo>
                <a:lnTo>
                  <a:pt x="170306" y="2036806"/>
                </a:lnTo>
                <a:lnTo>
                  <a:pt x="150523" y="2018744"/>
                </a:lnTo>
                <a:lnTo>
                  <a:pt x="133321" y="2000681"/>
                </a:lnTo>
                <a:lnTo>
                  <a:pt x="118699" y="1980037"/>
                </a:lnTo>
                <a:lnTo>
                  <a:pt x="107517" y="1958534"/>
                </a:lnTo>
                <a:lnTo>
                  <a:pt x="99776" y="1932731"/>
                </a:lnTo>
                <a:lnTo>
                  <a:pt x="96335" y="1906066"/>
                </a:lnTo>
                <a:lnTo>
                  <a:pt x="95474" y="1878541"/>
                </a:lnTo>
                <a:lnTo>
                  <a:pt x="98055" y="1849297"/>
                </a:lnTo>
                <a:lnTo>
                  <a:pt x="101496" y="1820052"/>
                </a:lnTo>
                <a:lnTo>
                  <a:pt x="105796" y="1790807"/>
                </a:lnTo>
                <a:lnTo>
                  <a:pt x="109237" y="1761563"/>
                </a:lnTo>
                <a:lnTo>
                  <a:pt x="110958" y="1732318"/>
                </a:lnTo>
                <a:lnTo>
                  <a:pt x="110958" y="1703933"/>
                </a:lnTo>
                <a:lnTo>
                  <a:pt x="107517" y="1677269"/>
                </a:lnTo>
                <a:lnTo>
                  <a:pt x="100636" y="1650605"/>
                </a:lnTo>
                <a:lnTo>
                  <a:pt x="90314" y="1625660"/>
                </a:lnTo>
                <a:lnTo>
                  <a:pt x="77412" y="1599857"/>
                </a:lnTo>
                <a:lnTo>
                  <a:pt x="62790" y="1574053"/>
                </a:lnTo>
                <a:lnTo>
                  <a:pt x="47308" y="1548248"/>
                </a:lnTo>
                <a:lnTo>
                  <a:pt x="32686" y="1523304"/>
                </a:lnTo>
                <a:lnTo>
                  <a:pt x="19783" y="1496640"/>
                </a:lnTo>
                <a:lnTo>
                  <a:pt x="9462" y="1470836"/>
                </a:lnTo>
                <a:lnTo>
                  <a:pt x="2581" y="1444171"/>
                </a:lnTo>
                <a:lnTo>
                  <a:pt x="0" y="1416647"/>
                </a:lnTo>
                <a:lnTo>
                  <a:pt x="2581" y="1389123"/>
                </a:lnTo>
                <a:lnTo>
                  <a:pt x="9462" y="1362459"/>
                </a:lnTo>
                <a:lnTo>
                  <a:pt x="19783" y="1336654"/>
                </a:lnTo>
                <a:lnTo>
                  <a:pt x="32686" y="1309991"/>
                </a:lnTo>
                <a:lnTo>
                  <a:pt x="47308" y="1285046"/>
                </a:lnTo>
                <a:lnTo>
                  <a:pt x="62790" y="1259242"/>
                </a:lnTo>
                <a:lnTo>
                  <a:pt x="77412" y="1233438"/>
                </a:lnTo>
                <a:lnTo>
                  <a:pt x="90314" y="1207634"/>
                </a:lnTo>
                <a:lnTo>
                  <a:pt x="100636" y="1182689"/>
                </a:lnTo>
                <a:lnTo>
                  <a:pt x="107517" y="1156025"/>
                </a:lnTo>
                <a:lnTo>
                  <a:pt x="110958" y="1129361"/>
                </a:lnTo>
                <a:lnTo>
                  <a:pt x="110958" y="1100977"/>
                </a:lnTo>
                <a:lnTo>
                  <a:pt x="109237" y="1071732"/>
                </a:lnTo>
                <a:lnTo>
                  <a:pt x="105796" y="1042487"/>
                </a:lnTo>
                <a:lnTo>
                  <a:pt x="101496" y="1013242"/>
                </a:lnTo>
                <a:lnTo>
                  <a:pt x="98055" y="983998"/>
                </a:lnTo>
                <a:lnTo>
                  <a:pt x="95474" y="954754"/>
                </a:lnTo>
                <a:lnTo>
                  <a:pt x="96335" y="927229"/>
                </a:lnTo>
                <a:lnTo>
                  <a:pt x="99776" y="900565"/>
                </a:lnTo>
                <a:lnTo>
                  <a:pt x="107517" y="874760"/>
                </a:lnTo>
                <a:lnTo>
                  <a:pt x="118699" y="853257"/>
                </a:lnTo>
                <a:lnTo>
                  <a:pt x="133321" y="832614"/>
                </a:lnTo>
                <a:lnTo>
                  <a:pt x="150523" y="814551"/>
                </a:lnTo>
                <a:lnTo>
                  <a:pt x="170306" y="796488"/>
                </a:lnTo>
                <a:lnTo>
                  <a:pt x="190950" y="780145"/>
                </a:lnTo>
                <a:lnTo>
                  <a:pt x="212452" y="763802"/>
                </a:lnTo>
                <a:lnTo>
                  <a:pt x="233955" y="747460"/>
                </a:lnTo>
                <a:lnTo>
                  <a:pt x="255459" y="731117"/>
                </a:lnTo>
                <a:lnTo>
                  <a:pt x="275242" y="713915"/>
                </a:lnTo>
                <a:lnTo>
                  <a:pt x="292445" y="694132"/>
                </a:lnTo>
                <a:lnTo>
                  <a:pt x="307927" y="675208"/>
                </a:lnTo>
                <a:lnTo>
                  <a:pt x="319968" y="653705"/>
                </a:lnTo>
                <a:lnTo>
                  <a:pt x="330290" y="630482"/>
                </a:lnTo>
                <a:lnTo>
                  <a:pt x="338891" y="605537"/>
                </a:lnTo>
                <a:lnTo>
                  <a:pt x="346633" y="579732"/>
                </a:lnTo>
                <a:lnTo>
                  <a:pt x="353514" y="553929"/>
                </a:lnTo>
                <a:lnTo>
                  <a:pt x="360395" y="527264"/>
                </a:lnTo>
                <a:lnTo>
                  <a:pt x="368136" y="502321"/>
                </a:lnTo>
                <a:lnTo>
                  <a:pt x="376737" y="477376"/>
                </a:lnTo>
                <a:lnTo>
                  <a:pt x="387059" y="454153"/>
                </a:lnTo>
                <a:lnTo>
                  <a:pt x="399961" y="433510"/>
                </a:lnTo>
                <a:lnTo>
                  <a:pt x="415442" y="414587"/>
                </a:lnTo>
                <a:lnTo>
                  <a:pt x="434366" y="399104"/>
                </a:lnTo>
                <a:lnTo>
                  <a:pt x="455009" y="386202"/>
                </a:lnTo>
                <a:lnTo>
                  <a:pt x="478232" y="375880"/>
                </a:lnTo>
                <a:lnTo>
                  <a:pt x="503176" y="367279"/>
                </a:lnTo>
                <a:lnTo>
                  <a:pt x="528120" y="359538"/>
                </a:lnTo>
                <a:lnTo>
                  <a:pt x="554784" y="352656"/>
                </a:lnTo>
                <a:lnTo>
                  <a:pt x="580587" y="345775"/>
                </a:lnTo>
                <a:lnTo>
                  <a:pt x="606392" y="338034"/>
                </a:lnTo>
                <a:lnTo>
                  <a:pt x="631335" y="329433"/>
                </a:lnTo>
                <a:lnTo>
                  <a:pt x="654559" y="319111"/>
                </a:lnTo>
                <a:lnTo>
                  <a:pt x="676062" y="307070"/>
                </a:lnTo>
                <a:lnTo>
                  <a:pt x="694985" y="291587"/>
                </a:lnTo>
                <a:lnTo>
                  <a:pt x="714768" y="274384"/>
                </a:lnTo>
                <a:lnTo>
                  <a:pt x="731971" y="254601"/>
                </a:lnTo>
                <a:lnTo>
                  <a:pt x="748313" y="233957"/>
                </a:lnTo>
                <a:lnTo>
                  <a:pt x="764655" y="212454"/>
                </a:lnTo>
                <a:lnTo>
                  <a:pt x="780998" y="190950"/>
                </a:lnTo>
                <a:lnTo>
                  <a:pt x="797340" y="170307"/>
                </a:lnTo>
                <a:lnTo>
                  <a:pt x="815403" y="150524"/>
                </a:lnTo>
                <a:lnTo>
                  <a:pt x="833465" y="133322"/>
                </a:lnTo>
                <a:lnTo>
                  <a:pt x="854109" y="118699"/>
                </a:lnTo>
                <a:lnTo>
                  <a:pt x="875612" y="107517"/>
                </a:lnTo>
                <a:lnTo>
                  <a:pt x="901416" y="99776"/>
                </a:lnTo>
                <a:lnTo>
                  <a:pt x="928081" y="96335"/>
                </a:lnTo>
                <a:lnTo>
                  <a:pt x="955604" y="95475"/>
                </a:lnTo>
                <a:lnTo>
                  <a:pt x="984848" y="98056"/>
                </a:lnTo>
                <a:lnTo>
                  <a:pt x="1014093" y="101497"/>
                </a:lnTo>
                <a:lnTo>
                  <a:pt x="1043338" y="105797"/>
                </a:lnTo>
                <a:lnTo>
                  <a:pt x="1072582" y="109238"/>
                </a:lnTo>
                <a:lnTo>
                  <a:pt x="1101826" y="110958"/>
                </a:lnTo>
                <a:lnTo>
                  <a:pt x="1130211" y="110958"/>
                </a:lnTo>
                <a:lnTo>
                  <a:pt x="1156875" y="107517"/>
                </a:lnTo>
                <a:lnTo>
                  <a:pt x="1183539" y="100636"/>
                </a:lnTo>
                <a:lnTo>
                  <a:pt x="1209343" y="90315"/>
                </a:lnTo>
                <a:lnTo>
                  <a:pt x="1235146" y="76552"/>
                </a:lnTo>
                <a:lnTo>
                  <a:pt x="1260950" y="62790"/>
                </a:lnTo>
                <a:lnTo>
                  <a:pt x="1286754" y="47308"/>
                </a:lnTo>
                <a:lnTo>
                  <a:pt x="1311698" y="32685"/>
                </a:lnTo>
                <a:lnTo>
                  <a:pt x="1338362" y="19783"/>
                </a:lnTo>
                <a:lnTo>
                  <a:pt x="1364166" y="9461"/>
                </a:lnTo>
                <a:lnTo>
                  <a:pt x="1390830" y="258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9634" name="Picture 1" descr="A person lying in a hospital bed&#10;&#10;Description automatically generated with medium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9444" y="3324225"/>
            <a:ext cx="1203721" cy="1428750"/>
          </a:xfrm>
          <a:prstGeom prst="rect">
            <a:avLst/>
          </a:prstGeom>
          <a:noFill/>
        </p:spPr>
      </p:pic>
      <p:sp>
        <p:nvSpPr>
          <p:cNvPr id="99" name="Freeform: Shape 98">
            <a:extLst>
              <a:ext uri="{FF2B5EF4-FFF2-40B4-BE49-F238E27FC236}">
                <a16:creationId xmlns:a16="http://schemas.microsoft.com/office/drawing/2014/main" id="{40131DE2-48F2-41BE-8535-4A206FF42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3226" y="4669516"/>
            <a:ext cx="2530775" cy="2190650"/>
          </a:xfrm>
          <a:custGeom>
            <a:avLst/>
            <a:gdLst>
              <a:gd name="connsiteX0" fmla="*/ 1989664 w 3374366"/>
              <a:gd name="connsiteY0" fmla="*/ 0 h 2920866"/>
              <a:gd name="connsiteX1" fmla="*/ 2028274 w 3374366"/>
              <a:gd name="connsiteY1" fmla="*/ 3619 h 2920866"/>
              <a:gd name="connsiteX2" fmla="*/ 2065678 w 3374366"/>
              <a:gd name="connsiteY2" fmla="*/ 13272 h 2920866"/>
              <a:gd name="connsiteX3" fmla="*/ 2101877 w 3374366"/>
              <a:gd name="connsiteY3" fmla="*/ 27751 h 2920866"/>
              <a:gd name="connsiteX4" fmla="*/ 2139280 w 3374366"/>
              <a:gd name="connsiteY4" fmla="*/ 45850 h 2920866"/>
              <a:gd name="connsiteX5" fmla="*/ 2174272 w 3374366"/>
              <a:gd name="connsiteY5" fmla="*/ 66362 h 2920866"/>
              <a:gd name="connsiteX6" fmla="*/ 2210470 w 3374366"/>
              <a:gd name="connsiteY6" fmla="*/ 88081 h 2920866"/>
              <a:gd name="connsiteX7" fmla="*/ 2246667 w 3374366"/>
              <a:gd name="connsiteY7" fmla="*/ 107386 h 2920866"/>
              <a:gd name="connsiteX8" fmla="*/ 2282864 w 3374366"/>
              <a:gd name="connsiteY8" fmla="*/ 126692 h 2920866"/>
              <a:gd name="connsiteX9" fmla="*/ 2317856 w 3374366"/>
              <a:gd name="connsiteY9" fmla="*/ 141170 h 2920866"/>
              <a:gd name="connsiteX10" fmla="*/ 2356466 w 3374366"/>
              <a:gd name="connsiteY10" fmla="*/ 150823 h 2920866"/>
              <a:gd name="connsiteX11" fmla="*/ 2393870 w 3374366"/>
              <a:gd name="connsiteY11" fmla="*/ 155650 h 2920866"/>
              <a:gd name="connsiteX12" fmla="*/ 2433687 w 3374366"/>
              <a:gd name="connsiteY12" fmla="*/ 155650 h 2920866"/>
              <a:gd name="connsiteX13" fmla="*/ 2474712 w 3374366"/>
              <a:gd name="connsiteY13" fmla="*/ 153237 h 2920866"/>
              <a:gd name="connsiteX14" fmla="*/ 2515735 w 3374366"/>
              <a:gd name="connsiteY14" fmla="*/ 148410 h 2920866"/>
              <a:gd name="connsiteX15" fmla="*/ 2556760 w 3374366"/>
              <a:gd name="connsiteY15" fmla="*/ 142378 h 2920866"/>
              <a:gd name="connsiteX16" fmla="*/ 2597783 w 3374366"/>
              <a:gd name="connsiteY16" fmla="*/ 137551 h 2920866"/>
              <a:gd name="connsiteX17" fmla="*/ 2638808 w 3374366"/>
              <a:gd name="connsiteY17" fmla="*/ 133931 h 2920866"/>
              <a:gd name="connsiteX18" fmla="*/ 2677418 w 3374366"/>
              <a:gd name="connsiteY18" fmla="*/ 135137 h 2920866"/>
              <a:gd name="connsiteX19" fmla="*/ 2714822 w 3374366"/>
              <a:gd name="connsiteY19" fmla="*/ 139964 h 2920866"/>
              <a:gd name="connsiteX20" fmla="*/ 2751021 w 3374366"/>
              <a:gd name="connsiteY20" fmla="*/ 150823 h 2920866"/>
              <a:gd name="connsiteX21" fmla="*/ 2781186 w 3374366"/>
              <a:gd name="connsiteY21" fmla="*/ 166509 h 2920866"/>
              <a:gd name="connsiteX22" fmla="*/ 2810143 w 3374366"/>
              <a:gd name="connsiteY22" fmla="*/ 187021 h 2920866"/>
              <a:gd name="connsiteX23" fmla="*/ 2835482 w 3374366"/>
              <a:gd name="connsiteY23" fmla="*/ 211152 h 2920866"/>
              <a:gd name="connsiteX24" fmla="*/ 2860820 w 3374366"/>
              <a:gd name="connsiteY24" fmla="*/ 238903 h 2920866"/>
              <a:gd name="connsiteX25" fmla="*/ 2883745 w 3374366"/>
              <a:gd name="connsiteY25" fmla="*/ 267862 h 2920866"/>
              <a:gd name="connsiteX26" fmla="*/ 2906670 w 3374366"/>
              <a:gd name="connsiteY26" fmla="*/ 298027 h 2920866"/>
              <a:gd name="connsiteX27" fmla="*/ 2929596 w 3374366"/>
              <a:gd name="connsiteY27" fmla="*/ 328191 h 2920866"/>
              <a:gd name="connsiteX28" fmla="*/ 2952520 w 3374366"/>
              <a:gd name="connsiteY28" fmla="*/ 357149 h 2920866"/>
              <a:gd name="connsiteX29" fmla="*/ 2976653 w 3374366"/>
              <a:gd name="connsiteY29" fmla="*/ 384900 h 2920866"/>
              <a:gd name="connsiteX30" fmla="*/ 3004404 w 3374366"/>
              <a:gd name="connsiteY30" fmla="*/ 409033 h 2920866"/>
              <a:gd name="connsiteX31" fmla="*/ 3030950 w 3374366"/>
              <a:gd name="connsiteY31" fmla="*/ 430752 h 2920866"/>
              <a:gd name="connsiteX32" fmla="*/ 3061114 w 3374366"/>
              <a:gd name="connsiteY32" fmla="*/ 447642 h 2920866"/>
              <a:gd name="connsiteX33" fmla="*/ 3093692 w 3374366"/>
              <a:gd name="connsiteY33" fmla="*/ 462122 h 2920866"/>
              <a:gd name="connsiteX34" fmla="*/ 3128682 w 3374366"/>
              <a:gd name="connsiteY34" fmla="*/ 474187 h 2920866"/>
              <a:gd name="connsiteX35" fmla="*/ 3164879 w 3374366"/>
              <a:gd name="connsiteY35" fmla="*/ 485046 h 2920866"/>
              <a:gd name="connsiteX36" fmla="*/ 3201078 w 3374366"/>
              <a:gd name="connsiteY36" fmla="*/ 494700 h 2920866"/>
              <a:gd name="connsiteX37" fmla="*/ 3238482 w 3374366"/>
              <a:gd name="connsiteY37" fmla="*/ 504352 h 2920866"/>
              <a:gd name="connsiteX38" fmla="*/ 3273472 w 3374366"/>
              <a:gd name="connsiteY38" fmla="*/ 515212 h 2920866"/>
              <a:gd name="connsiteX39" fmla="*/ 3308463 w 3374366"/>
              <a:gd name="connsiteY39" fmla="*/ 527277 h 2920866"/>
              <a:gd name="connsiteX40" fmla="*/ 3341042 w 3374366"/>
              <a:gd name="connsiteY40" fmla="*/ 541757 h 2920866"/>
              <a:gd name="connsiteX41" fmla="*/ 3370000 w 3374366"/>
              <a:gd name="connsiteY41" fmla="*/ 559856 h 2920866"/>
              <a:gd name="connsiteX42" fmla="*/ 3374366 w 3374366"/>
              <a:gd name="connsiteY42" fmla="*/ 563428 h 2920866"/>
              <a:gd name="connsiteX43" fmla="*/ 3374366 w 3374366"/>
              <a:gd name="connsiteY43" fmla="*/ 2920866 h 2920866"/>
              <a:gd name="connsiteX44" fmla="*/ 321479 w 3374366"/>
              <a:gd name="connsiteY44" fmla="*/ 2920866 h 2920866"/>
              <a:gd name="connsiteX45" fmla="*/ 298028 w 3374366"/>
              <a:gd name="connsiteY45" fmla="*/ 2903043 h 2920866"/>
              <a:gd name="connsiteX46" fmla="*/ 267863 w 3374366"/>
              <a:gd name="connsiteY46" fmla="*/ 2880118 h 2920866"/>
              <a:gd name="connsiteX47" fmla="*/ 238904 w 3374366"/>
              <a:gd name="connsiteY47" fmla="*/ 2857192 h 2920866"/>
              <a:gd name="connsiteX48" fmla="*/ 211153 w 3374366"/>
              <a:gd name="connsiteY48" fmla="*/ 2831854 h 2920866"/>
              <a:gd name="connsiteX49" fmla="*/ 187021 w 3374366"/>
              <a:gd name="connsiteY49" fmla="*/ 2806516 h 2920866"/>
              <a:gd name="connsiteX50" fmla="*/ 166510 w 3374366"/>
              <a:gd name="connsiteY50" fmla="*/ 2777557 h 2920866"/>
              <a:gd name="connsiteX51" fmla="*/ 150825 w 3374366"/>
              <a:gd name="connsiteY51" fmla="*/ 2747394 h 2920866"/>
              <a:gd name="connsiteX52" fmla="*/ 139965 w 3374366"/>
              <a:gd name="connsiteY52" fmla="*/ 2711197 h 2920866"/>
              <a:gd name="connsiteX53" fmla="*/ 135139 w 3374366"/>
              <a:gd name="connsiteY53" fmla="*/ 2673792 h 2920866"/>
              <a:gd name="connsiteX54" fmla="*/ 133931 w 3374366"/>
              <a:gd name="connsiteY54" fmla="*/ 2635180 h 2920866"/>
              <a:gd name="connsiteX55" fmla="*/ 137551 w 3374366"/>
              <a:gd name="connsiteY55" fmla="*/ 2594157 h 2920866"/>
              <a:gd name="connsiteX56" fmla="*/ 142378 w 3374366"/>
              <a:gd name="connsiteY56" fmla="*/ 2553133 h 2920866"/>
              <a:gd name="connsiteX57" fmla="*/ 148410 w 3374366"/>
              <a:gd name="connsiteY57" fmla="*/ 2512109 h 2920866"/>
              <a:gd name="connsiteX58" fmla="*/ 153237 w 3374366"/>
              <a:gd name="connsiteY58" fmla="*/ 2471085 h 2920866"/>
              <a:gd name="connsiteX59" fmla="*/ 155651 w 3374366"/>
              <a:gd name="connsiteY59" fmla="*/ 2430062 h 2920866"/>
              <a:gd name="connsiteX60" fmla="*/ 155651 w 3374366"/>
              <a:gd name="connsiteY60" fmla="*/ 2390243 h 2920866"/>
              <a:gd name="connsiteX61" fmla="*/ 150825 w 3374366"/>
              <a:gd name="connsiteY61" fmla="*/ 2352841 h 2920866"/>
              <a:gd name="connsiteX62" fmla="*/ 141171 w 3374366"/>
              <a:gd name="connsiteY62" fmla="*/ 2315436 h 2920866"/>
              <a:gd name="connsiteX63" fmla="*/ 126692 w 3374366"/>
              <a:gd name="connsiteY63" fmla="*/ 2280444 h 2920866"/>
              <a:gd name="connsiteX64" fmla="*/ 108594 w 3374366"/>
              <a:gd name="connsiteY64" fmla="*/ 2244247 h 2920866"/>
              <a:gd name="connsiteX65" fmla="*/ 88081 w 3374366"/>
              <a:gd name="connsiteY65" fmla="*/ 2208051 h 2920866"/>
              <a:gd name="connsiteX66" fmla="*/ 66363 w 3374366"/>
              <a:gd name="connsiteY66" fmla="*/ 2171852 h 2920866"/>
              <a:gd name="connsiteX67" fmla="*/ 45851 w 3374366"/>
              <a:gd name="connsiteY67" fmla="*/ 2136860 h 2920866"/>
              <a:gd name="connsiteX68" fmla="*/ 27751 w 3374366"/>
              <a:gd name="connsiteY68" fmla="*/ 2099458 h 2920866"/>
              <a:gd name="connsiteX69" fmla="*/ 13273 w 3374366"/>
              <a:gd name="connsiteY69" fmla="*/ 2063259 h 2920866"/>
              <a:gd name="connsiteX70" fmla="*/ 3621 w 3374366"/>
              <a:gd name="connsiteY70" fmla="*/ 2025855 h 2920866"/>
              <a:gd name="connsiteX71" fmla="*/ 0 w 3374366"/>
              <a:gd name="connsiteY71" fmla="*/ 1987244 h 2920866"/>
              <a:gd name="connsiteX72" fmla="*/ 3621 w 3374366"/>
              <a:gd name="connsiteY72" fmla="*/ 1948634 h 2920866"/>
              <a:gd name="connsiteX73" fmla="*/ 13273 w 3374366"/>
              <a:gd name="connsiteY73" fmla="*/ 1911231 h 2920866"/>
              <a:gd name="connsiteX74" fmla="*/ 27751 w 3374366"/>
              <a:gd name="connsiteY74" fmla="*/ 1875032 h 2920866"/>
              <a:gd name="connsiteX75" fmla="*/ 45851 w 3374366"/>
              <a:gd name="connsiteY75" fmla="*/ 1837629 h 2920866"/>
              <a:gd name="connsiteX76" fmla="*/ 66363 w 3374366"/>
              <a:gd name="connsiteY76" fmla="*/ 1802637 h 2920866"/>
              <a:gd name="connsiteX77" fmla="*/ 88081 w 3374366"/>
              <a:gd name="connsiteY77" fmla="*/ 1766441 h 2920866"/>
              <a:gd name="connsiteX78" fmla="*/ 108594 w 3374366"/>
              <a:gd name="connsiteY78" fmla="*/ 1730242 h 2920866"/>
              <a:gd name="connsiteX79" fmla="*/ 126692 w 3374366"/>
              <a:gd name="connsiteY79" fmla="*/ 1694045 h 2920866"/>
              <a:gd name="connsiteX80" fmla="*/ 141171 w 3374366"/>
              <a:gd name="connsiteY80" fmla="*/ 1659053 h 2920866"/>
              <a:gd name="connsiteX81" fmla="*/ 150825 w 3374366"/>
              <a:gd name="connsiteY81" fmla="*/ 1621649 h 2920866"/>
              <a:gd name="connsiteX82" fmla="*/ 155651 w 3374366"/>
              <a:gd name="connsiteY82" fmla="*/ 1584246 h 2920866"/>
              <a:gd name="connsiteX83" fmla="*/ 155651 w 3374366"/>
              <a:gd name="connsiteY83" fmla="*/ 1544429 h 2920866"/>
              <a:gd name="connsiteX84" fmla="*/ 153237 w 3374366"/>
              <a:gd name="connsiteY84" fmla="*/ 1503404 h 2920866"/>
              <a:gd name="connsiteX85" fmla="*/ 148410 w 3374366"/>
              <a:gd name="connsiteY85" fmla="*/ 1462381 h 2920866"/>
              <a:gd name="connsiteX86" fmla="*/ 142378 w 3374366"/>
              <a:gd name="connsiteY86" fmla="*/ 1421356 h 2920866"/>
              <a:gd name="connsiteX87" fmla="*/ 137551 w 3374366"/>
              <a:gd name="connsiteY87" fmla="*/ 1380333 h 2920866"/>
              <a:gd name="connsiteX88" fmla="*/ 133931 w 3374366"/>
              <a:gd name="connsiteY88" fmla="*/ 1339309 h 2920866"/>
              <a:gd name="connsiteX89" fmla="*/ 135139 w 3374366"/>
              <a:gd name="connsiteY89" fmla="*/ 1300699 h 2920866"/>
              <a:gd name="connsiteX90" fmla="*/ 139965 w 3374366"/>
              <a:gd name="connsiteY90" fmla="*/ 1263295 h 2920866"/>
              <a:gd name="connsiteX91" fmla="*/ 150825 w 3374366"/>
              <a:gd name="connsiteY91" fmla="*/ 1227096 h 2920866"/>
              <a:gd name="connsiteX92" fmla="*/ 166510 w 3374366"/>
              <a:gd name="connsiteY92" fmla="*/ 1196933 h 2920866"/>
              <a:gd name="connsiteX93" fmla="*/ 187021 w 3374366"/>
              <a:gd name="connsiteY93" fmla="*/ 1167974 h 2920866"/>
              <a:gd name="connsiteX94" fmla="*/ 211153 w 3374366"/>
              <a:gd name="connsiteY94" fmla="*/ 1142636 h 2920866"/>
              <a:gd name="connsiteX95" fmla="*/ 238904 w 3374366"/>
              <a:gd name="connsiteY95" fmla="*/ 1117298 h 2920866"/>
              <a:gd name="connsiteX96" fmla="*/ 267863 w 3374366"/>
              <a:gd name="connsiteY96" fmla="*/ 1094371 h 2920866"/>
              <a:gd name="connsiteX97" fmla="*/ 298028 w 3374366"/>
              <a:gd name="connsiteY97" fmla="*/ 1071447 h 2920866"/>
              <a:gd name="connsiteX98" fmla="*/ 328191 w 3374366"/>
              <a:gd name="connsiteY98" fmla="*/ 1048522 h 2920866"/>
              <a:gd name="connsiteX99" fmla="*/ 358357 w 3374366"/>
              <a:gd name="connsiteY99" fmla="*/ 1025597 h 2920866"/>
              <a:gd name="connsiteX100" fmla="*/ 386108 w 3374366"/>
              <a:gd name="connsiteY100" fmla="*/ 1001466 h 2920866"/>
              <a:gd name="connsiteX101" fmla="*/ 410242 w 3374366"/>
              <a:gd name="connsiteY101" fmla="*/ 973715 h 2920866"/>
              <a:gd name="connsiteX102" fmla="*/ 431958 w 3374366"/>
              <a:gd name="connsiteY102" fmla="*/ 947169 h 2920866"/>
              <a:gd name="connsiteX103" fmla="*/ 448850 w 3374366"/>
              <a:gd name="connsiteY103" fmla="*/ 917005 h 2920866"/>
              <a:gd name="connsiteX104" fmla="*/ 463330 w 3374366"/>
              <a:gd name="connsiteY104" fmla="*/ 884427 h 2920866"/>
              <a:gd name="connsiteX105" fmla="*/ 475396 w 3374366"/>
              <a:gd name="connsiteY105" fmla="*/ 849436 h 2920866"/>
              <a:gd name="connsiteX106" fmla="*/ 486255 w 3374366"/>
              <a:gd name="connsiteY106" fmla="*/ 813237 h 2920866"/>
              <a:gd name="connsiteX107" fmla="*/ 495909 w 3374366"/>
              <a:gd name="connsiteY107" fmla="*/ 777040 h 2920866"/>
              <a:gd name="connsiteX108" fmla="*/ 505561 w 3374366"/>
              <a:gd name="connsiteY108" fmla="*/ 739636 h 2920866"/>
              <a:gd name="connsiteX109" fmla="*/ 516421 w 3374366"/>
              <a:gd name="connsiteY109" fmla="*/ 704646 h 2920866"/>
              <a:gd name="connsiteX110" fmla="*/ 528486 w 3374366"/>
              <a:gd name="connsiteY110" fmla="*/ 669654 h 2920866"/>
              <a:gd name="connsiteX111" fmla="*/ 542966 w 3374366"/>
              <a:gd name="connsiteY111" fmla="*/ 637077 h 2920866"/>
              <a:gd name="connsiteX112" fmla="*/ 561064 w 3374366"/>
              <a:gd name="connsiteY112" fmla="*/ 608119 h 2920866"/>
              <a:gd name="connsiteX113" fmla="*/ 582782 w 3374366"/>
              <a:gd name="connsiteY113" fmla="*/ 581574 h 2920866"/>
              <a:gd name="connsiteX114" fmla="*/ 609327 w 3374366"/>
              <a:gd name="connsiteY114" fmla="*/ 559856 h 2920866"/>
              <a:gd name="connsiteX115" fmla="*/ 638286 w 3374366"/>
              <a:gd name="connsiteY115" fmla="*/ 541757 h 2920866"/>
              <a:gd name="connsiteX116" fmla="*/ 670863 w 3374366"/>
              <a:gd name="connsiteY116" fmla="*/ 527277 h 2920866"/>
              <a:gd name="connsiteX117" fmla="*/ 705855 w 3374366"/>
              <a:gd name="connsiteY117" fmla="*/ 515212 h 2920866"/>
              <a:gd name="connsiteX118" fmla="*/ 740846 w 3374366"/>
              <a:gd name="connsiteY118" fmla="*/ 504352 h 2920866"/>
              <a:gd name="connsiteX119" fmla="*/ 778250 w 3374366"/>
              <a:gd name="connsiteY119" fmla="*/ 494700 h 2920866"/>
              <a:gd name="connsiteX120" fmla="*/ 814447 w 3374366"/>
              <a:gd name="connsiteY120" fmla="*/ 485046 h 2920866"/>
              <a:gd name="connsiteX121" fmla="*/ 850645 w 3374366"/>
              <a:gd name="connsiteY121" fmla="*/ 474187 h 2920866"/>
              <a:gd name="connsiteX122" fmla="*/ 885636 w 3374366"/>
              <a:gd name="connsiteY122" fmla="*/ 462122 h 2920866"/>
              <a:gd name="connsiteX123" fmla="*/ 918213 w 3374366"/>
              <a:gd name="connsiteY123" fmla="*/ 447642 h 2920866"/>
              <a:gd name="connsiteX124" fmla="*/ 948378 w 3374366"/>
              <a:gd name="connsiteY124" fmla="*/ 430752 h 2920866"/>
              <a:gd name="connsiteX125" fmla="*/ 974923 w 3374366"/>
              <a:gd name="connsiteY125" fmla="*/ 409033 h 2920866"/>
              <a:gd name="connsiteX126" fmla="*/ 1002675 w 3374366"/>
              <a:gd name="connsiteY126" fmla="*/ 384900 h 2920866"/>
              <a:gd name="connsiteX127" fmla="*/ 1026807 w 3374366"/>
              <a:gd name="connsiteY127" fmla="*/ 357149 h 2920866"/>
              <a:gd name="connsiteX128" fmla="*/ 1049732 w 3374366"/>
              <a:gd name="connsiteY128" fmla="*/ 328191 h 2920866"/>
              <a:gd name="connsiteX129" fmla="*/ 1072657 w 3374366"/>
              <a:gd name="connsiteY129" fmla="*/ 298027 h 2920866"/>
              <a:gd name="connsiteX130" fmla="*/ 1095582 w 3374366"/>
              <a:gd name="connsiteY130" fmla="*/ 267862 h 2920866"/>
              <a:gd name="connsiteX131" fmla="*/ 1118507 w 3374366"/>
              <a:gd name="connsiteY131" fmla="*/ 238903 h 2920866"/>
              <a:gd name="connsiteX132" fmla="*/ 1143846 w 3374366"/>
              <a:gd name="connsiteY132" fmla="*/ 211152 h 2920866"/>
              <a:gd name="connsiteX133" fmla="*/ 1169184 w 3374366"/>
              <a:gd name="connsiteY133" fmla="*/ 187021 h 2920866"/>
              <a:gd name="connsiteX134" fmla="*/ 1198142 w 3374366"/>
              <a:gd name="connsiteY134" fmla="*/ 166509 h 2920866"/>
              <a:gd name="connsiteX135" fmla="*/ 1228307 w 3374366"/>
              <a:gd name="connsiteY135" fmla="*/ 150823 h 2920866"/>
              <a:gd name="connsiteX136" fmla="*/ 1264505 w 3374366"/>
              <a:gd name="connsiteY136" fmla="*/ 139964 h 2920866"/>
              <a:gd name="connsiteX137" fmla="*/ 1301909 w 3374366"/>
              <a:gd name="connsiteY137" fmla="*/ 135137 h 2920866"/>
              <a:gd name="connsiteX138" fmla="*/ 1340519 w 3374366"/>
              <a:gd name="connsiteY138" fmla="*/ 133931 h 2920866"/>
              <a:gd name="connsiteX139" fmla="*/ 1381542 w 3374366"/>
              <a:gd name="connsiteY139" fmla="*/ 137551 h 2920866"/>
              <a:gd name="connsiteX140" fmla="*/ 1422567 w 3374366"/>
              <a:gd name="connsiteY140" fmla="*/ 142378 h 2920866"/>
              <a:gd name="connsiteX141" fmla="*/ 1463592 w 3374366"/>
              <a:gd name="connsiteY141" fmla="*/ 148410 h 2920866"/>
              <a:gd name="connsiteX142" fmla="*/ 1504615 w 3374366"/>
              <a:gd name="connsiteY142" fmla="*/ 153237 h 2920866"/>
              <a:gd name="connsiteX143" fmla="*/ 1545639 w 3374366"/>
              <a:gd name="connsiteY143" fmla="*/ 155650 h 2920866"/>
              <a:gd name="connsiteX144" fmla="*/ 1585457 w 3374366"/>
              <a:gd name="connsiteY144" fmla="*/ 155650 h 2920866"/>
              <a:gd name="connsiteX145" fmla="*/ 1622862 w 3374366"/>
              <a:gd name="connsiteY145" fmla="*/ 150823 h 2920866"/>
              <a:gd name="connsiteX146" fmla="*/ 1660266 w 3374366"/>
              <a:gd name="connsiteY146" fmla="*/ 141170 h 2920866"/>
              <a:gd name="connsiteX147" fmla="*/ 1696464 w 3374366"/>
              <a:gd name="connsiteY147" fmla="*/ 126692 h 2920866"/>
              <a:gd name="connsiteX148" fmla="*/ 1732660 w 3374366"/>
              <a:gd name="connsiteY148" fmla="*/ 107386 h 2920866"/>
              <a:gd name="connsiteX149" fmla="*/ 1768858 w 3374366"/>
              <a:gd name="connsiteY149" fmla="*/ 88081 h 2920866"/>
              <a:gd name="connsiteX150" fmla="*/ 1805055 w 3374366"/>
              <a:gd name="connsiteY150" fmla="*/ 66362 h 2920866"/>
              <a:gd name="connsiteX151" fmla="*/ 1840048 w 3374366"/>
              <a:gd name="connsiteY151" fmla="*/ 45850 h 2920866"/>
              <a:gd name="connsiteX152" fmla="*/ 1877452 w 3374366"/>
              <a:gd name="connsiteY152" fmla="*/ 27751 h 2920866"/>
              <a:gd name="connsiteX153" fmla="*/ 1913649 w 3374366"/>
              <a:gd name="connsiteY153" fmla="*/ 13272 h 2920866"/>
              <a:gd name="connsiteX154" fmla="*/ 1951053 w 3374366"/>
              <a:gd name="connsiteY154" fmla="*/ 3619 h 292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374366" h="2920866">
                <a:moveTo>
                  <a:pt x="1989664" y="0"/>
                </a:moveTo>
                <a:lnTo>
                  <a:pt x="2028274" y="3619"/>
                </a:lnTo>
                <a:lnTo>
                  <a:pt x="2065678" y="13272"/>
                </a:lnTo>
                <a:lnTo>
                  <a:pt x="2101877" y="27751"/>
                </a:lnTo>
                <a:lnTo>
                  <a:pt x="2139280" y="45850"/>
                </a:lnTo>
                <a:lnTo>
                  <a:pt x="2174272" y="66362"/>
                </a:lnTo>
                <a:lnTo>
                  <a:pt x="2210470" y="88081"/>
                </a:lnTo>
                <a:lnTo>
                  <a:pt x="2246667" y="107386"/>
                </a:lnTo>
                <a:lnTo>
                  <a:pt x="2282864" y="126692"/>
                </a:lnTo>
                <a:lnTo>
                  <a:pt x="2317856" y="141170"/>
                </a:lnTo>
                <a:lnTo>
                  <a:pt x="2356466" y="150823"/>
                </a:lnTo>
                <a:lnTo>
                  <a:pt x="2393870" y="155650"/>
                </a:lnTo>
                <a:lnTo>
                  <a:pt x="2433687" y="155650"/>
                </a:lnTo>
                <a:lnTo>
                  <a:pt x="2474712" y="153237"/>
                </a:lnTo>
                <a:lnTo>
                  <a:pt x="2515735" y="148410"/>
                </a:lnTo>
                <a:lnTo>
                  <a:pt x="2556760" y="142378"/>
                </a:lnTo>
                <a:lnTo>
                  <a:pt x="2597783" y="137551"/>
                </a:lnTo>
                <a:lnTo>
                  <a:pt x="2638808" y="133931"/>
                </a:lnTo>
                <a:lnTo>
                  <a:pt x="2677418" y="135137"/>
                </a:lnTo>
                <a:lnTo>
                  <a:pt x="2714822" y="139964"/>
                </a:lnTo>
                <a:lnTo>
                  <a:pt x="2751021" y="150823"/>
                </a:lnTo>
                <a:lnTo>
                  <a:pt x="2781186" y="166509"/>
                </a:lnTo>
                <a:lnTo>
                  <a:pt x="2810143" y="187021"/>
                </a:lnTo>
                <a:lnTo>
                  <a:pt x="2835482" y="211152"/>
                </a:lnTo>
                <a:lnTo>
                  <a:pt x="2860820" y="238903"/>
                </a:lnTo>
                <a:lnTo>
                  <a:pt x="2883745" y="267862"/>
                </a:lnTo>
                <a:lnTo>
                  <a:pt x="2906670" y="298027"/>
                </a:lnTo>
                <a:lnTo>
                  <a:pt x="2929596" y="328191"/>
                </a:lnTo>
                <a:lnTo>
                  <a:pt x="2952520" y="357149"/>
                </a:lnTo>
                <a:lnTo>
                  <a:pt x="2976653" y="384900"/>
                </a:lnTo>
                <a:lnTo>
                  <a:pt x="3004404" y="409033"/>
                </a:lnTo>
                <a:lnTo>
                  <a:pt x="3030950" y="430752"/>
                </a:lnTo>
                <a:lnTo>
                  <a:pt x="3061114" y="447642"/>
                </a:lnTo>
                <a:lnTo>
                  <a:pt x="3093692" y="462122"/>
                </a:lnTo>
                <a:lnTo>
                  <a:pt x="3128682" y="474187"/>
                </a:lnTo>
                <a:lnTo>
                  <a:pt x="3164879" y="485046"/>
                </a:lnTo>
                <a:lnTo>
                  <a:pt x="3201078" y="494700"/>
                </a:lnTo>
                <a:lnTo>
                  <a:pt x="3238482" y="504352"/>
                </a:lnTo>
                <a:lnTo>
                  <a:pt x="3273472" y="515212"/>
                </a:lnTo>
                <a:lnTo>
                  <a:pt x="3308463" y="527277"/>
                </a:lnTo>
                <a:lnTo>
                  <a:pt x="3341042" y="541757"/>
                </a:lnTo>
                <a:lnTo>
                  <a:pt x="3370000" y="559856"/>
                </a:lnTo>
                <a:lnTo>
                  <a:pt x="3374366" y="563428"/>
                </a:lnTo>
                <a:lnTo>
                  <a:pt x="3374366" y="2920866"/>
                </a:lnTo>
                <a:lnTo>
                  <a:pt x="321479" y="2920866"/>
                </a:lnTo>
                <a:lnTo>
                  <a:pt x="298028" y="2903043"/>
                </a:lnTo>
                <a:lnTo>
                  <a:pt x="267863" y="2880118"/>
                </a:lnTo>
                <a:lnTo>
                  <a:pt x="238904" y="2857192"/>
                </a:lnTo>
                <a:lnTo>
                  <a:pt x="211153" y="2831854"/>
                </a:lnTo>
                <a:lnTo>
                  <a:pt x="187021" y="2806516"/>
                </a:lnTo>
                <a:lnTo>
                  <a:pt x="166510" y="2777557"/>
                </a:lnTo>
                <a:lnTo>
                  <a:pt x="150825" y="2747394"/>
                </a:lnTo>
                <a:lnTo>
                  <a:pt x="139965" y="2711197"/>
                </a:lnTo>
                <a:lnTo>
                  <a:pt x="135139" y="2673792"/>
                </a:lnTo>
                <a:lnTo>
                  <a:pt x="133931" y="2635180"/>
                </a:lnTo>
                <a:lnTo>
                  <a:pt x="137551" y="2594157"/>
                </a:lnTo>
                <a:lnTo>
                  <a:pt x="142378" y="2553133"/>
                </a:lnTo>
                <a:lnTo>
                  <a:pt x="148410" y="2512109"/>
                </a:lnTo>
                <a:lnTo>
                  <a:pt x="153237" y="2471085"/>
                </a:lnTo>
                <a:lnTo>
                  <a:pt x="155651" y="2430062"/>
                </a:lnTo>
                <a:lnTo>
                  <a:pt x="155651" y="2390243"/>
                </a:lnTo>
                <a:lnTo>
                  <a:pt x="150825" y="2352841"/>
                </a:lnTo>
                <a:lnTo>
                  <a:pt x="141171" y="2315436"/>
                </a:lnTo>
                <a:lnTo>
                  <a:pt x="126692" y="2280444"/>
                </a:lnTo>
                <a:lnTo>
                  <a:pt x="108594" y="2244247"/>
                </a:lnTo>
                <a:lnTo>
                  <a:pt x="88081" y="2208051"/>
                </a:lnTo>
                <a:lnTo>
                  <a:pt x="66363" y="2171852"/>
                </a:lnTo>
                <a:lnTo>
                  <a:pt x="45851" y="2136860"/>
                </a:lnTo>
                <a:lnTo>
                  <a:pt x="27751" y="2099458"/>
                </a:lnTo>
                <a:lnTo>
                  <a:pt x="13273" y="2063259"/>
                </a:lnTo>
                <a:lnTo>
                  <a:pt x="3621" y="2025855"/>
                </a:lnTo>
                <a:lnTo>
                  <a:pt x="0" y="1987244"/>
                </a:lnTo>
                <a:lnTo>
                  <a:pt x="3621" y="1948634"/>
                </a:lnTo>
                <a:lnTo>
                  <a:pt x="13273" y="1911231"/>
                </a:lnTo>
                <a:lnTo>
                  <a:pt x="27751" y="1875032"/>
                </a:lnTo>
                <a:lnTo>
                  <a:pt x="45851" y="1837629"/>
                </a:lnTo>
                <a:lnTo>
                  <a:pt x="66363" y="1802637"/>
                </a:lnTo>
                <a:lnTo>
                  <a:pt x="88081" y="1766441"/>
                </a:lnTo>
                <a:lnTo>
                  <a:pt x="108594" y="1730242"/>
                </a:lnTo>
                <a:lnTo>
                  <a:pt x="126692" y="1694045"/>
                </a:lnTo>
                <a:lnTo>
                  <a:pt x="141171" y="1659053"/>
                </a:lnTo>
                <a:lnTo>
                  <a:pt x="150825" y="1621649"/>
                </a:lnTo>
                <a:lnTo>
                  <a:pt x="155651" y="1584246"/>
                </a:lnTo>
                <a:lnTo>
                  <a:pt x="155651" y="1544429"/>
                </a:lnTo>
                <a:lnTo>
                  <a:pt x="153237" y="1503404"/>
                </a:lnTo>
                <a:lnTo>
                  <a:pt x="148410" y="1462381"/>
                </a:lnTo>
                <a:lnTo>
                  <a:pt x="142378" y="1421356"/>
                </a:lnTo>
                <a:lnTo>
                  <a:pt x="137551" y="1380333"/>
                </a:lnTo>
                <a:lnTo>
                  <a:pt x="133931" y="1339309"/>
                </a:lnTo>
                <a:lnTo>
                  <a:pt x="135139" y="1300699"/>
                </a:lnTo>
                <a:lnTo>
                  <a:pt x="139965" y="1263295"/>
                </a:lnTo>
                <a:lnTo>
                  <a:pt x="150825" y="1227096"/>
                </a:lnTo>
                <a:lnTo>
                  <a:pt x="166510" y="1196933"/>
                </a:lnTo>
                <a:lnTo>
                  <a:pt x="187021" y="1167974"/>
                </a:lnTo>
                <a:lnTo>
                  <a:pt x="211153" y="1142636"/>
                </a:lnTo>
                <a:lnTo>
                  <a:pt x="238904" y="1117298"/>
                </a:lnTo>
                <a:lnTo>
                  <a:pt x="267863" y="1094371"/>
                </a:lnTo>
                <a:lnTo>
                  <a:pt x="298028" y="1071447"/>
                </a:lnTo>
                <a:lnTo>
                  <a:pt x="328191" y="1048522"/>
                </a:lnTo>
                <a:lnTo>
                  <a:pt x="358357" y="1025597"/>
                </a:lnTo>
                <a:lnTo>
                  <a:pt x="386108" y="1001466"/>
                </a:lnTo>
                <a:lnTo>
                  <a:pt x="410242" y="973715"/>
                </a:lnTo>
                <a:lnTo>
                  <a:pt x="431958" y="947169"/>
                </a:lnTo>
                <a:lnTo>
                  <a:pt x="448850" y="917005"/>
                </a:lnTo>
                <a:lnTo>
                  <a:pt x="463330" y="884427"/>
                </a:lnTo>
                <a:lnTo>
                  <a:pt x="475396" y="849436"/>
                </a:lnTo>
                <a:lnTo>
                  <a:pt x="486255" y="813237"/>
                </a:lnTo>
                <a:lnTo>
                  <a:pt x="495909" y="777040"/>
                </a:lnTo>
                <a:lnTo>
                  <a:pt x="505561" y="739636"/>
                </a:lnTo>
                <a:lnTo>
                  <a:pt x="516421" y="704646"/>
                </a:lnTo>
                <a:lnTo>
                  <a:pt x="528486" y="669654"/>
                </a:lnTo>
                <a:lnTo>
                  <a:pt x="542966" y="637077"/>
                </a:lnTo>
                <a:lnTo>
                  <a:pt x="561064" y="608119"/>
                </a:lnTo>
                <a:lnTo>
                  <a:pt x="582782" y="581574"/>
                </a:lnTo>
                <a:lnTo>
                  <a:pt x="609327" y="559856"/>
                </a:lnTo>
                <a:lnTo>
                  <a:pt x="638286" y="541757"/>
                </a:lnTo>
                <a:lnTo>
                  <a:pt x="670863" y="527277"/>
                </a:lnTo>
                <a:lnTo>
                  <a:pt x="705855" y="515212"/>
                </a:lnTo>
                <a:lnTo>
                  <a:pt x="740846" y="504352"/>
                </a:lnTo>
                <a:lnTo>
                  <a:pt x="778250" y="494700"/>
                </a:lnTo>
                <a:lnTo>
                  <a:pt x="814447" y="485046"/>
                </a:lnTo>
                <a:lnTo>
                  <a:pt x="850645" y="474187"/>
                </a:lnTo>
                <a:lnTo>
                  <a:pt x="885636" y="462122"/>
                </a:lnTo>
                <a:lnTo>
                  <a:pt x="918213" y="447642"/>
                </a:lnTo>
                <a:lnTo>
                  <a:pt x="948378" y="430752"/>
                </a:lnTo>
                <a:lnTo>
                  <a:pt x="974923" y="409033"/>
                </a:lnTo>
                <a:lnTo>
                  <a:pt x="1002675" y="384900"/>
                </a:lnTo>
                <a:lnTo>
                  <a:pt x="1026807" y="357149"/>
                </a:lnTo>
                <a:lnTo>
                  <a:pt x="1049732" y="328191"/>
                </a:lnTo>
                <a:lnTo>
                  <a:pt x="1072657" y="298027"/>
                </a:lnTo>
                <a:lnTo>
                  <a:pt x="1095582" y="267862"/>
                </a:lnTo>
                <a:lnTo>
                  <a:pt x="1118507" y="238903"/>
                </a:lnTo>
                <a:lnTo>
                  <a:pt x="1143846" y="211152"/>
                </a:lnTo>
                <a:lnTo>
                  <a:pt x="1169184" y="187021"/>
                </a:lnTo>
                <a:lnTo>
                  <a:pt x="1198142" y="166509"/>
                </a:lnTo>
                <a:lnTo>
                  <a:pt x="1228307" y="150823"/>
                </a:lnTo>
                <a:lnTo>
                  <a:pt x="1264505" y="139964"/>
                </a:lnTo>
                <a:lnTo>
                  <a:pt x="1301909" y="135137"/>
                </a:lnTo>
                <a:lnTo>
                  <a:pt x="1340519" y="133931"/>
                </a:lnTo>
                <a:lnTo>
                  <a:pt x="1381542" y="137551"/>
                </a:lnTo>
                <a:lnTo>
                  <a:pt x="1422567" y="142378"/>
                </a:lnTo>
                <a:lnTo>
                  <a:pt x="1463592" y="148410"/>
                </a:lnTo>
                <a:lnTo>
                  <a:pt x="1504615" y="153237"/>
                </a:lnTo>
                <a:lnTo>
                  <a:pt x="1545639" y="155650"/>
                </a:lnTo>
                <a:lnTo>
                  <a:pt x="1585457" y="155650"/>
                </a:lnTo>
                <a:lnTo>
                  <a:pt x="1622862" y="150823"/>
                </a:lnTo>
                <a:lnTo>
                  <a:pt x="1660266" y="141170"/>
                </a:lnTo>
                <a:lnTo>
                  <a:pt x="1696464" y="126692"/>
                </a:lnTo>
                <a:lnTo>
                  <a:pt x="1732660" y="107386"/>
                </a:lnTo>
                <a:lnTo>
                  <a:pt x="1768858" y="88081"/>
                </a:lnTo>
                <a:lnTo>
                  <a:pt x="1805055" y="66362"/>
                </a:lnTo>
                <a:lnTo>
                  <a:pt x="1840048" y="45850"/>
                </a:lnTo>
                <a:lnTo>
                  <a:pt x="1877452" y="27751"/>
                </a:lnTo>
                <a:lnTo>
                  <a:pt x="1913649" y="13272"/>
                </a:lnTo>
                <a:lnTo>
                  <a:pt x="1951053" y="361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latin typeface="Calibri" panose="020F0502020204030204"/>
            </a:endParaRPr>
          </a:p>
        </p:txBody>
      </p:sp>
      <p:sp>
        <p:nvSpPr>
          <p:cNvPr id="101" name="Freeform: Shape 100">
            <a:extLst>
              <a:ext uri="{FF2B5EF4-FFF2-40B4-BE49-F238E27FC236}">
                <a16:creationId xmlns:a16="http://schemas.microsoft.com/office/drawing/2014/main" id="{B36146CD-7044-4FDA-9DEE-81D4301C8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5948" y="4742150"/>
            <a:ext cx="2458053" cy="2118015"/>
          </a:xfrm>
          <a:custGeom>
            <a:avLst/>
            <a:gdLst>
              <a:gd name="connsiteX0" fmla="*/ 1892703 w 3277404"/>
              <a:gd name="connsiteY0" fmla="*/ 0 h 2824020"/>
              <a:gd name="connsiteX1" fmla="*/ 1929431 w 3277404"/>
              <a:gd name="connsiteY1" fmla="*/ 3443 h 2824020"/>
              <a:gd name="connsiteX2" fmla="*/ 1965012 w 3277404"/>
              <a:gd name="connsiteY2" fmla="*/ 12625 h 2824020"/>
              <a:gd name="connsiteX3" fmla="*/ 1999447 w 3277404"/>
              <a:gd name="connsiteY3" fmla="*/ 26399 h 2824020"/>
              <a:gd name="connsiteX4" fmla="*/ 2035027 w 3277404"/>
              <a:gd name="connsiteY4" fmla="*/ 43615 h 2824020"/>
              <a:gd name="connsiteX5" fmla="*/ 2068314 w 3277404"/>
              <a:gd name="connsiteY5" fmla="*/ 63128 h 2824020"/>
              <a:gd name="connsiteX6" fmla="*/ 2102748 w 3277404"/>
              <a:gd name="connsiteY6" fmla="*/ 83788 h 2824020"/>
              <a:gd name="connsiteX7" fmla="*/ 2137181 w 3277404"/>
              <a:gd name="connsiteY7" fmla="*/ 102152 h 2824020"/>
              <a:gd name="connsiteX8" fmla="*/ 2171614 w 3277404"/>
              <a:gd name="connsiteY8" fmla="*/ 120518 h 2824020"/>
              <a:gd name="connsiteX9" fmla="*/ 2204900 w 3277404"/>
              <a:gd name="connsiteY9" fmla="*/ 134290 h 2824020"/>
              <a:gd name="connsiteX10" fmla="*/ 2241630 w 3277404"/>
              <a:gd name="connsiteY10" fmla="*/ 143473 h 2824020"/>
              <a:gd name="connsiteX11" fmla="*/ 2277210 w 3277404"/>
              <a:gd name="connsiteY11" fmla="*/ 148064 h 2824020"/>
              <a:gd name="connsiteX12" fmla="*/ 2315087 w 3277404"/>
              <a:gd name="connsiteY12" fmla="*/ 148064 h 2824020"/>
              <a:gd name="connsiteX13" fmla="*/ 2354112 w 3277404"/>
              <a:gd name="connsiteY13" fmla="*/ 145769 h 2824020"/>
              <a:gd name="connsiteX14" fmla="*/ 2393137 w 3277404"/>
              <a:gd name="connsiteY14" fmla="*/ 141178 h 2824020"/>
              <a:gd name="connsiteX15" fmla="*/ 2432162 w 3277404"/>
              <a:gd name="connsiteY15" fmla="*/ 135439 h 2824020"/>
              <a:gd name="connsiteX16" fmla="*/ 2471186 w 3277404"/>
              <a:gd name="connsiteY16" fmla="*/ 130848 h 2824020"/>
              <a:gd name="connsiteX17" fmla="*/ 2510212 w 3277404"/>
              <a:gd name="connsiteY17" fmla="*/ 127404 h 2824020"/>
              <a:gd name="connsiteX18" fmla="*/ 2546940 w 3277404"/>
              <a:gd name="connsiteY18" fmla="*/ 128552 h 2824020"/>
              <a:gd name="connsiteX19" fmla="*/ 2582522 w 3277404"/>
              <a:gd name="connsiteY19" fmla="*/ 133143 h 2824020"/>
              <a:gd name="connsiteX20" fmla="*/ 2616956 w 3277404"/>
              <a:gd name="connsiteY20" fmla="*/ 143473 h 2824020"/>
              <a:gd name="connsiteX21" fmla="*/ 2645651 w 3277404"/>
              <a:gd name="connsiteY21" fmla="*/ 158394 h 2824020"/>
              <a:gd name="connsiteX22" fmla="*/ 2673197 w 3277404"/>
              <a:gd name="connsiteY22" fmla="*/ 177907 h 2824020"/>
              <a:gd name="connsiteX23" fmla="*/ 2697301 w 3277404"/>
              <a:gd name="connsiteY23" fmla="*/ 200862 h 2824020"/>
              <a:gd name="connsiteX24" fmla="*/ 2721405 w 3277404"/>
              <a:gd name="connsiteY24" fmla="*/ 227261 h 2824020"/>
              <a:gd name="connsiteX25" fmla="*/ 2743213 w 3277404"/>
              <a:gd name="connsiteY25" fmla="*/ 254808 h 2824020"/>
              <a:gd name="connsiteX26" fmla="*/ 2765020 w 3277404"/>
              <a:gd name="connsiteY26" fmla="*/ 283503 h 2824020"/>
              <a:gd name="connsiteX27" fmla="*/ 2786829 w 3277404"/>
              <a:gd name="connsiteY27" fmla="*/ 312197 h 2824020"/>
              <a:gd name="connsiteX28" fmla="*/ 2808636 w 3277404"/>
              <a:gd name="connsiteY28" fmla="*/ 339744 h 2824020"/>
              <a:gd name="connsiteX29" fmla="*/ 2831593 w 3277404"/>
              <a:gd name="connsiteY29" fmla="*/ 366142 h 2824020"/>
              <a:gd name="connsiteX30" fmla="*/ 2857992 w 3277404"/>
              <a:gd name="connsiteY30" fmla="*/ 389099 h 2824020"/>
              <a:gd name="connsiteX31" fmla="*/ 2883244 w 3277404"/>
              <a:gd name="connsiteY31" fmla="*/ 409759 h 2824020"/>
              <a:gd name="connsiteX32" fmla="*/ 2911938 w 3277404"/>
              <a:gd name="connsiteY32" fmla="*/ 425827 h 2824020"/>
              <a:gd name="connsiteX33" fmla="*/ 2942928 w 3277404"/>
              <a:gd name="connsiteY33" fmla="*/ 439601 h 2824020"/>
              <a:gd name="connsiteX34" fmla="*/ 2976213 w 3277404"/>
              <a:gd name="connsiteY34" fmla="*/ 451079 h 2824020"/>
              <a:gd name="connsiteX35" fmla="*/ 3010646 w 3277404"/>
              <a:gd name="connsiteY35" fmla="*/ 461408 h 2824020"/>
              <a:gd name="connsiteX36" fmla="*/ 3045081 w 3277404"/>
              <a:gd name="connsiteY36" fmla="*/ 470591 h 2824020"/>
              <a:gd name="connsiteX37" fmla="*/ 3080662 w 3277404"/>
              <a:gd name="connsiteY37" fmla="*/ 479774 h 2824020"/>
              <a:gd name="connsiteX38" fmla="*/ 3113948 w 3277404"/>
              <a:gd name="connsiteY38" fmla="*/ 490104 h 2824020"/>
              <a:gd name="connsiteX39" fmla="*/ 3147233 w 3277404"/>
              <a:gd name="connsiteY39" fmla="*/ 501581 h 2824020"/>
              <a:gd name="connsiteX40" fmla="*/ 3178224 w 3277404"/>
              <a:gd name="connsiteY40" fmla="*/ 515355 h 2824020"/>
              <a:gd name="connsiteX41" fmla="*/ 3205771 w 3277404"/>
              <a:gd name="connsiteY41" fmla="*/ 532572 h 2824020"/>
              <a:gd name="connsiteX42" fmla="*/ 3231023 w 3277404"/>
              <a:gd name="connsiteY42" fmla="*/ 553232 h 2824020"/>
              <a:gd name="connsiteX43" fmla="*/ 3251682 w 3277404"/>
              <a:gd name="connsiteY43" fmla="*/ 578483 h 2824020"/>
              <a:gd name="connsiteX44" fmla="*/ 3268900 w 3277404"/>
              <a:gd name="connsiteY44" fmla="*/ 606030 h 2824020"/>
              <a:gd name="connsiteX45" fmla="*/ 3277404 w 3277404"/>
              <a:gd name="connsiteY45" fmla="*/ 625165 h 2824020"/>
              <a:gd name="connsiteX46" fmla="*/ 3277404 w 3277404"/>
              <a:gd name="connsiteY46" fmla="*/ 2824020 h 2824020"/>
              <a:gd name="connsiteX47" fmla="*/ 362557 w 3277404"/>
              <a:gd name="connsiteY47" fmla="*/ 2824020 h 2824020"/>
              <a:gd name="connsiteX48" fmla="*/ 340893 w 3277404"/>
              <a:gd name="connsiteY48" fmla="*/ 2805182 h 2824020"/>
              <a:gd name="connsiteX49" fmla="*/ 312198 w 3277404"/>
              <a:gd name="connsiteY49" fmla="*/ 2783375 h 2824020"/>
              <a:gd name="connsiteX50" fmla="*/ 283504 w 3277404"/>
              <a:gd name="connsiteY50" fmla="*/ 2761567 h 2824020"/>
              <a:gd name="connsiteX51" fmla="*/ 254810 w 3277404"/>
              <a:gd name="connsiteY51" fmla="*/ 2739759 h 2824020"/>
              <a:gd name="connsiteX52" fmla="*/ 227262 w 3277404"/>
              <a:gd name="connsiteY52" fmla="*/ 2717951 h 2824020"/>
              <a:gd name="connsiteX53" fmla="*/ 200863 w 3277404"/>
              <a:gd name="connsiteY53" fmla="*/ 2693848 h 2824020"/>
              <a:gd name="connsiteX54" fmla="*/ 177907 w 3277404"/>
              <a:gd name="connsiteY54" fmla="*/ 2669745 h 2824020"/>
              <a:gd name="connsiteX55" fmla="*/ 158396 w 3277404"/>
              <a:gd name="connsiteY55" fmla="*/ 2642197 h 2824020"/>
              <a:gd name="connsiteX56" fmla="*/ 143475 w 3277404"/>
              <a:gd name="connsiteY56" fmla="*/ 2613503 h 2824020"/>
              <a:gd name="connsiteX57" fmla="*/ 133144 w 3277404"/>
              <a:gd name="connsiteY57" fmla="*/ 2579070 h 2824020"/>
              <a:gd name="connsiteX58" fmla="*/ 128553 w 3277404"/>
              <a:gd name="connsiteY58" fmla="*/ 2543489 h 2824020"/>
              <a:gd name="connsiteX59" fmla="*/ 127404 w 3277404"/>
              <a:gd name="connsiteY59" fmla="*/ 2506758 h 2824020"/>
              <a:gd name="connsiteX60" fmla="*/ 130848 w 3277404"/>
              <a:gd name="connsiteY60" fmla="*/ 2467734 h 2824020"/>
              <a:gd name="connsiteX61" fmla="*/ 135439 w 3277404"/>
              <a:gd name="connsiteY61" fmla="*/ 2428710 h 2824020"/>
              <a:gd name="connsiteX62" fmla="*/ 141178 w 3277404"/>
              <a:gd name="connsiteY62" fmla="*/ 2389685 h 2824020"/>
              <a:gd name="connsiteX63" fmla="*/ 145770 w 3277404"/>
              <a:gd name="connsiteY63" fmla="*/ 2350660 h 2824020"/>
              <a:gd name="connsiteX64" fmla="*/ 148066 w 3277404"/>
              <a:gd name="connsiteY64" fmla="*/ 2311636 h 2824020"/>
              <a:gd name="connsiteX65" fmla="*/ 148066 w 3277404"/>
              <a:gd name="connsiteY65" fmla="*/ 2273758 h 2824020"/>
              <a:gd name="connsiteX66" fmla="*/ 143475 w 3277404"/>
              <a:gd name="connsiteY66" fmla="*/ 2238178 h 2824020"/>
              <a:gd name="connsiteX67" fmla="*/ 134292 w 3277404"/>
              <a:gd name="connsiteY67" fmla="*/ 2202597 h 2824020"/>
              <a:gd name="connsiteX68" fmla="*/ 120518 w 3277404"/>
              <a:gd name="connsiteY68" fmla="*/ 2169310 h 2824020"/>
              <a:gd name="connsiteX69" fmla="*/ 103302 w 3277404"/>
              <a:gd name="connsiteY69" fmla="*/ 2134877 h 2824020"/>
              <a:gd name="connsiteX70" fmla="*/ 83788 w 3277404"/>
              <a:gd name="connsiteY70" fmla="*/ 2100445 h 2824020"/>
              <a:gd name="connsiteX71" fmla="*/ 63129 w 3277404"/>
              <a:gd name="connsiteY71" fmla="*/ 2066010 h 2824020"/>
              <a:gd name="connsiteX72" fmla="*/ 43617 w 3277404"/>
              <a:gd name="connsiteY72" fmla="*/ 2032724 h 2824020"/>
              <a:gd name="connsiteX73" fmla="*/ 26399 w 3277404"/>
              <a:gd name="connsiteY73" fmla="*/ 1997144 h 2824020"/>
              <a:gd name="connsiteX74" fmla="*/ 12627 w 3277404"/>
              <a:gd name="connsiteY74" fmla="*/ 1962709 h 2824020"/>
              <a:gd name="connsiteX75" fmla="*/ 3444 w 3277404"/>
              <a:gd name="connsiteY75" fmla="*/ 1927128 h 2824020"/>
              <a:gd name="connsiteX76" fmla="*/ 0 w 3277404"/>
              <a:gd name="connsiteY76" fmla="*/ 1890399 h 2824020"/>
              <a:gd name="connsiteX77" fmla="*/ 3444 w 3277404"/>
              <a:gd name="connsiteY77" fmla="*/ 1853671 h 2824020"/>
              <a:gd name="connsiteX78" fmla="*/ 12627 w 3277404"/>
              <a:gd name="connsiteY78" fmla="*/ 1818089 h 2824020"/>
              <a:gd name="connsiteX79" fmla="*/ 26399 w 3277404"/>
              <a:gd name="connsiteY79" fmla="*/ 1783655 h 2824020"/>
              <a:gd name="connsiteX80" fmla="*/ 43617 w 3277404"/>
              <a:gd name="connsiteY80" fmla="*/ 1748075 h 2824020"/>
              <a:gd name="connsiteX81" fmla="*/ 63129 w 3277404"/>
              <a:gd name="connsiteY81" fmla="*/ 1714788 h 2824020"/>
              <a:gd name="connsiteX82" fmla="*/ 83788 w 3277404"/>
              <a:gd name="connsiteY82" fmla="*/ 1680356 h 2824020"/>
              <a:gd name="connsiteX83" fmla="*/ 103302 w 3277404"/>
              <a:gd name="connsiteY83" fmla="*/ 1645921 h 2824020"/>
              <a:gd name="connsiteX84" fmla="*/ 120518 w 3277404"/>
              <a:gd name="connsiteY84" fmla="*/ 1611488 h 2824020"/>
              <a:gd name="connsiteX85" fmla="*/ 134292 w 3277404"/>
              <a:gd name="connsiteY85" fmla="*/ 1578202 h 2824020"/>
              <a:gd name="connsiteX86" fmla="*/ 143475 w 3277404"/>
              <a:gd name="connsiteY86" fmla="*/ 1542620 h 2824020"/>
              <a:gd name="connsiteX87" fmla="*/ 148066 w 3277404"/>
              <a:gd name="connsiteY87" fmla="*/ 1507040 h 2824020"/>
              <a:gd name="connsiteX88" fmla="*/ 148066 w 3277404"/>
              <a:gd name="connsiteY88" fmla="*/ 1469163 h 2824020"/>
              <a:gd name="connsiteX89" fmla="*/ 145770 w 3277404"/>
              <a:gd name="connsiteY89" fmla="*/ 1430138 h 2824020"/>
              <a:gd name="connsiteX90" fmla="*/ 141178 w 3277404"/>
              <a:gd name="connsiteY90" fmla="*/ 1391114 h 2824020"/>
              <a:gd name="connsiteX91" fmla="*/ 135439 w 3277404"/>
              <a:gd name="connsiteY91" fmla="*/ 1352088 h 2824020"/>
              <a:gd name="connsiteX92" fmla="*/ 130848 w 3277404"/>
              <a:gd name="connsiteY92" fmla="*/ 1313064 h 2824020"/>
              <a:gd name="connsiteX93" fmla="*/ 127404 w 3277404"/>
              <a:gd name="connsiteY93" fmla="*/ 1274040 h 2824020"/>
              <a:gd name="connsiteX94" fmla="*/ 128553 w 3277404"/>
              <a:gd name="connsiteY94" fmla="*/ 1237311 h 2824020"/>
              <a:gd name="connsiteX95" fmla="*/ 133144 w 3277404"/>
              <a:gd name="connsiteY95" fmla="*/ 1201730 h 2824020"/>
              <a:gd name="connsiteX96" fmla="*/ 143475 w 3277404"/>
              <a:gd name="connsiteY96" fmla="*/ 1167296 h 2824020"/>
              <a:gd name="connsiteX97" fmla="*/ 158396 w 3277404"/>
              <a:gd name="connsiteY97" fmla="*/ 1138602 h 2824020"/>
              <a:gd name="connsiteX98" fmla="*/ 177907 w 3277404"/>
              <a:gd name="connsiteY98" fmla="*/ 1111055 h 2824020"/>
              <a:gd name="connsiteX99" fmla="*/ 200863 w 3277404"/>
              <a:gd name="connsiteY99" fmla="*/ 1086951 h 2824020"/>
              <a:gd name="connsiteX100" fmla="*/ 227262 w 3277404"/>
              <a:gd name="connsiteY100" fmla="*/ 1062848 h 2824020"/>
              <a:gd name="connsiteX101" fmla="*/ 254810 w 3277404"/>
              <a:gd name="connsiteY101" fmla="*/ 1041039 h 2824020"/>
              <a:gd name="connsiteX102" fmla="*/ 283504 w 3277404"/>
              <a:gd name="connsiteY102" fmla="*/ 1019231 h 2824020"/>
              <a:gd name="connsiteX103" fmla="*/ 312198 w 3277404"/>
              <a:gd name="connsiteY103" fmla="*/ 997424 h 2824020"/>
              <a:gd name="connsiteX104" fmla="*/ 340893 w 3277404"/>
              <a:gd name="connsiteY104" fmla="*/ 975616 h 2824020"/>
              <a:gd name="connsiteX105" fmla="*/ 367292 w 3277404"/>
              <a:gd name="connsiteY105" fmla="*/ 952661 h 2824020"/>
              <a:gd name="connsiteX106" fmla="*/ 390249 w 3277404"/>
              <a:gd name="connsiteY106" fmla="*/ 926262 h 2824020"/>
              <a:gd name="connsiteX107" fmla="*/ 410908 w 3277404"/>
              <a:gd name="connsiteY107" fmla="*/ 901010 h 2824020"/>
              <a:gd name="connsiteX108" fmla="*/ 426977 w 3277404"/>
              <a:gd name="connsiteY108" fmla="*/ 872316 h 2824020"/>
              <a:gd name="connsiteX109" fmla="*/ 440751 w 3277404"/>
              <a:gd name="connsiteY109" fmla="*/ 841326 h 2824020"/>
              <a:gd name="connsiteX110" fmla="*/ 452229 w 3277404"/>
              <a:gd name="connsiteY110" fmla="*/ 808040 h 2824020"/>
              <a:gd name="connsiteX111" fmla="*/ 462559 w 3277404"/>
              <a:gd name="connsiteY111" fmla="*/ 773605 h 2824020"/>
              <a:gd name="connsiteX112" fmla="*/ 471742 w 3277404"/>
              <a:gd name="connsiteY112" fmla="*/ 739172 h 2824020"/>
              <a:gd name="connsiteX113" fmla="*/ 480924 w 3277404"/>
              <a:gd name="connsiteY113" fmla="*/ 703591 h 2824020"/>
              <a:gd name="connsiteX114" fmla="*/ 491254 w 3277404"/>
              <a:gd name="connsiteY114" fmla="*/ 670306 h 2824020"/>
              <a:gd name="connsiteX115" fmla="*/ 502732 w 3277404"/>
              <a:gd name="connsiteY115" fmla="*/ 637019 h 2824020"/>
              <a:gd name="connsiteX116" fmla="*/ 516506 w 3277404"/>
              <a:gd name="connsiteY116" fmla="*/ 606030 h 2824020"/>
              <a:gd name="connsiteX117" fmla="*/ 533722 w 3277404"/>
              <a:gd name="connsiteY117" fmla="*/ 578483 h 2824020"/>
              <a:gd name="connsiteX118" fmla="*/ 554381 w 3277404"/>
              <a:gd name="connsiteY118" fmla="*/ 553232 h 2824020"/>
              <a:gd name="connsiteX119" fmla="*/ 579633 w 3277404"/>
              <a:gd name="connsiteY119" fmla="*/ 532572 h 2824020"/>
              <a:gd name="connsiteX120" fmla="*/ 607181 w 3277404"/>
              <a:gd name="connsiteY120" fmla="*/ 515355 h 2824020"/>
              <a:gd name="connsiteX121" fmla="*/ 638170 w 3277404"/>
              <a:gd name="connsiteY121" fmla="*/ 501581 h 2824020"/>
              <a:gd name="connsiteX122" fmla="*/ 671457 w 3277404"/>
              <a:gd name="connsiteY122" fmla="*/ 490104 h 2824020"/>
              <a:gd name="connsiteX123" fmla="*/ 704742 w 3277404"/>
              <a:gd name="connsiteY123" fmla="*/ 479774 h 2824020"/>
              <a:gd name="connsiteX124" fmla="*/ 740324 w 3277404"/>
              <a:gd name="connsiteY124" fmla="*/ 470591 h 2824020"/>
              <a:gd name="connsiteX125" fmla="*/ 774756 w 3277404"/>
              <a:gd name="connsiteY125" fmla="*/ 461408 h 2824020"/>
              <a:gd name="connsiteX126" fmla="*/ 809191 w 3277404"/>
              <a:gd name="connsiteY126" fmla="*/ 451079 h 2824020"/>
              <a:gd name="connsiteX127" fmla="*/ 842476 w 3277404"/>
              <a:gd name="connsiteY127" fmla="*/ 439601 h 2824020"/>
              <a:gd name="connsiteX128" fmla="*/ 873466 w 3277404"/>
              <a:gd name="connsiteY128" fmla="*/ 425827 h 2824020"/>
              <a:gd name="connsiteX129" fmla="*/ 902161 w 3277404"/>
              <a:gd name="connsiteY129" fmla="*/ 409759 h 2824020"/>
              <a:gd name="connsiteX130" fmla="*/ 927412 w 3277404"/>
              <a:gd name="connsiteY130" fmla="*/ 389099 h 2824020"/>
              <a:gd name="connsiteX131" fmla="*/ 953812 w 3277404"/>
              <a:gd name="connsiteY131" fmla="*/ 366142 h 2824020"/>
              <a:gd name="connsiteX132" fmla="*/ 976768 w 3277404"/>
              <a:gd name="connsiteY132" fmla="*/ 339744 h 2824020"/>
              <a:gd name="connsiteX133" fmla="*/ 998576 w 3277404"/>
              <a:gd name="connsiteY133" fmla="*/ 312197 h 2824020"/>
              <a:gd name="connsiteX134" fmla="*/ 1020384 w 3277404"/>
              <a:gd name="connsiteY134" fmla="*/ 283503 h 2824020"/>
              <a:gd name="connsiteX135" fmla="*/ 1042191 w 3277404"/>
              <a:gd name="connsiteY135" fmla="*/ 254808 h 2824020"/>
              <a:gd name="connsiteX136" fmla="*/ 1063999 w 3277404"/>
              <a:gd name="connsiteY136" fmla="*/ 227261 h 2824020"/>
              <a:gd name="connsiteX137" fmla="*/ 1088104 w 3277404"/>
              <a:gd name="connsiteY137" fmla="*/ 200862 h 2824020"/>
              <a:gd name="connsiteX138" fmla="*/ 1112206 w 3277404"/>
              <a:gd name="connsiteY138" fmla="*/ 177907 h 2824020"/>
              <a:gd name="connsiteX139" fmla="*/ 1139754 w 3277404"/>
              <a:gd name="connsiteY139" fmla="*/ 158394 h 2824020"/>
              <a:gd name="connsiteX140" fmla="*/ 1168448 w 3277404"/>
              <a:gd name="connsiteY140" fmla="*/ 143473 h 2824020"/>
              <a:gd name="connsiteX141" fmla="*/ 1202883 w 3277404"/>
              <a:gd name="connsiteY141" fmla="*/ 133143 h 2824020"/>
              <a:gd name="connsiteX142" fmla="*/ 1238464 w 3277404"/>
              <a:gd name="connsiteY142" fmla="*/ 128552 h 2824020"/>
              <a:gd name="connsiteX143" fmla="*/ 1275192 w 3277404"/>
              <a:gd name="connsiteY143" fmla="*/ 127404 h 2824020"/>
              <a:gd name="connsiteX144" fmla="*/ 1314216 w 3277404"/>
              <a:gd name="connsiteY144" fmla="*/ 130848 h 2824020"/>
              <a:gd name="connsiteX145" fmla="*/ 1353242 w 3277404"/>
              <a:gd name="connsiteY145" fmla="*/ 135439 h 2824020"/>
              <a:gd name="connsiteX146" fmla="*/ 1392267 w 3277404"/>
              <a:gd name="connsiteY146" fmla="*/ 141178 h 2824020"/>
              <a:gd name="connsiteX147" fmla="*/ 1431291 w 3277404"/>
              <a:gd name="connsiteY147" fmla="*/ 145769 h 2824020"/>
              <a:gd name="connsiteX148" fmla="*/ 1470316 w 3277404"/>
              <a:gd name="connsiteY148" fmla="*/ 148064 h 2824020"/>
              <a:gd name="connsiteX149" fmla="*/ 1508194 w 3277404"/>
              <a:gd name="connsiteY149" fmla="*/ 148064 h 2824020"/>
              <a:gd name="connsiteX150" fmla="*/ 1543776 w 3277404"/>
              <a:gd name="connsiteY150" fmla="*/ 143473 h 2824020"/>
              <a:gd name="connsiteX151" fmla="*/ 1579357 w 3277404"/>
              <a:gd name="connsiteY151" fmla="*/ 134290 h 2824020"/>
              <a:gd name="connsiteX152" fmla="*/ 1613790 w 3277404"/>
              <a:gd name="connsiteY152" fmla="*/ 120518 h 2824020"/>
              <a:gd name="connsiteX153" fmla="*/ 1648223 w 3277404"/>
              <a:gd name="connsiteY153" fmla="*/ 102152 h 2824020"/>
              <a:gd name="connsiteX154" fmla="*/ 1682657 w 3277404"/>
              <a:gd name="connsiteY154" fmla="*/ 83788 h 2824020"/>
              <a:gd name="connsiteX155" fmla="*/ 1717090 w 3277404"/>
              <a:gd name="connsiteY155" fmla="*/ 63128 h 2824020"/>
              <a:gd name="connsiteX156" fmla="*/ 1750377 w 3277404"/>
              <a:gd name="connsiteY156" fmla="*/ 43615 h 2824020"/>
              <a:gd name="connsiteX157" fmla="*/ 1785959 w 3277404"/>
              <a:gd name="connsiteY157" fmla="*/ 26399 h 2824020"/>
              <a:gd name="connsiteX158" fmla="*/ 1820392 w 3277404"/>
              <a:gd name="connsiteY158" fmla="*/ 12625 h 2824020"/>
              <a:gd name="connsiteX159" fmla="*/ 1855973 w 3277404"/>
              <a:gd name="connsiteY159" fmla="*/ 3443 h 282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277404" h="2824020">
                <a:moveTo>
                  <a:pt x="1892703" y="0"/>
                </a:moveTo>
                <a:lnTo>
                  <a:pt x="1929431" y="3443"/>
                </a:lnTo>
                <a:lnTo>
                  <a:pt x="1965012" y="12625"/>
                </a:lnTo>
                <a:lnTo>
                  <a:pt x="1999447" y="26399"/>
                </a:lnTo>
                <a:lnTo>
                  <a:pt x="2035027" y="43615"/>
                </a:lnTo>
                <a:lnTo>
                  <a:pt x="2068314" y="63128"/>
                </a:lnTo>
                <a:lnTo>
                  <a:pt x="2102748" y="83788"/>
                </a:lnTo>
                <a:lnTo>
                  <a:pt x="2137181" y="102152"/>
                </a:lnTo>
                <a:lnTo>
                  <a:pt x="2171614" y="120518"/>
                </a:lnTo>
                <a:lnTo>
                  <a:pt x="2204900" y="134290"/>
                </a:lnTo>
                <a:lnTo>
                  <a:pt x="2241630" y="143473"/>
                </a:lnTo>
                <a:lnTo>
                  <a:pt x="2277210" y="148064"/>
                </a:lnTo>
                <a:lnTo>
                  <a:pt x="2315087" y="148064"/>
                </a:lnTo>
                <a:lnTo>
                  <a:pt x="2354112" y="145769"/>
                </a:lnTo>
                <a:lnTo>
                  <a:pt x="2393137" y="141178"/>
                </a:lnTo>
                <a:lnTo>
                  <a:pt x="2432162" y="135439"/>
                </a:lnTo>
                <a:lnTo>
                  <a:pt x="2471186" y="130848"/>
                </a:lnTo>
                <a:lnTo>
                  <a:pt x="2510212" y="127404"/>
                </a:lnTo>
                <a:lnTo>
                  <a:pt x="2546940" y="128552"/>
                </a:lnTo>
                <a:lnTo>
                  <a:pt x="2582522" y="133143"/>
                </a:lnTo>
                <a:lnTo>
                  <a:pt x="2616956" y="143473"/>
                </a:lnTo>
                <a:lnTo>
                  <a:pt x="2645651" y="158394"/>
                </a:lnTo>
                <a:lnTo>
                  <a:pt x="2673197" y="177907"/>
                </a:lnTo>
                <a:lnTo>
                  <a:pt x="2697301" y="200862"/>
                </a:lnTo>
                <a:lnTo>
                  <a:pt x="2721405" y="227261"/>
                </a:lnTo>
                <a:lnTo>
                  <a:pt x="2743213" y="254808"/>
                </a:lnTo>
                <a:lnTo>
                  <a:pt x="2765020" y="283503"/>
                </a:lnTo>
                <a:lnTo>
                  <a:pt x="2786829" y="312197"/>
                </a:lnTo>
                <a:lnTo>
                  <a:pt x="2808636" y="339744"/>
                </a:lnTo>
                <a:lnTo>
                  <a:pt x="2831593" y="366142"/>
                </a:lnTo>
                <a:lnTo>
                  <a:pt x="2857992" y="389099"/>
                </a:lnTo>
                <a:lnTo>
                  <a:pt x="2883244" y="409759"/>
                </a:lnTo>
                <a:lnTo>
                  <a:pt x="2911938" y="425827"/>
                </a:lnTo>
                <a:lnTo>
                  <a:pt x="2942928" y="439601"/>
                </a:lnTo>
                <a:lnTo>
                  <a:pt x="2976213" y="451079"/>
                </a:lnTo>
                <a:lnTo>
                  <a:pt x="3010646" y="461408"/>
                </a:lnTo>
                <a:lnTo>
                  <a:pt x="3045081" y="470591"/>
                </a:lnTo>
                <a:lnTo>
                  <a:pt x="3080662" y="479774"/>
                </a:lnTo>
                <a:lnTo>
                  <a:pt x="3113948" y="490104"/>
                </a:lnTo>
                <a:lnTo>
                  <a:pt x="3147233" y="501581"/>
                </a:lnTo>
                <a:lnTo>
                  <a:pt x="3178224" y="515355"/>
                </a:lnTo>
                <a:lnTo>
                  <a:pt x="3205771" y="532572"/>
                </a:lnTo>
                <a:lnTo>
                  <a:pt x="3231023" y="553232"/>
                </a:lnTo>
                <a:lnTo>
                  <a:pt x="3251682" y="578483"/>
                </a:lnTo>
                <a:lnTo>
                  <a:pt x="3268900" y="606030"/>
                </a:lnTo>
                <a:lnTo>
                  <a:pt x="3277404" y="625165"/>
                </a:lnTo>
                <a:lnTo>
                  <a:pt x="3277404" y="2824020"/>
                </a:lnTo>
                <a:lnTo>
                  <a:pt x="362557" y="2824020"/>
                </a:lnTo>
                <a:lnTo>
                  <a:pt x="340893" y="2805182"/>
                </a:lnTo>
                <a:lnTo>
                  <a:pt x="312198" y="2783375"/>
                </a:lnTo>
                <a:lnTo>
                  <a:pt x="283504" y="2761567"/>
                </a:lnTo>
                <a:lnTo>
                  <a:pt x="254810" y="2739759"/>
                </a:lnTo>
                <a:lnTo>
                  <a:pt x="227262" y="2717951"/>
                </a:lnTo>
                <a:lnTo>
                  <a:pt x="200863" y="2693848"/>
                </a:lnTo>
                <a:lnTo>
                  <a:pt x="177907" y="2669745"/>
                </a:lnTo>
                <a:lnTo>
                  <a:pt x="158396" y="2642197"/>
                </a:lnTo>
                <a:lnTo>
                  <a:pt x="143475" y="2613503"/>
                </a:lnTo>
                <a:lnTo>
                  <a:pt x="133144" y="2579070"/>
                </a:lnTo>
                <a:lnTo>
                  <a:pt x="128553" y="2543489"/>
                </a:lnTo>
                <a:lnTo>
                  <a:pt x="127404" y="2506758"/>
                </a:lnTo>
                <a:lnTo>
                  <a:pt x="130848" y="2467734"/>
                </a:lnTo>
                <a:lnTo>
                  <a:pt x="135439" y="2428710"/>
                </a:lnTo>
                <a:lnTo>
                  <a:pt x="141178" y="2389685"/>
                </a:lnTo>
                <a:lnTo>
                  <a:pt x="145770" y="2350660"/>
                </a:lnTo>
                <a:lnTo>
                  <a:pt x="148066" y="2311636"/>
                </a:lnTo>
                <a:lnTo>
                  <a:pt x="148066" y="2273758"/>
                </a:lnTo>
                <a:lnTo>
                  <a:pt x="143475" y="2238178"/>
                </a:lnTo>
                <a:lnTo>
                  <a:pt x="134292" y="2202597"/>
                </a:lnTo>
                <a:lnTo>
                  <a:pt x="120518" y="2169310"/>
                </a:lnTo>
                <a:lnTo>
                  <a:pt x="103302" y="2134877"/>
                </a:lnTo>
                <a:lnTo>
                  <a:pt x="83788" y="2100445"/>
                </a:lnTo>
                <a:lnTo>
                  <a:pt x="63129" y="2066010"/>
                </a:lnTo>
                <a:lnTo>
                  <a:pt x="43617" y="2032724"/>
                </a:lnTo>
                <a:lnTo>
                  <a:pt x="26399" y="1997144"/>
                </a:lnTo>
                <a:lnTo>
                  <a:pt x="12627" y="1962709"/>
                </a:lnTo>
                <a:lnTo>
                  <a:pt x="3444" y="1927128"/>
                </a:lnTo>
                <a:lnTo>
                  <a:pt x="0" y="1890399"/>
                </a:lnTo>
                <a:lnTo>
                  <a:pt x="3444" y="1853671"/>
                </a:lnTo>
                <a:lnTo>
                  <a:pt x="12627" y="1818089"/>
                </a:lnTo>
                <a:lnTo>
                  <a:pt x="26399" y="1783655"/>
                </a:lnTo>
                <a:lnTo>
                  <a:pt x="43617" y="1748075"/>
                </a:lnTo>
                <a:lnTo>
                  <a:pt x="63129" y="1714788"/>
                </a:lnTo>
                <a:lnTo>
                  <a:pt x="83788" y="1680356"/>
                </a:lnTo>
                <a:lnTo>
                  <a:pt x="103302" y="1645921"/>
                </a:lnTo>
                <a:lnTo>
                  <a:pt x="120518" y="1611488"/>
                </a:lnTo>
                <a:lnTo>
                  <a:pt x="134292" y="1578202"/>
                </a:lnTo>
                <a:lnTo>
                  <a:pt x="143475" y="1542620"/>
                </a:lnTo>
                <a:lnTo>
                  <a:pt x="148066" y="1507040"/>
                </a:lnTo>
                <a:lnTo>
                  <a:pt x="148066" y="1469163"/>
                </a:lnTo>
                <a:lnTo>
                  <a:pt x="145770" y="1430138"/>
                </a:lnTo>
                <a:lnTo>
                  <a:pt x="141178" y="1391114"/>
                </a:lnTo>
                <a:lnTo>
                  <a:pt x="135439" y="1352088"/>
                </a:lnTo>
                <a:lnTo>
                  <a:pt x="130848" y="1313064"/>
                </a:lnTo>
                <a:lnTo>
                  <a:pt x="127404" y="1274040"/>
                </a:lnTo>
                <a:lnTo>
                  <a:pt x="128553" y="1237311"/>
                </a:lnTo>
                <a:lnTo>
                  <a:pt x="133144" y="1201730"/>
                </a:lnTo>
                <a:lnTo>
                  <a:pt x="143475" y="1167296"/>
                </a:lnTo>
                <a:lnTo>
                  <a:pt x="158396" y="1138602"/>
                </a:lnTo>
                <a:lnTo>
                  <a:pt x="177907" y="1111055"/>
                </a:lnTo>
                <a:lnTo>
                  <a:pt x="200863" y="1086951"/>
                </a:lnTo>
                <a:lnTo>
                  <a:pt x="227262" y="1062848"/>
                </a:lnTo>
                <a:lnTo>
                  <a:pt x="254810" y="1041039"/>
                </a:lnTo>
                <a:lnTo>
                  <a:pt x="283504" y="1019231"/>
                </a:lnTo>
                <a:lnTo>
                  <a:pt x="312198" y="997424"/>
                </a:lnTo>
                <a:lnTo>
                  <a:pt x="340893" y="975616"/>
                </a:lnTo>
                <a:lnTo>
                  <a:pt x="367292" y="952661"/>
                </a:lnTo>
                <a:lnTo>
                  <a:pt x="390249" y="926262"/>
                </a:lnTo>
                <a:lnTo>
                  <a:pt x="410908" y="901010"/>
                </a:lnTo>
                <a:lnTo>
                  <a:pt x="426977" y="872316"/>
                </a:lnTo>
                <a:lnTo>
                  <a:pt x="440751" y="841326"/>
                </a:lnTo>
                <a:lnTo>
                  <a:pt x="452229" y="808040"/>
                </a:lnTo>
                <a:lnTo>
                  <a:pt x="462559" y="773605"/>
                </a:lnTo>
                <a:lnTo>
                  <a:pt x="471742" y="739172"/>
                </a:lnTo>
                <a:lnTo>
                  <a:pt x="480924" y="703591"/>
                </a:lnTo>
                <a:lnTo>
                  <a:pt x="491254" y="670306"/>
                </a:lnTo>
                <a:lnTo>
                  <a:pt x="502732" y="637019"/>
                </a:lnTo>
                <a:lnTo>
                  <a:pt x="516506" y="606030"/>
                </a:lnTo>
                <a:lnTo>
                  <a:pt x="533722" y="578483"/>
                </a:lnTo>
                <a:lnTo>
                  <a:pt x="554381" y="553232"/>
                </a:lnTo>
                <a:lnTo>
                  <a:pt x="579633" y="532572"/>
                </a:lnTo>
                <a:lnTo>
                  <a:pt x="607181" y="515355"/>
                </a:lnTo>
                <a:lnTo>
                  <a:pt x="638170" y="501581"/>
                </a:lnTo>
                <a:lnTo>
                  <a:pt x="671457" y="490104"/>
                </a:lnTo>
                <a:lnTo>
                  <a:pt x="704742" y="479774"/>
                </a:lnTo>
                <a:lnTo>
                  <a:pt x="740324" y="470591"/>
                </a:lnTo>
                <a:lnTo>
                  <a:pt x="774756" y="461408"/>
                </a:lnTo>
                <a:lnTo>
                  <a:pt x="809191" y="451079"/>
                </a:lnTo>
                <a:lnTo>
                  <a:pt x="842476" y="439601"/>
                </a:lnTo>
                <a:lnTo>
                  <a:pt x="873466" y="425827"/>
                </a:lnTo>
                <a:lnTo>
                  <a:pt x="902161" y="409759"/>
                </a:lnTo>
                <a:lnTo>
                  <a:pt x="927412" y="389099"/>
                </a:lnTo>
                <a:lnTo>
                  <a:pt x="953812" y="366142"/>
                </a:lnTo>
                <a:lnTo>
                  <a:pt x="976768" y="339744"/>
                </a:lnTo>
                <a:lnTo>
                  <a:pt x="998576" y="312197"/>
                </a:lnTo>
                <a:lnTo>
                  <a:pt x="1020384" y="283503"/>
                </a:lnTo>
                <a:lnTo>
                  <a:pt x="1042191" y="254808"/>
                </a:lnTo>
                <a:lnTo>
                  <a:pt x="1063999" y="227261"/>
                </a:lnTo>
                <a:lnTo>
                  <a:pt x="1088104" y="200862"/>
                </a:lnTo>
                <a:lnTo>
                  <a:pt x="1112206" y="177907"/>
                </a:lnTo>
                <a:lnTo>
                  <a:pt x="1139754" y="158394"/>
                </a:lnTo>
                <a:lnTo>
                  <a:pt x="1168448" y="143473"/>
                </a:lnTo>
                <a:lnTo>
                  <a:pt x="1202883" y="133143"/>
                </a:lnTo>
                <a:lnTo>
                  <a:pt x="1238464" y="128552"/>
                </a:lnTo>
                <a:lnTo>
                  <a:pt x="1275192" y="127404"/>
                </a:lnTo>
                <a:lnTo>
                  <a:pt x="1314216" y="130848"/>
                </a:lnTo>
                <a:lnTo>
                  <a:pt x="1353242" y="135439"/>
                </a:lnTo>
                <a:lnTo>
                  <a:pt x="1392267" y="141178"/>
                </a:lnTo>
                <a:lnTo>
                  <a:pt x="1431291" y="145769"/>
                </a:lnTo>
                <a:lnTo>
                  <a:pt x="1470316" y="148064"/>
                </a:lnTo>
                <a:lnTo>
                  <a:pt x="1508194" y="148064"/>
                </a:lnTo>
                <a:lnTo>
                  <a:pt x="1543776" y="143473"/>
                </a:lnTo>
                <a:lnTo>
                  <a:pt x="1579357" y="134290"/>
                </a:lnTo>
                <a:lnTo>
                  <a:pt x="1613790" y="120518"/>
                </a:lnTo>
                <a:lnTo>
                  <a:pt x="1648223" y="102152"/>
                </a:lnTo>
                <a:lnTo>
                  <a:pt x="1682657" y="83788"/>
                </a:lnTo>
                <a:lnTo>
                  <a:pt x="1717090" y="63128"/>
                </a:lnTo>
                <a:lnTo>
                  <a:pt x="1750377" y="43615"/>
                </a:lnTo>
                <a:lnTo>
                  <a:pt x="1785959" y="26399"/>
                </a:lnTo>
                <a:lnTo>
                  <a:pt x="1820392" y="12625"/>
                </a:lnTo>
                <a:lnTo>
                  <a:pt x="1855973" y="344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latin typeface="Calibri" panose="020F0502020204030204"/>
            </a:endParaRPr>
          </a:p>
        </p:txBody>
      </p:sp>
      <p:pic>
        <p:nvPicPr>
          <p:cNvPr id="69635" name="Picture 2" descr="A few people in a lab&#10;&#10;Description automatically generated with low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7237304" y="5507840"/>
            <a:ext cx="1639997" cy="10278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AutoShape 2" descr="Image result for black teache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7"/>
              </a:buBlip>
              <a:defRPr sz="3200">
                <a:solidFill>
                  <a:schemeClr val="tx1"/>
                </a:solidFill>
                <a:latin typeface="Arial" charset="0"/>
                <a:ea typeface="MS PGothic" charset="-128"/>
              </a:defRPr>
            </a:lvl1pPr>
            <a:lvl2pPr marL="742950" indent="-285750">
              <a:spcBef>
                <a:spcPct val="20000"/>
              </a:spcBef>
              <a:buClr>
                <a:schemeClr val="tx2"/>
              </a:buClr>
              <a:buSzPct val="70000"/>
              <a:buFont typeface="Wingdings" charset="2"/>
              <a:buChar char="l"/>
              <a:defRPr sz="2800">
                <a:solidFill>
                  <a:schemeClr val="tx1"/>
                </a:solidFill>
                <a:latin typeface="Arial" charset="0"/>
                <a:ea typeface="MS PGothic" charset="-128"/>
              </a:defRPr>
            </a:lvl2pPr>
            <a:lvl3pPr marL="1143000" indent="-228600">
              <a:spcBef>
                <a:spcPct val="20000"/>
              </a:spcBef>
              <a:buClr>
                <a:schemeClr val="hlink"/>
              </a:buClr>
              <a:buSzPct val="65000"/>
              <a:buFont typeface="Wingdings" charset="2"/>
              <a:buChar char="l"/>
              <a:defRPr sz="2400">
                <a:solidFill>
                  <a:schemeClr val="tx1"/>
                </a:solidFill>
                <a:latin typeface="Arial" charset="0"/>
                <a:ea typeface="MS PGothic" charset="-128"/>
              </a:defRPr>
            </a:lvl3pPr>
            <a:lvl4pPr marL="1600200" indent="-228600">
              <a:spcBef>
                <a:spcPct val="20000"/>
              </a:spcBef>
              <a:buClr>
                <a:schemeClr val="accent1"/>
              </a:buClr>
              <a:buSzPct val="60000"/>
              <a:buFont typeface="Wingdings" charset="2"/>
              <a:buChar char="l"/>
              <a:defRPr sz="2000">
                <a:solidFill>
                  <a:schemeClr val="tx1"/>
                </a:solidFill>
                <a:latin typeface="Arial" charset="0"/>
                <a:ea typeface="MS PGothic" charset="-128"/>
              </a:defRPr>
            </a:lvl4pPr>
            <a:lvl5pPr marL="2057400" indent="-228600">
              <a:spcBef>
                <a:spcPct val="20000"/>
              </a:spcBef>
              <a:buClr>
                <a:schemeClr val="accent2"/>
              </a:buClr>
              <a:buSzPct val="60000"/>
              <a:buFont typeface="Wingdings" charset="2"/>
              <a:buChar char="l"/>
              <a:defRPr sz="2000">
                <a:solidFill>
                  <a:schemeClr val="tx1"/>
                </a:solidFill>
                <a:latin typeface="Arial" charset="0"/>
                <a:ea typeface="MS PGothic" charset="-128"/>
              </a:defRPr>
            </a:lvl5pPr>
            <a:lvl6pPr marL="25146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6pPr>
            <a:lvl7pPr marL="29718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7pPr>
            <a:lvl8pPr marL="34290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8pPr>
            <a:lvl9pPr marL="3886200" indent="-228600" eaLnBrk="0" fontAlgn="base" hangingPunct="0">
              <a:spcBef>
                <a:spcPct val="20000"/>
              </a:spcBef>
              <a:spcAft>
                <a:spcPct val="0"/>
              </a:spcAft>
              <a:buClr>
                <a:schemeClr val="accent2"/>
              </a:buClr>
              <a:buSzPct val="60000"/>
              <a:buFont typeface="Wingdings" charset="2"/>
              <a:buChar char="l"/>
              <a:defRPr sz="2000">
                <a:solidFill>
                  <a:schemeClr val="tx1"/>
                </a:solidFill>
                <a:latin typeface="Arial" charset="0"/>
                <a:ea typeface="MS PGothic" charset="-128"/>
              </a:defRPr>
            </a:lvl9pPr>
          </a:lstStyle>
          <a:p>
            <a:pPr eaLnBrk="1" hangingPunct="1">
              <a:spcBef>
                <a:spcPct val="0"/>
              </a:spcBef>
              <a:buSzTx/>
              <a:buFontTx/>
              <a:buNone/>
            </a:pPr>
            <a:endParaRPr lang="en-US" altLang="en-US" sz="2400">
              <a:latin typeface="Times New Roman" charset="0"/>
            </a:endParaRPr>
          </a:p>
        </p:txBody>
      </p:sp>
      <p:sp>
        <p:nvSpPr>
          <p:cNvPr id="2" name="Footer Placeholder 1">
            <a:extLst>
              <a:ext uri="{FF2B5EF4-FFF2-40B4-BE49-F238E27FC236}">
                <a16:creationId xmlns:a16="http://schemas.microsoft.com/office/drawing/2014/main" id="{90DB026A-CDF5-0E40-B657-E537EFE6589E}"/>
              </a:ext>
            </a:extLst>
          </p:cNvPr>
          <p:cNvSpPr>
            <a:spLocks noGrp="1"/>
          </p:cNvSpPr>
          <p:nvPr>
            <p:ph type="ftr" sz="quarter" idx="11"/>
          </p:nvPr>
        </p:nvSpPr>
        <p:spPr>
          <a:xfrm>
            <a:off x="5257800" y="6425422"/>
            <a:ext cx="5962650" cy="497012"/>
          </a:xfrm>
        </p:spPr>
        <p:txBody>
          <a:bodyPr/>
          <a:lstStyle/>
          <a:p>
            <a:r>
              <a:rPr lang="en-US" dirty="0"/>
              <a:t>Maggie Rea, Ph.D.et.al.</a:t>
            </a:r>
          </a:p>
        </p:txBody>
      </p:sp>
      <p:sp>
        <p:nvSpPr>
          <p:cNvPr id="3" name="Slide Number Placeholder 2">
            <a:extLst>
              <a:ext uri="{FF2B5EF4-FFF2-40B4-BE49-F238E27FC236}">
                <a16:creationId xmlns:a16="http://schemas.microsoft.com/office/drawing/2014/main" id="{7AB951A7-7978-7042-88FE-4B39AE7156B3}"/>
              </a:ext>
            </a:extLst>
          </p:cNvPr>
          <p:cNvSpPr>
            <a:spLocks noGrp="1"/>
          </p:cNvSpPr>
          <p:nvPr>
            <p:ph type="sldNum" sz="quarter" idx="12"/>
          </p:nvPr>
        </p:nvSpPr>
        <p:spPr>
          <a:xfrm>
            <a:off x="6857699" y="6480679"/>
            <a:ext cx="2114549" cy="345796"/>
          </a:xfrm>
        </p:spPr>
        <p:txBody>
          <a:bodyPr/>
          <a:lstStyle/>
          <a:p>
            <a:pPr>
              <a:defRPr/>
            </a:pPr>
            <a:fld id="{D32C44AC-44DD-094A-A607-E7A72AE61365}" type="slidenum">
              <a:rPr lang="en-US" altLang="en-US" smtClean="0"/>
              <a:pPr>
                <a:defRPr/>
              </a:pPr>
              <a:t>50</a:t>
            </a:fld>
            <a:endParaRPr lang="en-US" altLang="en-US"/>
          </a:p>
        </p:txBody>
      </p:sp>
    </p:spTree>
    <p:extLst>
      <p:ext uri="{BB962C8B-B14F-4D97-AF65-F5344CB8AC3E}">
        <p14:creationId xmlns:p14="http://schemas.microsoft.com/office/powerpoint/2010/main" val="114668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6F0F283-C8B6-4598-89C9-C404C98A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E473B0C0-761B-443F-97A0-9D6E01FBB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
            <a:ext cx="4725186"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sp>
      <p:sp>
        <p:nvSpPr>
          <p:cNvPr id="63490" name="Title 1">
            <a:extLst>
              <a:ext uri="{FF2B5EF4-FFF2-40B4-BE49-F238E27FC236}">
                <a16:creationId xmlns:a16="http://schemas.microsoft.com/office/drawing/2014/main" id="{4584D28E-C01D-6D44-A67F-A5680B9C4F2A}"/>
              </a:ext>
            </a:extLst>
          </p:cNvPr>
          <p:cNvSpPr>
            <a:spLocks noGrp="1" noChangeArrowheads="1"/>
          </p:cNvSpPr>
          <p:nvPr>
            <p:ph type="title"/>
          </p:nvPr>
        </p:nvSpPr>
        <p:spPr>
          <a:xfrm>
            <a:off x="698949" y="1162940"/>
            <a:ext cx="3386699" cy="4532120"/>
          </a:xfrm>
        </p:spPr>
        <p:txBody>
          <a:bodyPr anchor="ctr">
            <a:normAutofit/>
          </a:bodyPr>
          <a:lstStyle/>
          <a:p>
            <a:br>
              <a:rPr lang="en-US" altLang="en-US" sz="3800" b="1" dirty="0">
                <a:solidFill>
                  <a:srgbClr val="2A1A00"/>
                </a:solidFill>
              </a:rPr>
            </a:br>
            <a:r>
              <a:rPr lang="en-US" altLang="en-US" sz="3800" b="1" dirty="0">
                <a:solidFill>
                  <a:srgbClr val="2A1A00"/>
                </a:solidFill>
              </a:rPr>
              <a:t>Knowing and leading with Your Strengths</a:t>
            </a:r>
            <a:br>
              <a:rPr lang="en-US" altLang="en-US" sz="3800" b="1" dirty="0">
                <a:solidFill>
                  <a:srgbClr val="2A1A00"/>
                </a:solidFill>
              </a:rPr>
            </a:br>
            <a:endParaRPr lang="en-US" altLang="en-US" sz="3800" b="1" dirty="0">
              <a:solidFill>
                <a:srgbClr val="2A1A00"/>
              </a:solidFill>
            </a:endParaRPr>
          </a:p>
        </p:txBody>
      </p:sp>
      <p:sp>
        <p:nvSpPr>
          <p:cNvPr id="77" name="Rectangle 76">
            <a:extLst>
              <a:ext uri="{FF2B5EF4-FFF2-40B4-BE49-F238E27FC236}">
                <a16:creationId xmlns:a16="http://schemas.microsoft.com/office/drawing/2014/main" id="{E3B475C6-1445-41C7-9360-49FD7C1C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259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515" name="Content Placeholder 2">
            <a:extLst>
              <a:ext uri="{FF2B5EF4-FFF2-40B4-BE49-F238E27FC236}">
                <a16:creationId xmlns:a16="http://schemas.microsoft.com/office/drawing/2014/main" id="{9032F112-7161-634D-AE19-A708C996AB34}"/>
              </a:ext>
            </a:extLst>
          </p:cNvPr>
          <p:cNvSpPr>
            <a:spLocks noGrp="1" noChangeArrowheads="1"/>
          </p:cNvSpPr>
          <p:nvPr>
            <p:ph idx="1"/>
          </p:nvPr>
        </p:nvSpPr>
        <p:spPr>
          <a:xfrm>
            <a:off x="5061953" y="1128451"/>
            <a:ext cx="3510547" cy="4566609"/>
          </a:xfrm>
        </p:spPr>
        <p:txBody>
          <a:bodyPr anchor="ctr">
            <a:normAutofit/>
          </a:bodyPr>
          <a:lstStyle/>
          <a:p>
            <a:r>
              <a:rPr lang="en-US" altLang="en-US" dirty="0"/>
              <a:t>People most often change by building on their strengths </a:t>
            </a:r>
          </a:p>
          <a:p>
            <a:r>
              <a:rPr lang="en-US" altLang="en-US" dirty="0"/>
              <a:t>Paying attention to strengths is not just ignoring problems</a:t>
            </a:r>
          </a:p>
          <a:p>
            <a:r>
              <a:rPr lang="en-US" altLang="en-US" dirty="0"/>
              <a:t>It is responding to a challenge by starting from a place where you’ve got assets. </a:t>
            </a:r>
          </a:p>
        </p:txBody>
      </p:sp>
      <p:sp>
        <p:nvSpPr>
          <p:cNvPr id="9" name="TextBox 8">
            <a:extLst>
              <a:ext uri="{FF2B5EF4-FFF2-40B4-BE49-F238E27FC236}">
                <a16:creationId xmlns:a16="http://schemas.microsoft.com/office/drawing/2014/main" id="{60715BDC-B6F9-4D6E-96B0-FF1979E0AA8B}"/>
              </a:ext>
            </a:extLst>
          </p:cNvPr>
          <p:cNvSpPr txBox="1"/>
          <p:nvPr/>
        </p:nvSpPr>
        <p:spPr>
          <a:xfrm>
            <a:off x="5791199" y="3244334"/>
            <a:ext cx="3352799" cy="369332"/>
          </a:xfrm>
          <a:prstGeom prst="rect">
            <a:avLst/>
          </a:prstGeom>
          <a:noFill/>
        </p:spPr>
        <p:txBody>
          <a:bodyPr wrap="square">
            <a:spAutoFit/>
          </a:bodyPr>
          <a:lstStyle/>
          <a:p>
            <a:r>
              <a:rPr lang="en-US" dirty="0"/>
              <a:t>.</a:t>
            </a:r>
          </a:p>
        </p:txBody>
      </p:sp>
    </p:spTree>
    <p:extLst>
      <p:ext uri="{BB962C8B-B14F-4D97-AF65-F5344CB8AC3E}">
        <p14:creationId xmlns:p14="http://schemas.microsoft.com/office/powerpoint/2010/main" val="1649806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6" name="Freeform 10">
            <a:extLst>
              <a:ext uri="{FF2B5EF4-FFF2-40B4-BE49-F238E27FC236}">
                <a16:creationId xmlns:a16="http://schemas.microsoft.com/office/drawing/2014/main" id="{AF8F021D-E17C-4692-BC36-88810FC4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56769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64514" name="Title 1">
            <a:extLst>
              <a:ext uri="{FF2B5EF4-FFF2-40B4-BE49-F238E27FC236}">
                <a16:creationId xmlns:a16="http://schemas.microsoft.com/office/drawing/2014/main" id="{191A0912-CA79-E844-B3DA-DA0E5D59C544}"/>
              </a:ext>
            </a:extLst>
          </p:cNvPr>
          <p:cNvSpPr>
            <a:spLocks noGrp="1" noChangeArrowheads="1"/>
          </p:cNvSpPr>
          <p:nvPr>
            <p:ph type="title"/>
          </p:nvPr>
        </p:nvSpPr>
        <p:spPr>
          <a:xfrm>
            <a:off x="565608" y="484631"/>
            <a:ext cx="4755389" cy="1638469"/>
          </a:xfrm>
          <a:prstGeom prst="ellipse">
            <a:avLst/>
          </a:prstGeom>
        </p:spPr>
        <p:txBody>
          <a:bodyPr>
            <a:normAutofit/>
          </a:bodyPr>
          <a:lstStyle/>
          <a:p>
            <a:r>
              <a:rPr lang="en-US" altLang="en-US" sz="4000" b="1"/>
              <a:t>Strengths</a:t>
            </a:r>
          </a:p>
        </p:txBody>
      </p:sp>
      <p:sp>
        <p:nvSpPr>
          <p:cNvPr id="78" name="Rectangle 77">
            <a:extLst>
              <a:ext uri="{FF2B5EF4-FFF2-40B4-BE49-F238E27FC236}">
                <a16:creationId xmlns:a16="http://schemas.microsoft.com/office/drawing/2014/main" id="{F3734912-26F1-4F15-9124-B74686760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826B449-4FF5-7B42-9D5F-C29C222AAB92}"/>
              </a:ext>
            </a:extLst>
          </p:cNvPr>
          <p:cNvSpPr>
            <a:spLocks noGrp="1"/>
          </p:cNvSpPr>
          <p:nvPr>
            <p:ph idx="1"/>
          </p:nvPr>
        </p:nvSpPr>
        <p:spPr>
          <a:xfrm>
            <a:off x="573788" y="2443140"/>
            <a:ext cx="4729732" cy="3930227"/>
          </a:xfrm>
        </p:spPr>
        <p:txBody>
          <a:bodyPr>
            <a:normAutofit/>
          </a:bodyPr>
          <a:lstStyle/>
          <a:p>
            <a:pPr marL="0" indent="0">
              <a:buNone/>
              <a:defRPr/>
            </a:pPr>
            <a:endParaRPr lang="en-US">
              <a:solidFill>
                <a:srgbClr val="000000"/>
              </a:solidFill>
            </a:endParaRPr>
          </a:p>
          <a:p>
            <a:pPr marL="0" indent="0">
              <a:buNone/>
              <a:defRPr/>
            </a:pPr>
            <a:r>
              <a:rPr lang="en-US">
                <a:solidFill>
                  <a:srgbClr val="000000"/>
                </a:solidFill>
              </a:rPr>
              <a:t>What is a strength you have utilized this year that has supported your success?</a:t>
            </a:r>
          </a:p>
          <a:p>
            <a:pPr>
              <a:defRPr/>
            </a:pPr>
            <a:endParaRPr lang="en-US">
              <a:solidFill>
                <a:srgbClr val="000000"/>
              </a:solidFill>
            </a:endParaRPr>
          </a:p>
        </p:txBody>
      </p:sp>
      <p:pic>
        <p:nvPicPr>
          <p:cNvPr id="74" name="Graphic 73" descr="Body Builder">
            <a:extLst>
              <a:ext uri="{FF2B5EF4-FFF2-40B4-BE49-F238E27FC236}">
                <a16:creationId xmlns:a16="http://schemas.microsoft.com/office/drawing/2014/main" id="{060D4926-ACCC-4F78-A126-F0E64A695B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8090" y="2057782"/>
            <a:ext cx="2742436" cy="2742436"/>
          </a:xfrm>
          <a:prstGeom prst="rect">
            <a:avLst/>
          </a:prstGeom>
        </p:spPr>
      </p:pic>
      <p:sp>
        <p:nvSpPr>
          <p:cNvPr id="11" name="TextBox 10">
            <a:extLst>
              <a:ext uri="{FF2B5EF4-FFF2-40B4-BE49-F238E27FC236}">
                <a16:creationId xmlns:a16="http://schemas.microsoft.com/office/drawing/2014/main" id="{DB4EF5D3-71A2-48DA-8C79-CA0A8CA67452}"/>
              </a:ext>
            </a:extLst>
          </p:cNvPr>
          <p:cNvSpPr txBox="1"/>
          <p:nvPr/>
        </p:nvSpPr>
        <p:spPr>
          <a:xfrm>
            <a:off x="6494526" y="6373367"/>
            <a:ext cx="4572000" cy="369332"/>
          </a:xfrm>
          <a:prstGeom prst="rect">
            <a:avLst/>
          </a:prstGeom>
          <a:noFill/>
        </p:spPr>
        <p:txBody>
          <a:bodyPr wrap="square">
            <a:spAutoFit/>
          </a:bodyPr>
          <a:lstStyle/>
          <a:p>
            <a:r>
              <a:rPr lang="en-US" dirty="0"/>
              <a:t>Maggie Rea, Ph.D.et.al.</a:t>
            </a:r>
          </a:p>
        </p:txBody>
      </p:sp>
    </p:spTree>
    <p:extLst>
      <p:ext uri="{BB962C8B-B14F-4D97-AF65-F5344CB8AC3E}">
        <p14:creationId xmlns:p14="http://schemas.microsoft.com/office/powerpoint/2010/main" val="655773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normAutofit fontScale="90000"/>
          </a:bodyPr>
          <a:lstStyle/>
          <a:p>
            <a:r>
              <a:rPr lang="en-US" altLang="en-US" b="1" dirty="0">
                <a:solidFill>
                  <a:schemeClr val="tx1"/>
                </a:solidFill>
                <a:ea typeface="MS PGothic" charset="-128"/>
              </a:rPr>
              <a:t>Honor your strengths</a:t>
            </a:r>
            <a:br>
              <a:rPr lang="en-US" altLang="en-US" dirty="0">
                <a:ea typeface="MS PGothic" charset="-128"/>
              </a:rPr>
            </a:br>
            <a:endParaRPr lang="en-US" altLang="en-US" dirty="0">
              <a:ea typeface="MS PGothic" charset="-128"/>
            </a:endParaRPr>
          </a:p>
        </p:txBody>
      </p:sp>
      <p:sp>
        <p:nvSpPr>
          <p:cNvPr id="72706" name="Content Placeholder 2"/>
          <p:cNvSpPr>
            <a:spLocks noGrp="1"/>
          </p:cNvSpPr>
          <p:nvPr>
            <p:ph sz="half" idx="1"/>
          </p:nvPr>
        </p:nvSpPr>
        <p:spPr/>
        <p:txBody>
          <a:bodyPr/>
          <a:lstStyle/>
          <a:p>
            <a:r>
              <a:rPr lang="en-US" altLang="en-US" dirty="0">
                <a:ea typeface="MS PGothic" charset="-128"/>
              </a:rPr>
              <a:t>Compassion</a:t>
            </a:r>
          </a:p>
          <a:p>
            <a:r>
              <a:rPr lang="en-US" altLang="en-US" dirty="0">
                <a:ea typeface="MS PGothic" charset="-128"/>
              </a:rPr>
              <a:t>Humility</a:t>
            </a:r>
          </a:p>
          <a:p>
            <a:r>
              <a:rPr lang="en-US" altLang="en-US" dirty="0">
                <a:ea typeface="MS PGothic" charset="-128"/>
              </a:rPr>
              <a:t>Deliberate</a:t>
            </a:r>
          </a:p>
          <a:p>
            <a:r>
              <a:rPr lang="en-US" altLang="en-US" dirty="0">
                <a:ea typeface="MS PGothic" charset="-128"/>
              </a:rPr>
              <a:t>Caring</a:t>
            </a:r>
          </a:p>
          <a:p>
            <a:r>
              <a:rPr lang="en-US" altLang="en-US" dirty="0">
                <a:ea typeface="MS PGothic" charset="-128"/>
              </a:rPr>
              <a:t>Funny</a:t>
            </a:r>
          </a:p>
          <a:p>
            <a:r>
              <a:rPr lang="en-US" altLang="en-US" dirty="0">
                <a:ea typeface="MS PGothic" charset="-128"/>
              </a:rPr>
              <a:t>Loving</a:t>
            </a:r>
          </a:p>
          <a:p>
            <a:r>
              <a:rPr lang="en-US" altLang="en-US" dirty="0">
                <a:ea typeface="MS PGothic" charset="-128"/>
              </a:rPr>
              <a:t>Hardworking</a:t>
            </a:r>
          </a:p>
          <a:p>
            <a:r>
              <a:rPr lang="en-US" altLang="en-US" dirty="0">
                <a:ea typeface="MS PGothic" charset="-128"/>
              </a:rPr>
              <a:t>Ambitious</a:t>
            </a:r>
          </a:p>
        </p:txBody>
      </p:sp>
      <p:sp>
        <p:nvSpPr>
          <p:cNvPr id="72707" name="Content Placeholder 1"/>
          <p:cNvSpPr>
            <a:spLocks noGrp="1"/>
          </p:cNvSpPr>
          <p:nvPr>
            <p:ph sz="half" idx="2"/>
          </p:nvPr>
        </p:nvSpPr>
        <p:spPr/>
        <p:txBody>
          <a:bodyPr/>
          <a:lstStyle/>
          <a:p>
            <a:r>
              <a:rPr lang="en-US" altLang="en-US" dirty="0">
                <a:ea typeface="MS PGothic" charset="-128"/>
              </a:rPr>
              <a:t>Empathic</a:t>
            </a:r>
          </a:p>
          <a:p>
            <a:r>
              <a:rPr lang="en-US" altLang="en-US" dirty="0">
                <a:ea typeface="MS PGothic" charset="-128"/>
              </a:rPr>
              <a:t>Adaptable</a:t>
            </a:r>
          </a:p>
          <a:p>
            <a:r>
              <a:rPr lang="en-US" altLang="en-US" dirty="0">
                <a:ea typeface="MS PGothic" charset="-128"/>
              </a:rPr>
              <a:t>Connected</a:t>
            </a:r>
          </a:p>
          <a:p>
            <a:r>
              <a:rPr lang="en-US" altLang="en-US" dirty="0">
                <a:ea typeface="MS PGothic" charset="-128"/>
              </a:rPr>
              <a:t>Engaged</a:t>
            </a:r>
          </a:p>
          <a:p>
            <a:r>
              <a:rPr lang="en-US" altLang="en-US" dirty="0">
                <a:ea typeface="MS PGothic" charset="-128"/>
              </a:rPr>
              <a:t>Curious</a:t>
            </a:r>
          </a:p>
          <a:p>
            <a:r>
              <a:rPr lang="en-US" altLang="en-US" dirty="0">
                <a:ea typeface="MS PGothic" charset="-128"/>
              </a:rPr>
              <a:t>Determined</a:t>
            </a:r>
          </a:p>
          <a:p>
            <a:r>
              <a:rPr lang="en-US" altLang="en-US" dirty="0">
                <a:ea typeface="MS PGothic" charset="-128"/>
              </a:rPr>
              <a:t>Focused</a:t>
            </a:r>
          </a:p>
        </p:txBody>
      </p:sp>
      <p:sp>
        <p:nvSpPr>
          <p:cNvPr id="2" name="Footer Placeholder 1">
            <a:extLst>
              <a:ext uri="{FF2B5EF4-FFF2-40B4-BE49-F238E27FC236}">
                <a16:creationId xmlns:a16="http://schemas.microsoft.com/office/drawing/2014/main" id="{BAB94A0B-4ECF-F945-97B9-AAA49CA089CF}"/>
              </a:ext>
            </a:extLst>
          </p:cNvPr>
          <p:cNvSpPr>
            <a:spLocks noGrp="1"/>
          </p:cNvSpPr>
          <p:nvPr>
            <p:ph type="ftr" sz="quarter" idx="11"/>
          </p:nvPr>
        </p:nvSpPr>
        <p:spPr>
          <a:xfrm>
            <a:off x="6081346" y="6379750"/>
            <a:ext cx="3086100" cy="345796"/>
          </a:xfrm>
        </p:spPr>
        <p:txBody>
          <a:bodyPr/>
          <a:lstStyle/>
          <a:p>
            <a:r>
              <a:rPr lang="en-US"/>
              <a:t>Maggie Rea, Ph.D.et.al.</a:t>
            </a:r>
          </a:p>
        </p:txBody>
      </p:sp>
      <p:sp>
        <p:nvSpPr>
          <p:cNvPr id="3" name="Slide Number Placeholder 2">
            <a:extLst>
              <a:ext uri="{FF2B5EF4-FFF2-40B4-BE49-F238E27FC236}">
                <a16:creationId xmlns:a16="http://schemas.microsoft.com/office/drawing/2014/main" id="{0D89CAD4-1153-B24A-B466-6513BD5051A6}"/>
              </a:ext>
            </a:extLst>
          </p:cNvPr>
          <p:cNvSpPr>
            <a:spLocks noGrp="1"/>
          </p:cNvSpPr>
          <p:nvPr>
            <p:ph type="sldNum" sz="quarter" idx="12"/>
          </p:nvPr>
        </p:nvSpPr>
        <p:spPr/>
        <p:txBody>
          <a:bodyPr/>
          <a:lstStyle/>
          <a:p>
            <a:pPr>
              <a:defRPr/>
            </a:pPr>
            <a:fld id="{F8B8B87F-EAA4-864D-B3EB-89E48CE0EC0B}" type="slidenum">
              <a:rPr lang="en-US" altLang="en-US" smtClean="0"/>
              <a:pPr>
                <a:defRPr/>
              </a:pPr>
              <a:t>53</a:t>
            </a:fld>
            <a:endParaRPr lang="en-US" altLang="en-US"/>
          </a:p>
        </p:txBody>
      </p:sp>
    </p:spTree>
    <p:extLst>
      <p:ext uri="{BB962C8B-B14F-4D97-AF65-F5344CB8AC3E}">
        <p14:creationId xmlns:p14="http://schemas.microsoft.com/office/powerpoint/2010/main" val="146676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7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7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70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70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70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70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70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707">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707">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707">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2707">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707">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7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build="p"/>
      <p:bldP spid="7270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796382"/>
            <a:ext cx="8077200" cy="769441"/>
          </a:xfrm>
        </p:spPr>
        <p:txBody>
          <a:bodyPr>
            <a:normAutofit fontScale="90000"/>
          </a:bodyPr>
          <a:lstStyle/>
          <a:p>
            <a:r>
              <a:rPr lang="en-US" b="1" dirty="0"/>
              <a:t>Connect to your Values</a:t>
            </a:r>
          </a:p>
        </p:txBody>
      </p:sp>
      <p:sp>
        <p:nvSpPr>
          <p:cNvPr id="6" name="Content Placeholder 5"/>
          <p:cNvSpPr>
            <a:spLocks noGrp="1"/>
          </p:cNvSpPr>
          <p:nvPr>
            <p:ph sz="half" idx="1"/>
          </p:nvPr>
        </p:nvSpPr>
        <p:spPr/>
        <p:txBody>
          <a:bodyPr/>
          <a:lstStyle/>
          <a:p>
            <a:pPr marL="0" indent="0">
              <a:buNone/>
            </a:pPr>
            <a:r>
              <a:rPr lang="en-US" dirty="0"/>
              <a:t>Accountability</a:t>
            </a:r>
            <a:br>
              <a:rPr lang="en-US" dirty="0"/>
            </a:br>
            <a:r>
              <a:rPr lang="en-US" dirty="0"/>
              <a:t>Achievement</a:t>
            </a:r>
            <a:br>
              <a:rPr lang="en-US" dirty="0"/>
            </a:br>
            <a:r>
              <a:rPr lang="en-US" dirty="0"/>
              <a:t>Adventurousness</a:t>
            </a:r>
            <a:br>
              <a:rPr lang="en-US" dirty="0"/>
            </a:br>
            <a:r>
              <a:rPr lang="en-US" dirty="0"/>
              <a:t>Altruism</a:t>
            </a:r>
            <a:br>
              <a:rPr lang="en-US" dirty="0"/>
            </a:br>
            <a:r>
              <a:rPr lang="en-US" dirty="0"/>
              <a:t>Ambition</a:t>
            </a:r>
            <a:br>
              <a:rPr lang="en-US" dirty="0"/>
            </a:br>
            <a:r>
              <a:rPr lang="en-US" dirty="0"/>
              <a:t>Challenge</a:t>
            </a:r>
            <a:br>
              <a:rPr lang="en-US" dirty="0"/>
            </a:br>
            <a:endParaRPr lang="en-US" dirty="0"/>
          </a:p>
        </p:txBody>
      </p:sp>
      <p:sp>
        <p:nvSpPr>
          <p:cNvPr id="8" name="Content Placeholder 7"/>
          <p:cNvSpPr>
            <a:spLocks noGrp="1"/>
          </p:cNvSpPr>
          <p:nvPr>
            <p:ph sz="half" idx="2"/>
          </p:nvPr>
        </p:nvSpPr>
        <p:spPr/>
        <p:txBody>
          <a:bodyPr/>
          <a:lstStyle/>
          <a:p>
            <a:pPr marL="0" indent="0">
              <a:buNone/>
            </a:pPr>
            <a:r>
              <a:rPr lang="en-US" dirty="0"/>
              <a:t>Commitment</a:t>
            </a:r>
            <a:br>
              <a:rPr lang="en-US" dirty="0"/>
            </a:br>
            <a:r>
              <a:rPr lang="en-US" dirty="0"/>
              <a:t>Community</a:t>
            </a:r>
            <a:br>
              <a:rPr lang="en-US" dirty="0"/>
            </a:br>
            <a:r>
              <a:rPr lang="en-US" dirty="0"/>
              <a:t>Compassion</a:t>
            </a:r>
            <a:br>
              <a:rPr lang="en-US" dirty="0"/>
            </a:br>
            <a:r>
              <a:rPr lang="en-US" dirty="0"/>
              <a:t>Contribution</a:t>
            </a:r>
            <a:br>
              <a:rPr lang="en-US" dirty="0"/>
            </a:br>
            <a:r>
              <a:rPr lang="en-US" dirty="0"/>
              <a:t>Creativity</a:t>
            </a:r>
            <a:br>
              <a:rPr lang="en-US" dirty="0"/>
            </a:br>
            <a:r>
              <a:rPr lang="en-US" dirty="0"/>
              <a:t>Curiosity</a:t>
            </a:r>
            <a:br>
              <a:rPr lang="en-US" dirty="0"/>
            </a:br>
            <a:r>
              <a:rPr lang="en-US" dirty="0"/>
              <a:t>Decisiveness</a:t>
            </a:r>
            <a:br>
              <a:rPr lang="en-US" dirty="0"/>
            </a:br>
            <a:endParaRPr lang="en-US" dirty="0"/>
          </a:p>
        </p:txBody>
      </p:sp>
      <p:sp>
        <p:nvSpPr>
          <p:cNvPr id="2" name="Footer Placeholder 1">
            <a:extLst>
              <a:ext uri="{FF2B5EF4-FFF2-40B4-BE49-F238E27FC236}">
                <a16:creationId xmlns:a16="http://schemas.microsoft.com/office/drawing/2014/main" id="{E2CBC9FA-491F-6649-B08E-E8F51C789A30}"/>
              </a:ext>
            </a:extLst>
          </p:cNvPr>
          <p:cNvSpPr>
            <a:spLocks noGrp="1"/>
          </p:cNvSpPr>
          <p:nvPr>
            <p:ph type="ftr" sz="quarter" idx="11"/>
          </p:nvPr>
        </p:nvSpPr>
        <p:spPr/>
        <p:txBody>
          <a:bodyPr/>
          <a:lstStyle/>
          <a:p>
            <a:r>
              <a:rPr lang="en-US"/>
              <a:t>Maggie Rea, Ph.D.et.al.</a:t>
            </a:r>
          </a:p>
        </p:txBody>
      </p:sp>
      <p:sp>
        <p:nvSpPr>
          <p:cNvPr id="3" name="Slide Number Placeholder 2">
            <a:extLst>
              <a:ext uri="{FF2B5EF4-FFF2-40B4-BE49-F238E27FC236}">
                <a16:creationId xmlns:a16="http://schemas.microsoft.com/office/drawing/2014/main" id="{32DC90C1-725B-0A4A-A582-0B4001AB4861}"/>
              </a:ext>
            </a:extLst>
          </p:cNvPr>
          <p:cNvSpPr>
            <a:spLocks noGrp="1"/>
          </p:cNvSpPr>
          <p:nvPr>
            <p:ph type="sldNum" sz="quarter" idx="12"/>
          </p:nvPr>
        </p:nvSpPr>
        <p:spPr/>
        <p:txBody>
          <a:bodyPr/>
          <a:lstStyle/>
          <a:p>
            <a:pPr>
              <a:defRPr/>
            </a:pPr>
            <a:fld id="{F8B8B87F-EAA4-864D-B3EB-89E48CE0EC0B}" type="slidenum">
              <a:rPr lang="en-US" altLang="en-US" smtClean="0"/>
              <a:pPr>
                <a:defRPr/>
              </a:pPr>
              <a:t>54</a:t>
            </a:fld>
            <a:endParaRPr lang="en-US" altLang="en-US"/>
          </a:p>
        </p:txBody>
      </p:sp>
    </p:spTree>
    <p:extLst>
      <p:ext uri="{BB962C8B-B14F-4D97-AF65-F5344CB8AC3E}">
        <p14:creationId xmlns:p14="http://schemas.microsoft.com/office/powerpoint/2010/main" val="177345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3"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4"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3"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4"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5"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6" nodeType="click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p"/>
      <p:bldP spid="6" grpId="2" build="p"/>
      <p:bldP spid="6" grpId="3" build="p"/>
      <p:bldP spid="6" grpId="4" build="p"/>
      <p:bldP spid="8" grpId="0" build="p"/>
      <p:bldP spid="8" grpId="1" build="p"/>
      <p:bldP spid="8" grpId="2" build="p"/>
      <p:bldP spid="8" grpId="3" build="p"/>
      <p:bldP spid="8" grpId="4" build="p"/>
      <p:bldP spid="8" grpId="5" build="p"/>
      <p:bldP spid="8" grpId="6"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938758" y="382385"/>
            <a:ext cx="7633742" cy="1492132"/>
          </a:xfrm>
        </p:spPr>
        <p:txBody>
          <a:bodyPr anchor="ctr">
            <a:normAutofit/>
          </a:bodyPr>
          <a:lstStyle/>
          <a:p>
            <a:r>
              <a:rPr lang="en-US" altLang="en-US" b="1">
                <a:ea typeface="MS PGothic" charset="-128"/>
              </a:rPr>
              <a:t>Self-Compassion</a:t>
            </a:r>
          </a:p>
        </p:txBody>
      </p:sp>
      <p:graphicFrame>
        <p:nvGraphicFramePr>
          <p:cNvPr id="74756" name="Content Placeholder 2">
            <a:extLst>
              <a:ext uri="{FF2B5EF4-FFF2-40B4-BE49-F238E27FC236}">
                <a16:creationId xmlns:a16="http://schemas.microsoft.com/office/drawing/2014/main" id="{5A72487B-97B7-4FF3-A26B-431BC4E0C685}"/>
              </a:ext>
            </a:extLst>
          </p:cNvPr>
          <p:cNvGraphicFramePr>
            <a:graphicFrameLocks noGrp="1"/>
          </p:cNvGraphicFramePr>
          <p:nvPr>
            <p:ph idx="1"/>
          </p:nvPr>
        </p:nvGraphicFramePr>
        <p:xfrm>
          <a:off x="938212" y="2286000"/>
          <a:ext cx="7634288" cy="359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32A683DE-F630-194D-A3CA-3D7A32644203}"/>
              </a:ext>
            </a:extLst>
          </p:cNvPr>
          <p:cNvSpPr>
            <a:spLocks noGrp="1"/>
          </p:cNvSpPr>
          <p:nvPr>
            <p:ph type="ftr" sz="quarter" idx="11"/>
          </p:nvPr>
        </p:nvSpPr>
        <p:spPr>
          <a:xfrm>
            <a:off x="6553200" y="6375679"/>
            <a:ext cx="1676400" cy="345796"/>
          </a:xfrm>
        </p:spPr>
        <p:txBody>
          <a:bodyPr/>
          <a:lstStyle/>
          <a:p>
            <a:r>
              <a:rPr lang="en-US"/>
              <a:t>Maggie Rea, Ph.D.et.al.</a:t>
            </a:r>
          </a:p>
        </p:txBody>
      </p:sp>
      <p:sp>
        <p:nvSpPr>
          <p:cNvPr id="3" name="Slide Number Placeholder 2">
            <a:extLst>
              <a:ext uri="{FF2B5EF4-FFF2-40B4-BE49-F238E27FC236}">
                <a16:creationId xmlns:a16="http://schemas.microsoft.com/office/drawing/2014/main" id="{6DD55C56-6C77-7440-9A3A-F6E10E87F727}"/>
              </a:ext>
            </a:extLst>
          </p:cNvPr>
          <p:cNvSpPr>
            <a:spLocks noGrp="1"/>
          </p:cNvSpPr>
          <p:nvPr>
            <p:ph type="sldNum" sz="quarter" idx="12"/>
          </p:nvPr>
        </p:nvSpPr>
        <p:spPr/>
        <p:txBody>
          <a:bodyPr/>
          <a:lstStyle/>
          <a:p>
            <a:pPr>
              <a:defRPr/>
            </a:pPr>
            <a:fld id="{D32C44AC-44DD-094A-A607-E7A72AE61365}" type="slidenum">
              <a:rPr lang="en-US" altLang="en-US" smtClean="0"/>
              <a:pPr>
                <a:defRPr/>
              </a:pPr>
              <a:t>55</a:t>
            </a:fld>
            <a:endParaRPr lang="en-US" altLang="en-US"/>
          </a:p>
        </p:txBody>
      </p:sp>
    </p:spTree>
    <p:extLst>
      <p:ext uri="{BB962C8B-B14F-4D97-AF65-F5344CB8AC3E}">
        <p14:creationId xmlns:p14="http://schemas.microsoft.com/office/powerpoint/2010/main" val="41223461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F0F283-C8B6-4598-89C9-C404C98A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E473B0C0-761B-443F-97A0-9D6E01FBB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
            <a:ext cx="4725186"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sp>
      <p:sp>
        <p:nvSpPr>
          <p:cNvPr id="129025" name="Title 1"/>
          <p:cNvSpPr>
            <a:spLocks noGrp="1"/>
          </p:cNvSpPr>
          <p:nvPr>
            <p:ph type="title"/>
          </p:nvPr>
        </p:nvSpPr>
        <p:spPr>
          <a:xfrm>
            <a:off x="698949" y="1162940"/>
            <a:ext cx="3644451" cy="4532120"/>
          </a:xfrm>
        </p:spPr>
        <p:txBody>
          <a:bodyPr anchor="ctr">
            <a:normAutofit fontScale="90000"/>
          </a:bodyPr>
          <a:lstStyle/>
          <a:p>
            <a:r>
              <a:rPr lang="en-US" altLang="en-US" sz="3800" b="1" dirty="0">
                <a:solidFill>
                  <a:srgbClr val="2A1A00"/>
                </a:solidFill>
                <a:ea typeface="MS PGothic" charset="-128"/>
              </a:rPr>
              <a:t>Tool Kit:</a:t>
            </a:r>
            <a:br>
              <a:rPr lang="en-US" altLang="en-US" sz="3800" b="1" dirty="0">
                <a:solidFill>
                  <a:srgbClr val="2A1A00"/>
                </a:solidFill>
                <a:ea typeface="MS PGothic" charset="-128"/>
              </a:rPr>
            </a:br>
            <a:br>
              <a:rPr lang="en-US" altLang="en-US" sz="3800" b="1" dirty="0">
                <a:solidFill>
                  <a:srgbClr val="2A1A00"/>
                </a:solidFill>
                <a:ea typeface="MS PGothic" charset="-128"/>
              </a:rPr>
            </a:br>
            <a:r>
              <a:rPr lang="en-US" sz="4000" b="1" spc="400" dirty="0">
                <a:solidFill>
                  <a:schemeClr val="tx1"/>
                </a:solidFill>
              </a:rPr>
              <a:t>What tool/</a:t>
            </a:r>
            <a:br>
              <a:rPr lang="en-US" sz="4000" b="1" spc="400" dirty="0">
                <a:solidFill>
                  <a:schemeClr val="tx1"/>
                </a:solidFill>
              </a:rPr>
            </a:br>
            <a:r>
              <a:rPr lang="en-US" sz="4000" b="1" spc="400" dirty="0">
                <a:solidFill>
                  <a:schemeClr val="tx1"/>
                </a:solidFill>
              </a:rPr>
              <a:t>strategy might you try to implement?</a:t>
            </a:r>
            <a:endParaRPr lang="en-US" altLang="en-US" sz="3800" b="1" dirty="0">
              <a:solidFill>
                <a:srgbClr val="2A1A00"/>
              </a:solidFill>
              <a:ea typeface="MS PGothic" charset="-128"/>
            </a:endParaRPr>
          </a:p>
        </p:txBody>
      </p:sp>
      <p:sp>
        <p:nvSpPr>
          <p:cNvPr id="75" name="Rectangle 74">
            <a:extLst>
              <a:ext uri="{FF2B5EF4-FFF2-40B4-BE49-F238E27FC236}">
                <a16:creationId xmlns:a16="http://schemas.microsoft.com/office/drawing/2014/main" id="{E3B475C6-1445-41C7-9360-49FD7C1C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259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9026" name="Content Placeholder 2"/>
          <p:cNvSpPr>
            <a:spLocks noGrp="1"/>
          </p:cNvSpPr>
          <p:nvPr>
            <p:ph idx="1"/>
          </p:nvPr>
        </p:nvSpPr>
        <p:spPr>
          <a:xfrm>
            <a:off x="5061953" y="1128451"/>
            <a:ext cx="3510547" cy="4566609"/>
          </a:xfrm>
        </p:spPr>
        <p:txBody>
          <a:bodyPr anchor="ctr">
            <a:normAutofit/>
          </a:bodyPr>
          <a:lstStyle/>
          <a:p>
            <a:pPr>
              <a:lnSpc>
                <a:spcPct val="100000"/>
              </a:lnSpc>
            </a:pPr>
            <a:r>
              <a:rPr lang="en-US" altLang="en-US">
                <a:ea typeface="MS PGothic" charset="-128"/>
              </a:rPr>
              <a:t>Talk About It</a:t>
            </a:r>
          </a:p>
          <a:p>
            <a:pPr>
              <a:lnSpc>
                <a:spcPct val="100000"/>
              </a:lnSpc>
            </a:pPr>
            <a:r>
              <a:rPr lang="en-US" altLang="en-US">
                <a:ea typeface="MS PGothic" charset="-128"/>
              </a:rPr>
              <a:t>Growth Mindset</a:t>
            </a:r>
          </a:p>
          <a:p>
            <a:pPr>
              <a:lnSpc>
                <a:spcPct val="100000"/>
              </a:lnSpc>
            </a:pPr>
            <a:r>
              <a:rPr lang="en-US" altLang="en-US">
                <a:ea typeface="MS PGothic" charset="-128"/>
              </a:rPr>
              <a:t>Cognitive Reframing</a:t>
            </a:r>
          </a:p>
          <a:p>
            <a:pPr>
              <a:lnSpc>
                <a:spcPct val="100000"/>
              </a:lnSpc>
            </a:pPr>
            <a:r>
              <a:rPr lang="en-US" altLang="en-US">
                <a:ea typeface="MS PGothic" charset="-128"/>
              </a:rPr>
              <a:t>Self-Compassion</a:t>
            </a:r>
          </a:p>
          <a:p>
            <a:pPr>
              <a:lnSpc>
                <a:spcPct val="100000"/>
              </a:lnSpc>
            </a:pPr>
            <a:r>
              <a:rPr lang="en-US" altLang="en-US">
                <a:ea typeface="MS PGothic" charset="-128"/>
              </a:rPr>
              <a:t>Honoring Strengths (Accepting Values) </a:t>
            </a:r>
          </a:p>
          <a:p>
            <a:pPr>
              <a:lnSpc>
                <a:spcPct val="100000"/>
              </a:lnSpc>
            </a:pPr>
            <a:r>
              <a:rPr lang="en-US" altLang="en-US">
                <a:ea typeface="MS PGothic" charset="-128"/>
              </a:rPr>
              <a:t>Logging Successes</a:t>
            </a:r>
          </a:p>
          <a:p>
            <a:pPr>
              <a:lnSpc>
                <a:spcPct val="100000"/>
              </a:lnSpc>
            </a:pPr>
            <a:r>
              <a:rPr lang="en-US" altLang="en-US">
                <a:ea typeface="MS PGothic" charset="-128"/>
              </a:rPr>
              <a:t>Connect with mentors/community</a:t>
            </a:r>
          </a:p>
          <a:p>
            <a:pPr>
              <a:lnSpc>
                <a:spcPct val="100000"/>
              </a:lnSpc>
            </a:pPr>
            <a:r>
              <a:rPr lang="en-US" altLang="en-US">
                <a:ea typeface="MS PGothic" charset="-128"/>
              </a:rPr>
              <a:t>Teach/mentor</a:t>
            </a:r>
          </a:p>
          <a:p>
            <a:pPr>
              <a:lnSpc>
                <a:spcPct val="100000"/>
              </a:lnSpc>
            </a:pPr>
            <a:r>
              <a:rPr lang="en-US" altLang="en-US">
                <a:ea typeface="MS PGothic" charset="-128"/>
              </a:rPr>
              <a:t>Staying connected to Mission/Goal</a:t>
            </a:r>
          </a:p>
          <a:p>
            <a:pPr>
              <a:lnSpc>
                <a:spcPct val="100000"/>
              </a:lnSpc>
            </a:pPr>
            <a:endParaRPr lang="en-US" altLang="en-US">
              <a:ea typeface="MS PGothic" charset="-128"/>
            </a:endParaRPr>
          </a:p>
        </p:txBody>
      </p:sp>
      <p:sp>
        <p:nvSpPr>
          <p:cNvPr id="2" name="Footer Placeholder 1">
            <a:extLst>
              <a:ext uri="{FF2B5EF4-FFF2-40B4-BE49-F238E27FC236}">
                <a16:creationId xmlns:a16="http://schemas.microsoft.com/office/drawing/2014/main" id="{FA54FF3A-321B-5440-8AFD-B7EBFE580D3E}"/>
              </a:ext>
            </a:extLst>
          </p:cNvPr>
          <p:cNvSpPr>
            <a:spLocks noGrp="1"/>
          </p:cNvSpPr>
          <p:nvPr>
            <p:ph type="ftr" sz="quarter" idx="11"/>
          </p:nvPr>
        </p:nvSpPr>
        <p:spPr>
          <a:xfrm>
            <a:off x="6858000" y="6375679"/>
            <a:ext cx="1447800" cy="345796"/>
          </a:xfrm>
        </p:spPr>
        <p:txBody>
          <a:bodyPr/>
          <a:lstStyle/>
          <a:p>
            <a:r>
              <a:rPr lang="en-US" dirty="0"/>
              <a:t>Maggie Rea, Ph.D.et.al.</a:t>
            </a:r>
          </a:p>
        </p:txBody>
      </p:sp>
      <p:sp>
        <p:nvSpPr>
          <p:cNvPr id="3" name="Slide Number Placeholder 2">
            <a:extLst>
              <a:ext uri="{FF2B5EF4-FFF2-40B4-BE49-F238E27FC236}">
                <a16:creationId xmlns:a16="http://schemas.microsoft.com/office/drawing/2014/main" id="{557118EB-7C8B-5444-ABD8-7E5D3012F40D}"/>
              </a:ext>
            </a:extLst>
          </p:cNvPr>
          <p:cNvSpPr>
            <a:spLocks noGrp="1"/>
          </p:cNvSpPr>
          <p:nvPr>
            <p:ph type="sldNum" sz="quarter" idx="12"/>
          </p:nvPr>
        </p:nvSpPr>
        <p:spPr/>
        <p:txBody>
          <a:bodyPr/>
          <a:lstStyle/>
          <a:p>
            <a:pPr>
              <a:defRPr/>
            </a:pPr>
            <a:fld id="{D32C44AC-44DD-094A-A607-E7A72AE61365}" type="slidenum">
              <a:rPr lang="en-US" altLang="en-US" smtClean="0"/>
              <a:pPr>
                <a:defRPr/>
              </a:pPr>
              <a:t>56</a:t>
            </a:fld>
            <a:endParaRPr lang="en-US" altLang="en-US"/>
          </a:p>
        </p:txBody>
      </p:sp>
    </p:spTree>
    <p:extLst>
      <p:ext uri="{BB962C8B-B14F-4D97-AF65-F5344CB8AC3E}">
        <p14:creationId xmlns:p14="http://schemas.microsoft.com/office/powerpoint/2010/main" val="33783977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066800"/>
            <a:ext cx="2987802" cy="4374850"/>
          </a:xfrm>
        </p:spPr>
        <p:txBody>
          <a:bodyPr vert="horz" lIns="91440" tIns="45720" rIns="91440" bIns="45720" rtlCol="0" anchor="ctr">
            <a:normAutofit/>
          </a:bodyPr>
          <a:lstStyle/>
          <a:p>
            <a:pPr algn="ctr" defTabSz="914400"/>
            <a:r>
              <a:rPr lang="en-US" sz="2800" b="1" spc="400" dirty="0">
                <a:solidFill>
                  <a:schemeClr val="bg2"/>
                </a:solidFill>
              </a:rPr>
              <a:t>?</a:t>
            </a:r>
            <a:endParaRPr lang="en-US" sz="2800" spc="800" dirty="0"/>
          </a:p>
        </p:txBody>
      </p:sp>
      <p:sp>
        <p:nvSpPr>
          <p:cNvPr id="6" name="Content Placeholder 5"/>
          <p:cNvSpPr>
            <a:spLocks noGrp="1"/>
          </p:cNvSpPr>
          <p:nvPr>
            <p:ph idx="1"/>
          </p:nvPr>
        </p:nvSpPr>
        <p:spPr>
          <a:xfrm>
            <a:off x="483640" y="5338354"/>
            <a:ext cx="2577968" cy="1076114"/>
          </a:xfrm>
        </p:spPr>
        <p:txBody>
          <a:bodyPr vert="horz" lIns="91440" tIns="45720" rIns="91440" bIns="45720" rtlCol="0" anchor="t">
            <a:normAutofit/>
          </a:bodyPr>
          <a:lstStyle/>
          <a:p>
            <a:pPr marL="0" indent="0" algn="ctr" defTabSz="914400">
              <a:lnSpc>
                <a:spcPct val="100000"/>
              </a:lnSpc>
              <a:buNone/>
            </a:pPr>
            <a:r>
              <a:rPr lang="en-US" sz="1400" b="1" cap="all" spc="400" dirty="0">
                <a:solidFill>
                  <a:schemeClr val="bg2"/>
                </a:solidFill>
              </a:rPr>
              <a:t>?</a:t>
            </a:r>
          </a:p>
        </p:txBody>
      </p:sp>
      <p:pic>
        <p:nvPicPr>
          <p:cNvPr id="4" name="Picture 3">
            <a:extLst>
              <a:ext uri="{FF2B5EF4-FFF2-40B4-BE49-F238E27FC236}">
                <a16:creationId xmlns:a16="http://schemas.microsoft.com/office/drawing/2014/main" id="{DF343B30-5C9C-504E-8237-8F779D67543F}"/>
              </a:ext>
            </a:extLst>
          </p:cNvPr>
          <p:cNvPicPr>
            <a:picLocks noChangeAspect="1"/>
          </p:cNvPicPr>
          <p:nvPr/>
        </p:nvPicPr>
        <p:blipFill>
          <a:blip r:embed="rId3"/>
          <a:stretch>
            <a:fillRect/>
          </a:stretch>
        </p:blipFill>
        <p:spPr>
          <a:xfrm>
            <a:off x="2590800" y="1413302"/>
            <a:ext cx="4665249" cy="3769521"/>
          </a:xfrm>
          <a:prstGeom prst="rect">
            <a:avLst/>
          </a:prstGeom>
        </p:spPr>
      </p:pic>
      <p:sp>
        <p:nvSpPr>
          <p:cNvPr id="2" name="Footer Placeholder 1">
            <a:extLst>
              <a:ext uri="{FF2B5EF4-FFF2-40B4-BE49-F238E27FC236}">
                <a16:creationId xmlns:a16="http://schemas.microsoft.com/office/drawing/2014/main" id="{42BEA3FA-8763-2F4B-B664-147EE6299C14}"/>
              </a:ext>
            </a:extLst>
          </p:cNvPr>
          <p:cNvSpPr>
            <a:spLocks noGrp="1"/>
          </p:cNvSpPr>
          <p:nvPr>
            <p:ph type="ftr" sz="quarter" idx="11"/>
          </p:nvPr>
        </p:nvSpPr>
        <p:spPr>
          <a:xfrm>
            <a:off x="6324600" y="6375679"/>
            <a:ext cx="1981200" cy="345796"/>
          </a:xfrm>
        </p:spPr>
        <p:txBody>
          <a:bodyPr/>
          <a:lstStyle/>
          <a:p>
            <a:r>
              <a:rPr lang="en-US" dirty="0"/>
              <a:t>Maggie Rea, Ph.D.et.al.</a:t>
            </a:r>
          </a:p>
        </p:txBody>
      </p:sp>
      <p:sp>
        <p:nvSpPr>
          <p:cNvPr id="3" name="Slide Number Placeholder 2">
            <a:extLst>
              <a:ext uri="{FF2B5EF4-FFF2-40B4-BE49-F238E27FC236}">
                <a16:creationId xmlns:a16="http://schemas.microsoft.com/office/drawing/2014/main" id="{A687648B-14B8-C84D-AFB7-280EC8BB5AF7}"/>
              </a:ext>
            </a:extLst>
          </p:cNvPr>
          <p:cNvSpPr>
            <a:spLocks noGrp="1"/>
          </p:cNvSpPr>
          <p:nvPr>
            <p:ph type="sldNum" sz="quarter" idx="12"/>
          </p:nvPr>
        </p:nvSpPr>
        <p:spPr/>
        <p:txBody>
          <a:bodyPr/>
          <a:lstStyle/>
          <a:p>
            <a:pPr>
              <a:defRPr/>
            </a:pPr>
            <a:fld id="{D32C44AC-44DD-094A-A607-E7A72AE61365}" type="slidenum">
              <a:rPr lang="en-US" altLang="en-US" smtClean="0"/>
              <a:pPr>
                <a:defRPr/>
              </a:pPr>
              <a:t>57</a:t>
            </a:fld>
            <a:endParaRPr lang="en-US" altLang="en-US"/>
          </a:p>
        </p:txBody>
      </p:sp>
    </p:spTree>
    <p:extLst>
      <p:ext uri="{BB962C8B-B14F-4D97-AF65-F5344CB8AC3E}">
        <p14:creationId xmlns:p14="http://schemas.microsoft.com/office/powerpoint/2010/main" val="4079355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Image result for imposter syndrome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295400"/>
            <a:ext cx="6064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043E2526-5904-9D4A-B630-816E56B528D5}"/>
              </a:ext>
            </a:extLst>
          </p:cNvPr>
          <p:cNvSpPr>
            <a:spLocks noGrp="1"/>
          </p:cNvSpPr>
          <p:nvPr>
            <p:ph type="ftr" sz="quarter" idx="11"/>
          </p:nvPr>
        </p:nvSpPr>
        <p:spPr>
          <a:xfrm>
            <a:off x="6457952" y="6375679"/>
            <a:ext cx="1771648" cy="345796"/>
          </a:xfrm>
        </p:spPr>
        <p:txBody>
          <a:bodyPr/>
          <a:lstStyle/>
          <a:p>
            <a:r>
              <a:rPr lang="en-US" dirty="0"/>
              <a:t>Maggie Rea, Ph.D.et.al.</a:t>
            </a:r>
          </a:p>
        </p:txBody>
      </p:sp>
      <p:sp>
        <p:nvSpPr>
          <p:cNvPr id="3" name="Slide Number Placeholder 2">
            <a:extLst>
              <a:ext uri="{FF2B5EF4-FFF2-40B4-BE49-F238E27FC236}">
                <a16:creationId xmlns:a16="http://schemas.microsoft.com/office/drawing/2014/main" id="{7193D3B1-867C-C340-AC4C-927DA002A5C1}"/>
              </a:ext>
            </a:extLst>
          </p:cNvPr>
          <p:cNvSpPr>
            <a:spLocks noGrp="1"/>
          </p:cNvSpPr>
          <p:nvPr>
            <p:ph type="sldNum" sz="quarter" idx="12"/>
          </p:nvPr>
        </p:nvSpPr>
        <p:spPr/>
        <p:txBody>
          <a:bodyPr/>
          <a:lstStyle/>
          <a:p>
            <a:pPr>
              <a:defRPr/>
            </a:pPr>
            <a:fld id="{BFFF0FE4-2EDC-5246-A715-FCC514883B0B}" type="slidenum">
              <a:rPr lang="en-US" altLang="en-US" smtClean="0"/>
              <a:pPr>
                <a:defRPr/>
              </a:pPr>
              <a:t>58</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A98AD482-27A4-454E-8A3A-84F73CBDA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22422E2-F15A-43AE-98F1-7210710B0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348025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09" name="Title 1"/>
          <p:cNvSpPr>
            <a:spLocks noGrp="1"/>
          </p:cNvSpPr>
          <p:nvPr>
            <p:ph type="title"/>
          </p:nvPr>
        </p:nvSpPr>
        <p:spPr>
          <a:xfrm>
            <a:off x="938756" y="1078378"/>
            <a:ext cx="2718843" cy="4701244"/>
          </a:xfrm>
        </p:spPr>
        <p:txBody>
          <a:bodyPr anchor="ctr">
            <a:normAutofit/>
          </a:bodyPr>
          <a:lstStyle/>
          <a:p>
            <a:r>
              <a:rPr lang="en-US" altLang="en-US" sz="3100" dirty="0">
                <a:ea typeface="MS PGothic" charset="-128"/>
              </a:rPr>
              <a:t>Imposter Experience</a:t>
            </a:r>
          </a:p>
        </p:txBody>
      </p:sp>
      <p:sp>
        <p:nvSpPr>
          <p:cNvPr id="74" name="Freeform 6">
            <a:extLst>
              <a:ext uri="{FF2B5EF4-FFF2-40B4-BE49-F238E27FC236}">
                <a16:creationId xmlns:a16="http://schemas.microsoft.com/office/drawing/2014/main" id="{BDC8164B-5FC0-4CBD-B7AE-0CB8780FF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75000"/>
              <a:alpha val="70000"/>
            </a:schemeClr>
          </a:solidFill>
          <a:ln w="0">
            <a:noFill/>
            <a:prstDash val="solid"/>
            <a:round/>
            <a:headEnd/>
            <a:tailEnd/>
          </a:ln>
        </p:spPr>
      </p:sp>
      <p:sp>
        <p:nvSpPr>
          <p:cNvPr id="3" name="Content Placeholder 2"/>
          <p:cNvSpPr>
            <a:spLocks noGrp="1"/>
          </p:cNvSpPr>
          <p:nvPr>
            <p:ph idx="1"/>
          </p:nvPr>
        </p:nvSpPr>
        <p:spPr>
          <a:xfrm>
            <a:off x="3875296" y="1078378"/>
            <a:ext cx="4697204" cy="4701244"/>
          </a:xfrm>
        </p:spPr>
        <p:txBody>
          <a:bodyPr anchor="ctr">
            <a:normAutofit fontScale="85000" lnSpcReduction="20000"/>
          </a:bodyPr>
          <a:lstStyle/>
          <a:p>
            <a:pPr>
              <a:defRPr/>
            </a:pPr>
            <a:r>
              <a:rPr lang="en-US" sz="3200" dirty="0">
                <a:solidFill>
                  <a:schemeClr val="tx1"/>
                </a:solidFill>
                <a:cs typeface="MS PGothic" charset="0"/>
              </a:rPr>
              <a:t>Accomplishments are attributed to luck rather than to ability</a:t>
            </a:r>
          </a:p>
          <a:p>
            <a:pPr>
              <a:defRPr/>
            </a:pPr>
            <a:r>
              <a:rPr lang="en-US" sz="3200" dirty="0">
                <a:solidFill>
                  <a:schemeClr val="tx1"/>
                </a:solidFill>
                <a:cs typeface="MS PGothic" charset="0"/>
              </a:rPr>
              <a:t>There can be a fear that others will eventually unmask them as a fraud- feeling like a fake</a:t>
            </a:r>
          </a:p>
          <a:p>
            <a:pPr>
              <a:defRPr/>
            </a:pPr>
            <a:r>
              <a:rPr lang="en-US" sz="3200" dirty="0">
                <a:solidFill>
                  <a:schemeClr val="tx1"/>
                </a:solidFill>
                <a:cs typeface="MS PGothic" charset="0"/>
              </a:rPr>
              <a:t>Fostered by feelings of not belonging</a:t>
            </a:r>
          </a:p>
          <a:p>
            <a:pPr>
              <a:defRPr/>
            </a:pPr>
            <a:r>
              <a:rPr lang="en-US" altLang="en-US" sz="3200" dirty="0">
                <a:solidFill>
                  <a:schemeClr val="tx1"/>
                </a:solidFill>
                <a:cs typeface="MS PGothic" charset="0"/>
              </a:rPr>
              <a:t>Can  be accompanied by anxiety and depression</a:t>
            </a:r>
            <a:endParaRPr lang="en-US" sz="3200" dirty="0">
              <a:solidFill>
                <a:schemeClr val="tx1"/>
              </a:solidFill>
              <a:cs typeface="MS PGothic" charset="0"/>
            </a:endParaRPr>
          </a:p>
          <a:p>
            <a:pPr marL="0" indent="0">
              <a:buNone/>
              <a:defRPr/>
            </a:pPr>
            <a:endParaRPr lang="en-US" dirty="0">
              <a:cs typeface="MS PGothic" charset="0"/>
            </a:endParaRPr>
          </a:p>
        </p:txBody>
      </p:sp>
      <p:sp>
        <p:nvSpPr>
          <p:cNvPr id="5" name="Footer Placeholder 4">
            <a:extLst>
              <a:ext uri="{FF2B5EF4-FFF2-40B4-BE49-F238E27FC236}">
                <a16:creationId xmlns:a16="http://schemas.microsoft.com/office/drawing/2014/main" id="{8FB3AE25-973E-0B40-B37C-44D5BA1033DA}"/>
              </a:ext>
            </a:extLst>
          </p:cNvPr>
          <p:cNvSpPr>
            <a:spLocks noGrp="1"/>
          </p:cNvSpPr>
          <p:nvPr>
            <p:ph type="ftr" sz="quarter" idx="11"/>
          </p:nvPr>
        </p:nvSpPr>
        <p:spPr>
          <a:xfrm>
            <a:off x="6705600" y="6375679"/>
            <a:ext cx="1676400" cy="345796"/>
          </a:xfrm>
        </p:spPr>
        <p:txBody>
          <a:bodyPr/>
          <a:lstStyle/>
          <a:p>
            <a:r>
              <a:rPr lang="en-US" dirty="0"/>
              <a:t>Maggie Rea, Ph.D.et.al.</a:t>
            </a:r>
          </a:p>
        </p:txBody>
      </p:sp>
      <p:sp>
        <p:nvSpPr>
          <p:cNvPr id="6" name="Slide Number Placeholder 5">
            <a:extLst>
              <a:ext uri="{FF2B5EF4-FFF2-40B4-BE49-F238E27FC236}">
                <a16:creationId xmlns:a16="http://schemas.microsoft.com/office/drawing/2014/main" id="{8AE915DA-49F7-E94B-A476-06D520D72B23}"/>
              </a:ext>
            </a:extLst>
          </p:cNvPr>
          <p:cNvSpPr>
            <a:spLocks noGrp="1"/>
          </p:cNvSpPr>
          <p:nvPr>
            <p:ph type="sldNum" sz="quarter" idx="12"/>
          </p:nvPr>
        </p:nvSpPr>
        <p:spPr/>
        <p:txBody>
          <a:bodyPr/>
          <a:lstStyle/>
          <a:p>
            <a:pPr>
              <a:defRPr/>
            </a:pPr>
            <a:r>
              <a:rPr lang="en-US" altLang="en-US" dirty="0"/>
              <a:t> </a:t>
            </a:r>
            <a:fld id="{D32C44AC-44DD-094A-A607-E7A72AE61365}" type="slidenum">
              <a:rPr lang="en-US" altLang="en-US" smtClean="0"/>
              <a:pPr>
                <a:defRPr/>
              </a:pPr>
              <a:t>6</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9DBA3C2-C92B-4CEB-868F-52A62295B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3" name="Title 1"/>
          <p:cNvSpPr>
            <a:spLocks noGrp="1"/>
          </p:cNvSpPr>
          <p:nvPr>
            <p:ph type="title"/>
          </p:nvPr>
        </p:nvSpPr>
        <p:spPr>
          <a:xfrm>
            <a:off x="571499" y="382387"/>
            <a:ext cx="8001003" cy="1113295"/>
          </a:xfrm>
        </p:spPr>
        <p:txBody>
          <a:bodyPr anchor="b">
            <a:normAutofit/>
          </a:bodyPr>
          <a:lstStyle/>
          <a:p>
            <a:pPr algn="ctr"/>
            <a:r>
              <a:rPr lang="en-US" altLang="en-US">
                <a:ea typeface="MS PGothic" charset="-128"/>
              </a:rPr>
              <a:t>Imposter Experience</a:t>
            </a:r>
          </a:p>
        </p:txBody>
      </p:sp>
      <p:sp>
        <p:nvSpPr>
          <p:cNvPr id="18434" name="Content Placeholder 2"/>
          <p:cNvSpPr>
            <a:spLocks noGrp="1"/>
          </p:cNvSpPr>
          <p:nvPr>
            <p:ph idx="1"/>
          </p:nvPr>
        </p:nvSpPr>
        <p:spPr>
          <a:xfrm>
            <a:off x="571499" y="1785259"/>
            <a:ext cx="8001003" cy="3440539"/>
          </a:xfrm>
        </p:spPr>
        <p:txBody>
          <a:bodyPr>
            <a:normAutofit fontScale="85000" lnSpcReduction="20000"/>
          </a:bodyPr>
          <a:lstStyle/>
          <a:p>
            <a:r>
              <a:rPr lang="en-US" altLang="en-US" sz="2800" b="1" dirty="0">
                <a:solidFill>
                  <a:schemeClr val="tx1"/>
                </a:solidFill>
                <a:ea typeface="MS PGothic" charset="-128"/>
              </a:rPr>
              <a:t>Discounting Successes:</a:t>
            </a:r>
          </a:p>
          <a:p>
            <a:endParaRPr lang="en-US" altLang="en-US" sz="2800" b="1" dirty="0">
              <a:solidFill>
                <a:schemeClr val="tx1"/>
              </a:solidFill>
              <a:ea typeface="MS PGothic" charset="-128"/>
            </a:endParaRPr>
          </a:p>
          <a:p>
            <a:pPr marL="0" indent="0">
              <a:buNone/>
            </a:pPr>
            <a:r>
              <a:rPr lang="en-US" altLang="en-US" sz="2800" b="1" dirty="0">
                <a:solidFill>
                  <a:schemeClr val="tx1"/>
                </a:solidFill>
                <a:ea typeface="MS PGothic" charset="-128"/>
              </a:rPr>
              <a:t>You do well on a quiz…..</a:t>
            </a:r>
          </a:p>
          <a:p>
            <a:endParaRPr lang="en-US" altLang="en-US" sz="2800" dirty="0">
              <a:solidFill>
                <a:schemeClr val="tx1"/>
              </a:solidFill>
              <a:ea typeface="MS PGothic" charset="-128"/>
            </a:endParaRPr>
          </a:p>
          <a:p>
            <a:pPr lvl="1"/>
            <a:r>
              <a:rPr lang="en-US" altLang="en-US" sz="2800" dirty="0">
                <a:solidFill>
                  <a:schemeClr val="tx1"/>
                </a:solidFill>
                <a:ea typeface="MS PGothic" charset="-128"/>
              </a:rPr>
              <a:t>“It wasn’t really that hard, everyone would have done well”</a:t>
            </a:r>
          </a:p>
          <a:p>
            <a:endParaRPr lang="en-US" altLang="en-US" sz="2800" dirty="0">
              <a:solidFill>
                <a:schemeClr val="tx1"/>
              </a:solidFill>
              <a:ea typeface="MS PGothic" charset="-128"/>
            </a:endParaRPr>
          </a:p>
          <a:p>
            <a:pPr lvl="1"/>
            <a:r>
              <a:rPr lang="en-US" altLang="en-US" sz="2800" dirty="0">
                <a:solidFill>
                  <a:schemeClr val="tx1"/>
                </a:solidFill>
                <a:ea typeface="MS PGothic" charset="-128"/>
              </a:rPr>
              <a:t>“It was just an easy quiz</a:t>
            </a:r>
            <a:r>
              <a:rPr lang="en-US" altLang="en-US" sz="2100" dirty="0">
                <a:ea typeface="MS PGothic" charset="-128"/>
              </a:rPr>
              <a:t>”</a:t>
            </a:r>
          </a:p>
        </p:txBody>
      </p:sp>
      <p:sp>
        <p:nvSpPr>
          <p:cNvPr id="73" name="Freeform: Shape 72">
            <a:extLst>
              <a:ext uri="{FF2B5EF4-FFF2-40B4-BE49-F238E27FC236}">
                <a16:creationId xmlns:a16="http://schemas.microsoft.com/office/drawing/2014/main" id="{0A5C11C9-65D2-491A-A266-6ADBD2CB4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006738"/>
            <a:ext cx="9143999"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ooter Placeholder 2">
            <a:extLst>
              <a:ext uri="{FF2B5EF4-FFF2-40B4-BE49-F238E27FC236}">
                <a16:creationId xmlns:a16="http://schemas.microsoft.com/office/drawing/2014/main" id="{80606F8D-CC9F-744A-B4E9-46C53D6B449A}"/>
              </a:ext>
            </a:extLst>
          </p:cNvPr>
          <p:cNvSpPr>
            <a:spLocks noGrp="1"/>
          </p:cNvSpPr>
          <p:nvPr>
            <p:ph type="ftr" sz="quarter" idx="11"/>
          </p:nvPr>
        </p:nvSpPr>
        <p:spPr>
          <a:xfrm>
            <a:off x="4953000" y="6375679"/>
            <a:ext cx="5353050" cy="345796"/>
          </a:xfrm>
        </p:spPr>
        <p:txBody>
          <a:bodyPr/>
          <a:lstStyle/>
          <a:p>
            <a:r>
              <a:rPr lang="en-US" dirty="0"/>
              <a:t>Maggie Rea, Ph.D.et.al.</a:t>
            </a:r>
          </a:p>
        </p:txBody>
      </p:sp>
      <p:sp>
        <p:nvSpPr>
          <p:cNvPr id="4" name="Slide Number Placeholder 3">
            <a:extLst>
              <a:ext uri="{FF2B5EF4-FFF2-40B4-BE49-F238E27FC236}">
                <a16:creationId xmlns:a16="http://schemas.microsoft.com/office/drawing/2014/main" id="{36F8E724-F307-D440-9404-C2F8AB74D51D}"/>
              </a:ext>
            </a:extLst>
          </p:cNvPr>
          <p:cNvSpPr>
            <a:spLocks noGrp="1"/>
          </p:cNvSpPr>
          <p:nvPr>
            <p:ph type="sldNum" sz="quarter" idx="12"/>
          </p:nvPr>
        </p:nvSpPr>
        <p:spPr/>
        <p:txBody>
          <a:bodyPr/>
          <a:lstStyle/>
          <a:p>
            <a:pPr>
              <a:defRPr/>
            </a:pPr>
            <a:fld id="{D32C44AC-44DD-094A-A607-E7A72AE61365}" type="slidenum">
              <a:rPr lang="en-US" altLang="en-US" smtClean="0"/>
              <a:pPr>
                <a:defRPr/>
              </a:pPr>
              <a:t>7</a:t>
            </a:fld>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73EEC40-1E6A-4BA4-90CA-0E9CB6D62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481" name="Title 1"/>
          <p:cNvSpPr>
            <a:spLocks noGrp="1"/>
          </p:cNvSpPr>
          <p:nvPr>
            <p:ph type="title"/>
          </p:nvPr>
        </p:nvSpPr>
        <p:spPr>
          <a:xfrm>
            <a:off x="6038090" y="482322"/>
            <a:ext cx="3334510" cy="5571624"/>
          </a:xfrm>
        </p:spPr>
        <p:txBody>
          <a:bodyPr anchor="ctr">
            <a:normAutofit/>
          </a:bodyPr>
          <a:lstStyle/>
          <a:p>
            <a:r>
              <a:rPr lang="en-US" altLang="en-US" sz="4000" dirty="0">
                <a:ea typeface="MS PGothic" charset="-128"/>
              </a:rPr>
              <a:t>Imposter Experience</a:t>
            </a:r>
          </a:p>
        </p:txBody>
      </p:sp>
      <p:sp>
        <p:nvSpPr>
          <p:cNvPr id="74" name="Freeform 10">
            <a:extLst>
              <a:ext uri="{FF2B5EF4-FFF2-40B4-BE49-F238E27FC236}">
                <a16:creationId xmlns:a16="http://schemas.microsoft.com/office/drawing/2014/main" id="{23E5B0A1-62AF-4842-80C0-74DA087E9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56769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76" name="Rectangle 75">
            <a:extLst>
              <a:ext uri="{FF2B5EF4-FFF2-40B4-BE49-F238E27FC236}">
                <a16:creationId xmlns:a16="http://schemas.microsoft.com/office/drawing/2014/main" id="{42AB6772-4EB6-467C-BDF3-6F1E3D125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0483" name="Content Placeholder 2">
            <a:extLst>
              <a:ext uri="{FF2B5EF4-FFF2-40B4-BE49-F238E27FC236}">
                <a16:creationId xmlns:a16="http://schemas.microsoft.com/office/drawing/2014/main" id="{E770544A-381D-4A2E-8049-00F2D670279D}"/>
              </a:ext>
            </a:extLst>
          </p:cNvPr>
          <p:cNvGraphicFramePr>
            <a:graphicFrameLocks noGrp="1"/>
          </p:cNvGraphicFramePr>
          <p:nvPr>
            <p:ph idx="1"/>
            <p:extLst>
              <p:ext uri="{D42A27DB-BD31-4B8C-83A1-F6EECF244321}">
                <p14:modId xmlns:p14="http://schemas.microsoft.com/office/powerpoint/2010/main" val="3816039290"/>
              </p:ext>
            </p:extLst>
          </p:nvPr>
        </p:nvGraphicFramePr>
        <p:xfrm>
          <a:off x="573881" y="481015"/>
          <a:ext cx="4729162" cy="5573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14712EDD-1292-A249-AF22-447519EBC4F0}"/>
              </a:ext>
            </a:extLst>
          </p:cNvPr>
          <p:cNvSpPr>
            <a:spLocks noGrp="1"/>
          </p:cNvSpPr>
          <p:nvPr>
            <p:ph type="ftr" sz="quarter" idx="11"/>
          </p:nvPr>
        </p:nvSpPr>
        <p:spPr>
          <a:xfrm>
            <a:off x="6400800" y="6375678"/>
            <a:ext cx="1981200" cy="482321"/>
          </a:xfrm>
        </p:spPr>
        <p:txBody>
          <a:bodyPr/>
          <a:lstStyle/>
          <a:p>
            <a:r>
              <a:rPr lang="en-US" dirty="0"/>
              <a:t>Maggie Rea, Ph.D.et.al.</a:t>
            </a:r>
          </a:p>
        </p:txBody>
      </p:sp>
      <p:sp>
        <p:nvSpPr>
          <p:cNvPr id="4" name="Slide Number Placeholder 3">
            <a:extLst>
              <a:ext uri="{FF2B5EF4-FFF2-40B4-BE49-F238E27FC236}">
                <a16:creationId xmlns:a16="http://schemas.microsoft.com/office/drawing/2014/main" id="{F4D55D65-4BAC-FB4D-805E-7657749D4718}"/>
              </a:ext>
            </a:extLst>
          </p:cNvPr>
          <p:cNvSpPr>
            <a:spLocks noGrp="1"/>
          </p:cNvSpPr>
          <p:nvPr>
            <p:ph type="sldNum" sz="quarter" idx="12"/>
          </p:nvPr>
        </p:nvSpPr>
        <p:spPr/>
        <p:txBody>
          <a:bodyPr/>
          <a:lstStyle/>
          <a:p>
            <a:pPr>
              <a:defRPr/>
            </a:pPr>
            <a:fld id="{D32C44AC-44DD-094A-A607-E7A72AE61365}" type="slidenum">
              <a:rPr lang="en-US" altLang="en-US" smtClean="0"/>
              <a:pPr>
                <a:defRPr/>
              </a:pPr>
              <a:t>8</a:t>
            </a:fld>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1C69197-A69D-4F69-9546-7994B7096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697" name="Title 1"/>
          <p:cNvSpPr>
            <a:spLocks noGrp="1"/>
          </p:cNvSpPr>
          <p:nvPr>
            <p:ph type="title"/>
          </p:nvPr>
        </p:nvSpPr>
        <p:spPr>
          <a:xfrm>
            <a:off x="938758" y="382385"/>
            <a:ext cx="7633742" cy="1492132"/>
          </a:xfrm>
        </p:spPr>
        <p:txBody>
          <a:bodyPr anchor="ctr">
            <a:normAutofit/>
          </a:bodyPr>
          <a:lstStyle/>
          <a:p>
            <a:r>
              <a:rPr lang="en-US" altLang="en-US" dirty="0">
                <a:ea typeface="MS PGothic" charset="-128"/>
              </a:rPr>
              <a:t>Imposter Experience</a:t>
            </a:r>
          </a:p>
        </p:txBody>
      </p:sp>
      <p:sp>
        <p:nvSpPr>
          <p:cNvPr id="74" name="Freeform 6">
            <a:extLst>
              <a:ext uri="{FF2B5EF4-FFF2-40B4-BE49-F238E27FC236}">
                <a16:creationId xmlns:a16="http://schemas.microsoft.com/office/drawing/2014/main" id="{370CC95A-F4E4-4383-A0B0-7487B4C94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76" name="Rectangle 75">
            <a:extLst>
              <a:ext uri="{FF2B5EF4-FFF2-40B4-BE49-F238E27FC236}">
                <a16:creationId xmlns:a16="http://schemas.microsoft.com/office/drawing/2014/main" id="{7B20D11A-6223-4CBA-9C52-7B65CF90A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9702" name="Content Placeholder 2">
            <a:extLst>
              <a:ext uri="{FF2B5EF4-FFF2-40B4-BE49-F238E27FC236}">
                <a16:creationId xmlns:a16="http://schemas.microsoft.com/office/drawing/2014/main" id="{8FED3AA4-6B42-48CF-9ECB-0379CB07EF7E}"/>
              </a:ext>
            </a:extLst>
          </p:cNvPr>
          <p:cNvGraphicFramePr>
            <a:graphicFrameLocks noGrp="1"/>
          </p:cNvGraphicFramePr>
          <p:nvPr>
            <p:ph idx="1"/>
            <p:extLst>
              <p:ext uri="{D42A27DB-BD31-4B8C-83A1-F6EECF244321}">
                <p14:modId xmlns:p14="http://schemas.microsoft.com/office/powerpoint/2010/main" val="1127797749"/>
              </p:ext>
            </p:extLst>
          </p:nvPr>
        </p:nvGraphicFramePr>
        <p:xfrm>
          <a:off x="938212" y="2286000"/>
          <a:ext cx="7634288" cy="359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F455FDF8-9D11-784C-83B4-9EF80A7D8582}"/>
              </a:ext>
            </a:extLst>
          </p:cNvPr>
          <p:cNvSpPr>
            <a:spLocks noGrp="1"/>
          </p:cNvSpPr>
          <p:nvPr>
            <p:ph type="ftr" sz="quarter" idx="11"/>
          </p:nvPr>
        </p:nvSpPr>
        <p:spPr>
          <a:xfrm>
            <a:off x="6248400" y="6375679"/>
            <a:ext cx="2209800" cy="253721"/>
          </a:xfrm>
        </p:spPr>
        <p:txBody>
          <a:bodyPr/>
          <a:lstStyle/>
          <a:p>
            <a:r>
              <a:rPr lang="en-US" dirty="0"/>
              <a:t>Maggie Rea, Ph.D.et.al.</a:t>
            </a:r>
          </a:p>
        </p:txBody>
      </p:sp>
      <p:sp>
        <p:nvSpPr>
          <p:cNvPr id="5" name="Slide Number Placeholder 4">
            <a:extLst>
              <a:ext uri="{FF2B5EF4-FFF2-40B4-BE49-F238E27FC236}">
                <a16:creationId xmlns:a16="http://schemas.microsoft.com/office/drawing/2014/main" id="{F2E83BA6-F441-7748-BB84-EFDEC71FF2FE}"/>
              </a:ext>
            </a:extLst>
          </p:cNvPr>
          <p:cNvSpPr>
            <a:spLocks noGrp="1"/>
          </p:cNvSpPr>
          <p:nvPr>
            <p:ph type="sldNum" sz="quarter" idx="12"/>
          </p:nvPr>
        </p:nvSpPr>
        <p:spPr/>
        <p:txBody>
          <a:bodyPr/>
          <a:lstStyle/>
          <a:p>
            <a:pPr>
              <a:defRPr/>
            </a:pPr>
            <a:fld id="{D32C44AC-44DD-094A-A607-E7A72AE61365}" type="slidenum">
              <a:rPr lang="en-US" altLang="en-US" smtClean="0"/>
              <a:pPr>
                <a:defRPr/>
              </a:pPr>
              <a:t>9</a:t>
            </a:fld>
            <a:endParaRPr lang="en-US" altLang="en-US"/>
          </a:p>
        </p:txBody>
      </p:sp>
    </p:spTree>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EB84C65F9E92349A2BC7A4B5B03F491" ma:contentTypeVersion="7" ma:contentTypeDescription="Create a new document." ma:contentTypeScope="" ma:versionID="ba88ffc9b872124a7707da866f4b9c7d">
  <xsd:schema xmlns:xsd="http://www.w3.org/2001/XMLSchema" xmlns:xs="http://www.w3.org/2001/XMLSchema" xmlns:p="http://schemas.microsoft.com/office/2006/metadata/properties" xmlns:ns3="b2f76b9b-b5f4-41a6-8fcf-4b95b66d5a8f" xmlns:ns4="938f375a-1dae-4af2-959c-fb58608ae815" targetNamespace="http://schemas.microsoft.com/office/2006/metadata/properties" ma:root="true" ma:fieldsID="be293bef31f6e5594c1b681c8e48821b" ns3:_="" ns4:_="">
    <xsd:import namespace="b2f76b9b-b5f4-41a6-8fcf-4b95b66d5a8f"/>
    <xsd:import namespace="938f375a-1dae-4af2-959c-fb58608ae81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76b9b-b5f4-41a6-8fcf-4b95b66d5a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8f375a-1dae-4af2-959c-fb58608ae81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E208A7-2885-4C4A-9F95-11F7F1753010}">
  <ds:schemaRefs>
    <ds:schemaRef ds:uri="http://www.w3.org/XML/1998/namespace"/>
    <ds:schemaRef ds:uri="http://purl.org/dc/dcmitype/"/>
    <ds:schemaRef ds:uri="http://schemas.microsoft.com/office/2006/documentManagement/types"/>
    <ds:schemaRef ds:uri="938f375a-1dae-4af2-959c-fb58608ae815"/>
    <ds:schemaRef ds:uri="http://schemas.microsoft.com/office/2006/metadata/properties"/>
    <ds:schemaRef ds:uri="http://schemas.openxmlformats.org/package/2006/metadata/core-properties"/>
    <ds:schemaRef ds:uri="http://schemas.microsoft.com/office/infopath/2007/PartnerControls"/>
    <ds:schemaRef ds:uri="b2f76b9b-b5f4-41a6-8fcf-4b95b66d5a8f"/>
    <ds:schemaRef ds:uri="http://purl.org/dc/terms/"/>
    <ds:schemaRef ds:uri="http://purl.org/dc/elements/1.1/"/>
  </ds:schemaRefs>
</ds:datastoreItem>
</file>

<file path=customXml/itemProps2.xml><?xml version="1.0" encoding="utf-8"?>
<ds:datastoreItem xmlns:ds="http://schemas.openxmlformats.org/officeDocument/2006/customXml" ds:itemID="{0C360293-9490-478B-B583-E89CA3799BFD}">
  <ds:schemaRefs>
    <ds:schemaRef ds:uri="http://schemas.microsoft.com/sharepoint/v3/contenttype/forms"/>
  </ds:schemaRefs>
</ds:datastoreItem>
</file>

<file path=customXml/itemProps3.xml><?xml version="1.0" encoding="utf-8"?>
<ds:datastoreItem xmlns:ds="http://schemas.openxmlformats.org/officeDocument/2006/customXml" ds:itemID="{A78DA45C-26E0-4F43-B131-25127470CB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f76b9b-b5f4-41a6-8fcf-4b95b66d5a8f"/>
    <ds:schemaRef ds:uri="938f375a-1dae-4af2-959c-fb58608ae8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19908</TotalTime>
  <Words>4338</Words>
  <Application>Microsoft Office PowerPoint</Application>
  <PresentationFormat>On-screen Show (4:3)</PresentationFormat>
  <Paragraphs>486</Paragraphs>
  <Slides>58</Slides>
  <Notes>44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Agrandir Narrow</vt:lpstr>
      <vt:lpstr>Arial</vt:lpstr>
      <vt:lpstr>Calibri</vt:lpstr>
      <vt:lpstr>Cambria</vt:lpstr>
      <vt:lpstr>Gill Sans MT</vt:lpstr>
      <vt:lpstr>Guardian TextSans Web</vt:lpstr>
      <vt:lpstr>Times New Roman</vt:lpstr>
      <vt:lpstr>Wingdings</vt:lpstr>
      <vt:lpstr>Wingdings 2</vt:lpstr>
      <vt:lpstr>Badge</vt:lpstr>
      <vt:lpstr>Impostor experience  </vt:lpstr>
      <vt:lpstr>Reflect on Belonging &amp; Community:</vt:lpstr>
      <vt:lpstr>Intersection of Learning and Well-Being</vt:lpstr>
      <vt:lpstr>Imposter  phenomenon/ Syndrome</vt:lpstr>
      <vt:lpstr>Imposter Quiz (Valerie Young, 2008)</vt:lpstr>
      <vt:lpstr>Imposter Experience</vt:lpstr>
      <vt:lpstr>Imposter Experience</vt:lpstr>
      <vt:lpstr>Imposter Experience</vt:lpstr>
      <vt:lpstr>Imposter Experience</vt:lpstr>
      <vt:lpstr>Stereotype Threat-  External expectations about what you should do, can’t do, can influence performance </vt:lpstr>
      <vt:lpstr>PowerPoint Presentation</vt:lpstr>
      <vt:lpstr> Imposter Experience</vt:lpstr>
      <vt:lpstr>Impostor Consequences</vt:lpstr>
      <vt:lpstr>Medical Students:</vt:lpstr>
      <vt:lpstr>concerns of discriminatory gaslighting</vt:lpstr>
      <vt:lpstr>Imposter Syndrome: Treat the Cause, Not the Symptom </vt:lpstr>
      <vt:lpstr>PowerPoint Presentation</vt:lpstr>
      <vt:lpstr>Michelle Obama Discussing Impostor</vt:lpstr>
      <vt:lpstr>So what can we do about  it? </vt:lpstr>
      <vt:lpstr>PowerPoint Presentation</vt:lpstr>
      <vt:lpstr>PowerPoint Presentation</vt:lpstr>
      <vt:lpstr>PowerPoint Presentation</vt:lpstr>
      <vt:lpstr>PowerPoint Presentation</vt:lpstr>
      <vt:lpstr>Fixed Mindset</vt:lpstr>
      <vt:lpstr>Growth Mindset</vt:lpstr>
      <vt:lpstr>I do well on a physiology Quiz </vt:lpstr>
      <vt:lpstr>I failed a physiology Quiz </vt:lpstr>
      <vt:lpstr>PowerPoint Presentation</vt:lpstr>
      <vt:lpstr>Not Yet</vt:lpstr>
      <vt:lpstr>Research</vt:lpstr>
      <vt:lpstr>What to do? Carol Dweck, Ph.D.</vt:lpstr>
      <vt:lpstr> What to do:  Taking Charge of Your Problematic Mindsets       </vt:lpstr>
      <vt:lpstr>Cognitive Reframing</vt:lpstr>
      <vt:lpstr>Cognitive Reframing</vt:lpstr>
      <vt:lpstr>Maladaptive Perfectionism </vt:lpstr>
      <vt:lpstr>Viewing Performance as an Identity</vt:lpstr>
      <vt:lpstr>All or Nothing Thinking</vt:lpstr>
      <vt:lpstr>Negativity Bias/Discounting the Positive</vt:lpstr>
      <vt:lpstr>I’m the only one struggling </vt:lpstr>
      <vt:lpstr>Take Control Where You Can</vt:lpstr>
      <vt:lpstr>Cognitive Reframing</vt:lpstr>
      <vt:lpstr>Strategies</vt:lpstr>
      <vt:lpstr>Tips that can help</vt:lpstr>
      <vt:lpstr>Tips that can help </vt:lpstr>
      <vt:lpstr>Tips that can help </vt:lpstr>
      <vt:lpstr>Strategies that might help  Stereotype Threat</vt:lpstr>
      <vt:lpstr> Stereotype Threat</vt:lpstr>
      <vt:lpstr>PowerPoint Presentation</vt:lpstr>
      <vt:lpstr>Success Log</vt:lpstr>
      <vt:lpstr>Reconnect to YOur Mission</vt:lpstr>
      <vt:lpstr> Knowing and leading with Your Strengths </vt:lpstr>
      <vt:lpstr>Strengths</vt:lpstr>
      <vt:lpstr>Honor your strengths </vt:lpstr>
      <vt:lpstr>Connect to your Values</vt:lpstr>
      <vt:lpstr>Self-Compassion</vt:lpstr>
      <vt:lpstr>Tool Kit:  What tool/ strategy might you try to implement?</vt:lpstr>
      <vt:lpst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and Addressing Imposter Experience-  Fostering Belonging</dc:title>
  <dc:creator>Margaret Rea</dc:creator>
  <cp:lastModifiedBy>Chantal Young</cp:lastModifiedBy>
  <cp:revision>27</cp:revision>
  <dcterms:created xsi:type="dcterms:W3CDTF">2021-04-12T18:52:51Z</dcterms:created>
  <dcterms:modified xsi:type="dcterms:W3CDTF">2021-10-06T20:45:08Z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0x0101008EB84C65F9E92349A2BC7A4B5B03F491</vt:lpwstr>
  </property>
</Properties>
</file>