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29"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753"/>
    <p:restoredTop sz="95958"/>
  </p:normalViewPr>
  <p:slideViewPr>
    <p:cSldViewPr snapToGrid="0" snapToObjects="1">
      <p:cViewPr varScale="1">
        <p:scale>
          <a:sx n="90" d="100"/>
          <a:sy n="90" d="100"/>
        </p:scale>
        <p:origin x="232" y="7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7987B0B-F16C-4683-8139-1727CC2ED103}"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US"/>
        </a:p>
      </dgm:t>
    </dgm:pt>
    <dgm:pt modelId="{458A29DC-57D4-43DA-906E-13F14C9672A4}">
      <dgm:prSet custT="1"/>
      <dgm:spPr/>
      <dgm:t>
        <a:bodyPr/>
        <a:lstStyle/>
        <a:p>
          <a:r>
            <a:rPr lang="en-US" sz="2800" dirty="0"/>
            <a:t>Rigid boundaries</a:t>
          </a:r>
        </a:p>
      </dgm:t>
    </dgm:pt>
    <dgm:pt modelId="{55CDDE4C-8F12-46C5-9AF5-27EDD741BF70}" type="parTrans" cxnId="{1B3438A0-33A7-4A0F-8E8D-F514DD1BDB5E}">
      <dgm:prSet/>
      <dgm:spPr/>
      <dgm:t>
        <a:bodyPr/>
        <a:lstStyle/>
        <a:p>
          <a:endParaRPr lang="en-US"/>
        </a:p>
      </dgm:t>
    </dgm:pt>
    <dgm:pt modelId="{A8768B09-B69C-40EA-8207-E314D8AA9C73}" type="sibTrans" cxnId="{1B3438A0-33A7-4A0F-8E8D-F514DD1BDB5E}">
      <dgm:prSet/>
      <dgm:spPr/>
      <dgm:t>
        <a:bodyPr/>
        <a:lstStyle/>
        <a:p>
          <a:endParaRPr lang="en-US"/>
        </a:p>
      </dgm:t>
    </dgm:pt>
    <dgm:pt modelId="{0D3E21E7-6EE8-4D15-8E81-FFF7AA1E5809}">
      <dgm:prSet custT="1"/>
      <dgm:spPr/>
      <dgm:t>
        <a:bodyPr/>
        <a:lstStyle/>
        <a:p>
          <a:r>
            <a:rPr lang="en-US" sz="2800" dirty="0"/>
            <a:t>Loose</a:t>
          </a:r>
          <a:r>
            <a:rPr lang="en-US" sz="1100" dirty="0"/>
            <a:t> </a:t>
          </a:r>
          <a:r>
            <a:rPr lang="en-US" sz="2800" dirty="0"/>
            <a:t>boundaries</a:t>
          </a:r>
        </a:p>
      </dgm:t>
    </dgm:pt>
    <dgm:pt modelId="{7BE3F694-78D8-46E7-B3A0-7D39CF04D6B6}" type="parTrans" cxnId="{64BCF757-C06F-4771-9C2D-5AD1E04F0FE2}">
      <dgm:prSet/>
      <dgm:spPr/>
      <dgm:t>
        <a:bodyPr/>
        <a:lstStyle/>
        <a:p>
          <a:endParaRPr lang="en-US"/>
        </a:p>
      </dgm:t>
    </dgm:pt>
    <dgm:pt modelId="{E92ABE16-1508-40F3-82BF-FD7FCD5B0E4F}" type="sibTrans" cxnId="{64BCF757-C06F-4771-9C2D-5AD1E04F0FE2}">
      <dgm:prSet/>
      <dgm:spPr/>
      <dgm:t>
        <a:bodyPr/>
        <a:lstStyle/>
        <a:p>
          <a:endParaRPr lang="en-US"/>
        </a:p>
      </dgm:t>
    </dgm:pt>
    <dgm:pt modelId="{E0580A6A-3A3A-4BAC-B8F1-FD1419BE7C41}">
      <dgm:prSet custT="1"/>
      <dgm:spPr/>
      <dgm:t>
        <a:bodyPr/>
        <a:lstStyle/>
        <a:p>
          <a:r>
            <a:rPr lang="en-US" sz="2800" dirty="0"/>
            <a:t>Healthy Boundaries</a:t>
          </a:r>
        </a:p>
      </dgm:t>
    </dgm:pt>
    <dgm:pt modelId="{953C8FDF-2FB5-4CB3-8834-6A3DC30C6BD5}" type="parTrans" cxnId="{31813973-6DCD-4617-9FB2-71AAB69EB383}">
      <dgm:prSet/>
      <dgm:spPr/>
      <dgm:t>
        <a:bodyPr/>
        <a:lstStyle/>
        <a:p>
          <a:endParaRPr lang="en-US"/>
        </a:p>
      </dgm:t>
    </dgm:pt>
    <dgm:pt modelId="{F59FB95E-ABCD-4FED-82ED-431E81C2CA27}" type="sibTrans" cxnId="{31813973-6DCD-4617-9FB2-71AAB69EB383}">
      <dgm:prSet/>
      <dgm:spPr/>
      <dgm:t>
        <a:bodyPr/>
        <a:lstStyle/>
        <a:p>
          <a:endParaRPr lang="en-US"/>
        </a:p>
      </dgm:t>
    </dgm:pt>
    <dgm:pt modelId="{9C0A4A84-7F94-174C-96A6-0667A6A15DAE}">
      <dgm:prSet custT="1"/>
      <dgm:spPr>
        <a:noFill/>
      </dgm:spPr>
      <dgm:t>
        <a:bodyPr/>
        <a:lstStyle/>
        <a:p>
          <a:pPr algn="l"/>
          <a:endParaRPr lang="en-US" sz="1800" dirty="0">
            <a:solidFill>
              <a:schemeClr val="tx1"/>
            </a:solidFill>
          </a:endParaRPr>
        </a:p>
        <a:p>
          <a:pPr algn="l"/>
          <a:r>
            <a:rPr lang="en-US" sz="1800" dirty="0">
              <a:solidFill>
                <a:schemeClr val="tx1"/>
              </a:solidFill>
            </a:rPr>
            <a:t>Loose or poor  boundaries may appear  as:</a:t>
          </a:r>
        </a:p>
        <a:p>
          <a:pPr algn="l"/>
          <a:r>
            <a:rPr lang="en-US" sz="1800" dirty="0">
              <a:solidFill>
                <a:schemeClr val="tx1"/>
              </a:solidFill>
            </a:rPr>
            <a:t>Over sharing  personal information</a:t>
          </a:r>
        </a:p>
        <a:p>
          <a:pPr algn="l"/>
          <a:endParaRPr lang="en-US" sz="1800" dirty="0">
            <a:solidFill>
              <a:schemeClr val="tx1"/>
            </a:solidFill>
          </a:endParaRPr>
        </a:p>
        <a:p>
          <a:pPr algn="l"/>
          <a:r>
            <a:rPr lang="en-US" sz="1800" dirty="0">
              <a:solidFill>
                <a:schemeClr val="tx1"/>
              </a:solidFill>
            </a:rPr>
            <a:t>Taking on challenges of others and becoming over involved</a:t>
          </a:r>
        </a:p>
        <a:p>
          <a:pPr algn="l"/>
          <a:endParaRPr lang="en-US" sz="1800" dirty="0">
            <a:solidFill>
              <a:schemeClr val="tx1"/>
            </a:solidFill>
          </a:endParaRPr>
        </a:p>
        <a:p>
          <a:pPr algn="l"/>
          <a:r>
            <a:rPr lang="en-US" sz="1800" dirty="0">
              <a:solidFill>
                <a:schemeClr val="tx1"/>
              </a:solidFill>
            </a:rPr>
            <a:t>Agreeing to requests out of fear of being rejected  </a:t>
          </a:r>
        </a:p>
      </dgm:t>
    </dgm:pt>
    <dgm:pt modelId="{FCF84674-C50C-8B4B-A204-6A45202E4761}" type="parTrans" cxnId="{22A26CDE-3FEF-1548-B742-AD50F7DB28BB}">
      <dgm:prSet/>
      <dgm:spPr/>
      <dgm:t>
        <a:bodyPr/>
        <a:lstStyle/>
        <a:p>
          <a:endParaRPr lang="en-US"/>
        </a:p>
      </dgm:t>
    </dgm:pt>
    <dgm:pt modelId="{AAB58D07-4CD0-5345-8ABA-F792EF50585E}" type="sibTrans" cxnId="{22A26CDE-3FEF-1548-B742-AD50F7DB28BB}">
      <dgm:prSet/>
      <dgm:spPr/>
      <dgm:t>
        <a:bodyPr/>
        <a:lstStyle/>
        <a:p>
          <a:endParaRPr lang="en-US"/>
        </a:p>
      </dgm:t>
    </dgm:pt>
    <dgm:pt modelId="{2AC21253-EFFB-824A-9B40-2DD8550B55EC}">
      <dgm:prSet custT="1"/>
      <dgm:spPr>
        <a:noFill/>
      </dgm:spPr>
      <dgm:t>
        <a:bodyPr/>
        <a:lstStyle/>
        <a:p>
          <a:pPr algn="l"/>
          <a:r>
            <a:rPr lang="en-US" sz="1800" dirty="0">
              <a:solidFill>
                <a:schemeClr val="tx1"/>
              </a:solidFill>
            </a:rPr>
            <a:t>Healthy Boundaries means we:</a:t>
          </a:r>
        </a:p>
        <a:p>
          <a:pPr algn="l"/>
          <a:r>
            <a:rPr lang="en-US" sz="1800" dirty="0">
              <a:solidFill>
                <a:schemeClr val="tx1"/>
              </a:solidFill>
            </a:rPr>
            <a:t>Are aware and accepting of our own opinions</a:t>
          </a:r>
        </a:p>
        <a:p>
          <a:pPr algn="l"/>
          <a:endParaRPr lang="en-US" sz="1800" dirty="0">
            <a:solidFill>
              <a:schemeClr val="tx1"/>
            </a:solidFill>
          </a:endParaRPr>
        </a:p>
        <a:p>
          <a:pPr algn="l"/>
          <a:r>
            <a:rPr lang="en-US" sz="1800" dirty="0">
              <a:solidFill>
                <a:schemeClr val="tx1"/>
              </a:solidFill>
            </a:rPr>
            <a:t>Know when to say no and how to effectively say no</a:t>
          </a:r>
        </a:p>
        <a:p>
          <a:pPr algn="l"/>
          <a:endParaRPr lang="en-US" sz="1800" dirty="0">
            <a:solidFill>
              <a:schemeClr val="tx1"/>
            </a:solidFill>
          </a:endParaRPr>
        </a:p>
        <a:p>
          <a:pPr algn="l"/>
          <a:r>
            <a:rPr lang="en-US" sz="1800" dirty="0">
              <a:solidFill>
                <a:schemeClr val="tx1"/>
              </a:solidFill>
            </a:rPr>
            <a:t>Are able to manage our feelings when being told no</a:t>
          </a:r>
        </a:p>
        <a:p>
          <a:pPr algn="l"/>
          <a:endParaRPr lang="en-US" sz="1800" dirty="0">
            <a:solidFill>
              <a:schemeClr val="tx1"/>
            </a:solidFill>
          </a:endParaRPr>
        </a:p>
        <a:p>
          <a:pPr algn="l"/>
          <a:r>
            <a:rPr lang="en-US" sz="1800" dirty="0">
              <a:solidFill>
                <a:schemeClr val="tx1"/>
              </a:solidFill>
            </a:rPr>
            <a:t>Do not frequently push or tests boundaries </a:t>
          </a:r>
        </a:p>
      </dgm:t>
    </dgm:pt>
    <dgm:pt modelId="{703E24E0-786E-DE42-A672-A03E9F62CD25}" type="parTrans" cxnId="{0D728D63-9043-E141-975B-3D03B14AA76C}">
      <dgm:prSet/>
      <dgm:spPr/>
      <dgm:t>
        <a:bodyPr/>
        <a:lstStyle/>
        <a:p>
          <a:endParaRPr lang="en-US"/>
        </a:p>
      </dgm:t>
    </dgm:pt>
    <dgm:pt modelId="{CCC129FD-ADD9-8A4D-89C0-1EEF6F9D16F6}" type="sibTrans" cxnId="{0D728D63-9043-E141-975B-3D03B14AA76C}">
      <dgm:prSet/>
      <dgm:spPr/>
      <dgm:t>
        <a:bodyPr/>
        <a:lstStyle/>
        <a:p>
          <a:endParaRPr lang="en-US"/>
        </a:p>
      </dgm:t>
    </dgm:pt>
    <dgm:pt modelId="{E3D366B3-34FB-AF40-AE43-1893039BA20B}" type="pres">
      <dgm:prSet presAssocID="{B7987B0B-F16C-4683-8139-1727CC2ED103}" presName="diagram" presStyleCnt="0">
        <dgm:presLayoutVars>
          <dgm:dir/>
          <dgm:resizeHandles val="exact"/>
        </dgm:presLayoutVars>
      </dgm:prSet>
      <dgm:spPr/>
    </dgm:pt>
    <dgm:pt modelId="{3288151E-798F-D14B-B979-81C1BEF9847C}" type="pres">
      <dgm:prSet presAssocID="{458A29DC-57D4-43DA-906E-13F14C9672A4}" presName="node" presStyleLbl="node1" presStyleIdx="0" presStyleCnt="5" custScaleY="54226" custLinFactNeighborX="-19565" custLinFactNeighborY="-1137">
        <dgm:presLayoutVars>
          <dgm:bulletEnabled val="1"/>
        </dgm:presLayoutVars>
      </dgm:prSet>
      <dgm:spPr/>
    </dgm:pt>
    <dgm:pt modelId="{F71DCF9F-2ACD-4B4C-91FC-8113B160E1E4}" type="pres">
      <dgm:prSet presAssocID="{A8768B09-B69C-40EA-8207-E314D8AA9C73}" presName="sibTrans" presStyleCnt="0"/>
      <dgm:spPr/>
    </dgm:pt>
    <dgm:pt modelId="{F2C0D409-4FD2-4B42-A425-E1A818237B3A}" type="pres">
      <dgm:prSet presAssocID="{0D3E21E7-6EE8-4D15-8E81-FFF7AA1E5809}" presName="node" presStyleLbl="node1" presStyleIdx="1" presStyleCnt="5" custScaleY="52543" custLinFactX="25374" custLinFactNeighborX="100000" custLinFactNeighborY="1182">
        <dgm:presLayoutVars>
          <dgm:bulletEnabled val="1"/>
        </dgm:presLayoutVars>
      </dgm:prSet>
      <dgm:spPr/>
    </dgm:pt>
    <dgm:pt modelId="{A80EBB5C-7EC3-7840-9DCA-D380929B1A68}" type="pres">
      <dgm:prSet presAssocID="{E92ABE16-1508-40F3-82BF-FD7FCD5B0E4F}" presName="sibTrans" presStyleCnt="0"/>
      <dgm:spPr/>
    </dgm:pt>
    <dgm:pt modelId="{8F2D1961-9E64-1A4D-8427-C2FD57CFEE42}" type="pres">
      <dgm:prSet presAssocID="{E0580A6A-3A3A-4BAC-B8F1-FD1419BE7C41}" presName="node" presStyleLbl="node1" presStyleIdx="2" presStyleCnt="5" custScaleY="56453" custLinFactX="-10000" custLinFactNeighborX="-100000" custLinFactNeighborY="2591">
        <dgm:presLayoutVars>
          <dgm:bulletEnabled val="1"/>
        </dgm:presLayoutVars>
      </dgm:prSet>
      <dgm:spPr/>
    </dgm:pt>
    <dgm:pt modelId="{9F5513BC-2241-914A-8E29-F6A0B0EDF988}" type="pres">
      <dgm:prSet presAssocID="{F59FB95E-ABCD-4FED-82ED-431E81C2CA27}" presName="sibTrans" presStyleCnt="0"/>
      <dgm:spPr/>
    </dgm:pt>
    <dgm:pt modelId="{F85173BA-6C96-ED41-80BD-D3C5C6BC3A9F}" type="pres">
      <dgm:prSet presAssocID="{9C0A4A84-7F94-174C-96A6-0667A6A15DAE}" presName="node" presStyleLbl="node1" presStyleIdx="3" presStyleCnt="5" custScaleX="103684" custScaleY="196934" custLinFactX="87007" custLinFactNeighborX="100000" custLinFactNeighborY="-16812">
        <dgm:presLayoutVars>
          <dgm:bulletEnabled val="1"/>
        </dgm:presLayoutVars>
      </dgm:prSet>
      <dgm:spPr/>
    </dgm:pt>
    <dgm:pt modelId="{37EA275F-4F6F-A643-9E28-C921D683F65E}" type="pres">
      <dgm:prSet presAssocID="{AAB58D07-4CD0-5345-8ABA-F792EF50585E}" presName="sibTrans" presStyleCnt="0"/>
      <dgm:spPr/>
    </dgm:pt>
    <dgm:pt modelId="{5F68633C-9700-E640-B93E-06B46604F736}" type="pres">
      <dgm:prSet presAssocID="{2AC21253-EFFB-824A-9B40-2DD8550B55EC}" presName="node" presStyleLbl="node1" presStyleIdx="4" presStyleCnt="5" custScaleX="122871" custScaleY="210974" custLinFactNeighborX="-62739" custLinFactNeighborY="-9683">
        <dgm:presLayoutVars>
          <dgm:bulletEnabled val="1"/>
        </dgm:presLayoutVars>
      </dgm:prSet>
      <dgm:spPr/>
    </dgm:pt>
  </dgm:ptLst>
  <dgm:cxnLst>
    <dgm:cxn modelId="{B01DFF37-2891-0948-B1A6-65300691F0B7}" type="presOf" srcId="{0D3E21E7-6EE8-4D15-8E81-FFF7AA1E5809}" destId="{F2C0D409-4FD2-4B42-A425-E1A818237B3A}" srcOrd="0" destOrd="0" presId="urn:microsoft.com/office/officeart/2005/8/layout/default"/>
    <dgm:cxn modelId="{64BCF757-C06F-4771-9C2D-5AD1E04F0FE2}" srcId="{B7987B0B-F16C-4683-8139-1727CC2ED103}" destId="{0D3E21E7-6EE8-4D15-8E81-FFF7AA1E5809}" srcOrd="1" destOrd="0" parTransId="{7BE3F694-78D8-46E7-B3A0-7D39CF04D6B6}" sibTransId="{E92ABE16-1508-40F3-82BF-FD7FCD5B0E4F}"/>
    <dgm:cxn modelId="{0D728D63-9043-E141-975B-3D03B14AA76C}" srcId="{B7987B0B-F16C-4683-8139-1727CC2ED103}" destId="{2AC21253-EFFB-824A-9B40-2DD8550B55EC}" srcOrd="4" destOrd="0" parTransId="{703E24E0-786E-DE42-A672-A03E9F62CD25}" sibTransId="{CCC129FD-ADD9-8A4D-89C0-1EEF6F9D16F6}"/>
    <dgm:cxn modelId="{31813973-6DCD-4617-9FB2-71AAB69EB383}" srcId="{B7987B0B-F16C-4683-8139-1727CC2ED103}" destId="{E0580A6A-3A3A-4BAC-B8F1-FD1419BE7C41}" srcOrd="2" destOrd="0" parTransId="{953C8FDF-2FB5-4CB3-8834-6A3DC30C6BD5}" sibTransId="{F59FB95E-ABCD-4FED-82ED-431E81C2CA27}"/>
    <dgm:cxn modelId="{95853381-1CF5-D14B-BFED-17910F2BF004}" type="presOf" srcId="{2AC21253-EFFB-824A-9B40-2DD8550B55EC}" destId="{5F68633C-9700-E640-B93E-06B46604F736}" srcOrd="0" destOrd="0" presId="urn:microsoft.com/office/officeart/2005/8/layout/default"/>
    <dgm:cxn modelId="{833DBF92-5D5B-374A-8D99-9C961F336063}" type="presOf" srcId="{458A29DC-57D4-43DA-906E-13F14C9672A4}" destId="{3288151E-798F-D14B-B979-81C1BEF9847C}" srcOrd="0" destOrd="0" presId="urn:microsoft.com/office/officeart/2005/8/layout/default"/>
    <dgm:cxn modelId="{1B3438A0-33A7-4A0F-8E8D-F514DD1BDB5E}" srcId="{B7987B0B-F16C-4683-8139-1727CC2ED103}" destId="{458A29DC-57D4-43DA-906E-13F14C9672A4}" srcOrd="0" destOrd="0" parTransId="{55CDDE4C-8F12-46C5-9AF5-27EDD741BF70}" sibTransId="{A8768B09-B69C-40EA-8207-E314D8AA9C73}"/>
    <dgm:cxn modelId="{7ED226B2-B8DC-654E-A608-B8776FE38983}" type="presOf" srcId="{E0580A6A-3A3A-4BAC-B8F1-FD1419BE7C41}" destId="{8F2D1961-9E64-1A4D-8427-C2FD57CFEE42}" srcOrd="0" destOrd="0" presId="urn:microsoft.com/office/officeart/2005/8/layout/default"/>
    <dgm:cxn modelId="{489E09C1-7271-C342-AB01-E7DB65744D68}" type="presOf" srcId="{B7987B0B-F16C-4683-8139-1727CC2ED103}" destId="{E3D366B3-34FB-AF40-AE43-1893039BA20B}" srcOrd="0" destOrd="0" presId="urn:microsoft.com/office/officeart/2005/8/layout/default"/>
    <dgm:cxn modelId="{22A26CDE-3FEF-1548-B742-AD50F7DB28BB}" srcId="{B7987B0B-F16C-4683-8139-1727CC2ED103}" destId="{9C0A4A84-7F94-174C-96A6-0667A6A15DAE}" srcOrd="3" destOrd="0" parTransId="{FCF84674-C50C-8B4B-A204-6A45202E4761}" sibTransId="{AAB58D07-4CD0-5345-8ABA-F792EF50585E}"/>
    <dgm:cxn modelId="{74B065F9-A4DE-6448-85E6-DBCD280B6EF6}" type="presOf" srcId="{9C0A4A84-7F94-174C-96A6-0667A6A15DAE}" destId="{F85173BA-6C96-ED41-80BD-D3C5C6BC3A9F}" srcOrd="0" destOrd="0" presId="urn:microsoft.com/office/officeart/2005/8/layout/default"/>
    <dgm:cxn modelId="{BC17AB94-3A10-2245-8C14-DE6151C7C81A}" type="presParOf" srcId="{E3D366B3-34FB-AF40-AE43-1893039BA20B}" destId="{3288151E-798F-D14B-B979-81C1BEF9847C}" srcOrd="0" destOrd="0" presId="urn:microsoft.com/office/officeart/2005/8/layout/default"/>
    <dgm:cxn modelId="{47BEA108-B56F-9647-9CE9-78808237662A}" type="presParOf" srcId="{E3D366B3-34FB-AF40-AE43-1893039BA20B}" destId="{F71DCF9F-2ACD-4B4C-91FC-8113B160E1E4}" srcOrd="1" destOrd="0" presId="urn:microsoft.com/office/officeart/2005/8/layout/default"/>
    <dgm:cxn modelId="{A58EFF39-2B01-3945-9D40-4F27E381F31A}" type="presParOf" srcId="{E3D366B3-34FB-AF40-AE43-1893039BA20B}" destId="{F2C0D409-4FD2-4B42-A425-E1A818237B3A}" srcOrd="2" destOrd="0" presId="urn:microsoft.com/office/officeart/2005/8/layout/default"/>
    <dgm:cxn modelId="{C3872D22-A22A-0A45-83A9-250FC6FEC331}" type="presParOf" srcId="{E3D366B3-34FB-AF40-AE43-1893039BA20B}" destId="{A80EBB5C-7EC3-7840-9DCA-D380929B1A68}" srcOrd="3" destOrd="0" presId="urn:microsoft.com/office/officeart/2005/8/layout/default"/>
    <dgm:cxn modelId="{97932910-EA8C-FE45-8EB5-2F50AC1300C2}" type="presParOf" srcId="{E3D366B3-34FB-AF40-AE43-1893039BA20B}" destId="{8F2D1961-9E64-1A4D-8427-C2FD57CFEE42}" srcOrd="4" destOrd="0" presId="urn:microsoft.com/office/officeart/2005/8/layout/default"/>
    <dgm:cxn modelId="{C012A9F3-23A0-314A-B3DB-5A29196228FF}" type="presParOf" srcId="{E3D366B3-34FB-AF40-AE43-1893039BA20B}" destId="{9F5513BC-2241-914A-8E29-F6A0B0EDF988}" srcOrd="5" destOrd="0" presId="urn:microsoft.com/office/officeart/2005/8/layout/default"/>
    <dgm:cxn modelId="{B3735CCC-528C-344C-9925-6BD7443DD1E0}" type="presParOf" srcId="{E3D366B3-34FB-AF40-AE43-1893039BA20B}" destId="{F85173BA-6C96-ED41-80BD-D3C5C6BC3A9F}" srcOrd="6" destOrd="0" presId="urn:microsoft.com/office/officeart/2005/8/layout/default"/>
    <dgm:cxn modelId="{6FBCE3D1-94D3-F546-94FF-F61917C28C6E}" type="presParOf" srcId="{E3D366B3-34FB-AF40-AE43-1893039BA20B}" destId="{37EA275F-4F6F-A643-9E28-C921D683F65E}" srcOrd="7" destOrd="0" presId="urn:microsoft.com/office/officeart/2005/8/layout/default"/>
    <dgm:cxn modelId="{9ED37619-E845-3C42-89FA-1434B82A340D}" type="presParOf" srcId="{E3D366B3-34FB-AF40-AE43-1893039BA20B}" destId="{5F68633C-9700-E640-B93E-06B46604F736}"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720461B-8241-4639-B637-995C2F5B6BB7}" type="doc">
      <dgm:prSet loTypeId="urn:microsoft.com/office/officeart/2008/layout/LinedList" loCatId="list" qsTypeId="urn:microsoft.com/office/officeart/2005/8/quickstyle/simple1" qsCatId="simple" csTypeId="urn:microsoft.com/office/officeart/2005/8/colors/colorful5" csCatId="colorful" phldr="1"/>
      <dgm:spPr/>
      <dgm:t>
        <a:bodyPr/>
        <a:lstStyle/>
        <a:p>
          <a:endParaRPr lang="en-US"/>
        </a:p>
      </dgm:t>
    </dgm:pt>
    <dgm:pt modelId="{6AC20B0D-70D1-432C-B99E-82262296BA0F}">
      <dgm:prSet/>
      <dgm:spPr/>
      <dgm:t>
        <a:bodyPr/>
        <a:lstStyle/>
        <a:p>
          <a:r>
            <a:rPr lang="en-US"/>
            <a:t>Allows us to feel agency over our lives</a:t>
          </a:r>
        </a:p>
      </dgm:t>
    </dgm:pt>
    <dgm:pt modelId="{73B33F43-7704-4F1D-81C5-E76F6AD523A5}" type="parTrans" cxnId="{939126D5-7312-49FF-BC8F-73F0B70858D1}">
      <dgm:prSet/>
      <dgm:spPr/>
      <dgm:t>
        <a:bodyPr/>
        <a:lstStyle/>
        <a:p>
          <a:endParaRPr lang="en-US"/>
        </a:p>
      </dgm:t>
    </dgm:pt>
    <dgm:pt modelId="{BC5A9868-8655-49AA-9529-649447D0AAAE}" type="sibTrans" cxnId="{939126D5-7312-49FF-BC8F-73F0B70858D1}">
      <dgm:prSet/>
      <dgm:spPr/>
      <dgm:t>
        <a:bodyPr/>
        <a:lstStyle/>
        <a:p>
          <a:endParaRPr lang="en-US"/>
        </a:p>
      </dgm:t>
    </dgm:pt>
    <dgm:pt modelId="{0CF13A6F-B031-4B41-952B-FA7316929205}">
      <dgm:prSet/>
      <dgm:spPr/>
      <dgm:t>
        <a:bodyPr/>
        <a:lstStyle/>
        <a:p>
          <a:r>
            <a:rPr lang="en-US" dirty="0"/>
            <a:t>Allows us to plan  </a:t>
          </a:r>
        </a:p>
      </dgm:t>
    </dgm:pt>
    <dgm:pt modelId="{1DF93331-8433-481F-97CD-94F32E2EFFB6}" type="parTrans" cxnId="{40E6AAF5-0559-46B5-9D0E-69FB89D49532}">
      <dgm:prSet/>
      <dgm:spPr/>
      <dgm:t>
        <a:bodyPr/>
        <a:lstStyle/>
        <a:p>
          <a:endParaRPr lang="en-US"/>
        </a:p>
      </dgm:t>
    </dgm:pt>
    <dgm:pt modelId="{00547D01-EA79-4E60-BC84-3B4CB051959D}" type="sibTrans" cxnId="{40E6AAF5-0559-46B5-9D0E-69FB89D49532}">
      <dgm:prSet/>
      <dgm:spPr/>
      <dgm:t>
        <a:bodyPr/>
        <a:lstStyle/>
        <a:p>
          <a:endParaRPr lang="en-US"/>
        </a:p>
      </dgm:t>
    </dgm:pt>
    <dgm:pt modelId="{CAACF8D3-26F9-45B0-8A56-E25029390D2D}">
      <dgm:prSet/>
      <dgm:spPr/>
      <dgm:t>
        <a:bodyPr/>
        <a:lstStyle/>
        <a:p>
          <a:r>
            <a:rPr lang="en-US" dirty="0"/>
            <a:t>Allows us to have more predictability</a:t>
          </a:r>
        </a:p>
      </dgm:t>
    </dgm:pt>
    <dgm:pt modelId="{D0F3592A-E50C-48EA-9EF1-CAB844A7B220}" type="parTrans" cxnId="{5B538F20-3F97-4A87-8D2A-A98B12AAEE0A}">
      <dgm:prSet/>
      <dgm:spPr/>
      <dgm:t>
        <a:bodyPr/>
        <a:lstStyle/>
        <a:p>
          <a:endParaRPr lang="en-US"/>
        </a:p>
      </dgm:t>
    </dgm:pt>
    <dgm:pt modelId="{CE06EB48-D1A6-4B7C-A676-EC31680AC6C7}" type="sibTrans" cxnId="{5B538F20-3F97-4A87-8D2A-A98B12AAEE0A}">
      <dgm:prSet/>
      <dgm:spPr/>
      <dgm:t>
        <a:bodyPr/>
        <a:lstStyle/>
        <a:p>
          <a:endParaRPr lang="en-US"/>
        </a:p>
      </dgm:t>
    </dgm:pt>
    <dgm:pt modelId="{8E7782E7-2E06-114C-993E-0FC89467F1CE}">
      <dgm:prSet/>
      <dgm:spPr/>
      <dgm:t>
        <a:bodyPr/>
        <a:lstStyle/>
        <a:p>
          <a:r>
            <a:rPr lang="en-US" dirty="0"/>
            <a:t>Allow us to value our personal preferences and morals</a:t>
          </a:r>
        </a:p>
      </dgm:t>
    </dgm:pt>
    <dgm:pt modelId="{5A9266A2-A80C-7841-8059-24E6BC5A850C}" type="parTrans" cxnId="{E535C0B0-6FC5-0945-AC22-074D3A3941FE}">
      <dgm:prSet/>
      <dgm:spPr/>
    </dgm:pt>
    <dgm:pt modelId="{6A140059-0F3D-F04A-B1BC-B8709D1E5C93}" type="sibTrans" cxnId="{E535C0B0-6FC5-0945-AC22-074D3A3941FE}">
      <dgm:prSet/>
      <dgm:spPr/>
    </dgm:pt>
    <dgm:pt modelId="{60273BBE-3DB1-D247-8A07-A77621B908A2}" type="pres">
      <dgm:prSet presAssocID="{1720461B-8241-4639-B637-995C2F5B6BB7}" presName="vert0" presStyleCnt="0">
        <dgm:presLayoutVars>
          <dgm:dir/>
          <dgm:animOne val="branch"/>
          <dgm:animLvl val="lvl"/>
        </dgm:presLayoutVars>
      </dgm:prSet>
      <dgm:spPr/>
    </dgm:pt>
    <dgm:pt modelId="{07D03EF0-9015-CA49-B827-0C799DB0B667}" type="pres">
      <dgm:prSet presAssocID="{6AC20B0D-70D1-432C-B99E-82262296BA0F}" presName="thickLine" presStyleLbl="alignNode1" presStyleIdx="0" presStyleCnt="4"/>
      <dgm:spPr/>
    </dgm:pt>
    <dgm:pt modelId="{C9AAE951-2433-7E47-AB47-F2485DFA713B}" type="pres">
      <dgm:prSet presAssocID="{6AC20B0D-70D1-432C-B99E-82262296BA0F}" presName="horz1" presStyleCnt="0"/>
      <dgm:spPr/>
    </dgm:pt>
    <dgm:pt modelId="{F4DA6239-CBE0-C94D-81BE-0332582B9B9A}" type="pres">
      <dgm:prSet presAssocID="{6AC20B0D-70D1-432C-B99E-82262296BA0F}" presName="tx1" presStyleLbl="revTx" presStyleIdx="0" presStyleCnt="4"/>
      <dgm:spPr/>
    </dgm:pt>
    <dgm:pt modelId="{C65DC0E0-03A5-E94A-B65C-A7D4192C6BFD}" type="pres">
      <dgm:prSet presAssocID="{6AC20B0D-70D1-432C-B99E-82262296BA0F}" presName="vert1" presStyleCnt="0"/>
      <dgm:spPr/>
    </dgm:pt>
    <dgm:pt modelId="{5A37C68C-805C-8D40-979B-2066EAAD3C70}" type="pres">
      <dgm:prSet presAssocID="{0CF13A6F-B031-4B41-952B-FA7316929205}" presName="thickLine" presStyleLbl="alignNode1" presStyleIdx="1" presStyleCnt="4"/>
      <dgm:spPr/>
    </dgm:pt>
    <dgm:pt modelId="{ED66FA67-1BE0-1747-B4E7-FBB8386CF104}" type="pres">
      <dgm:prSet presAssocID="{0CF13A6F-B031-4B41-952B-FA7316929205}" presName="horz1" presStyleCnt="0"/>
      <dgm:spPr/>
    </dgm:pt>
    <dgm:pt modelId="{633C09F3-3DEA-4E4A-A958-848DED1E7F98}" type="pres">
      <dgm:prSet presAssocID="{0CF13A6F-B031-4B41-952B-FA7316929205}" presName="tx1" presStyleLbl="revTx" presStyleIdx="1" presStyleCnt="4"/>
      <dgm:spPr/>
    </dgm:pt>
    <dgm:pt modelId="{585A557F-1854-8944-BAAB-423FDA5B9C84}" type="pres">
      <dgm:prSet presAssocID="{0CF13A6F-B031-4B41-952B-FA7316929205}" presName="vert1" presStyleCnt="0"/>
      <dgm:spPr/>
    </dgm:pt>
    <dgm:pt modelId="{CD4743AE-F44A-A043-B4F3-61AA47F83D1D}" type="pres">
      <dgm:prSet presAssocID="{CAACF8D3-26F9-45B0-8A56-E25029390D2D}" presName="thickLine" presStyleLbl="alignNode1" presStyleIdx="2" presStyleCnt="4"/>
      <dgm:spPr/>
    </dgm:pt>
    <dgm:pt modelId="{8687B942-B085-5C4B-A750-6D75DD810112}" type="pres">
      <dgm:prSet presAssocID="{CAACF8D3-26F9-45B0-8A56-E25029390D2D}" presName="horz1" presStyleCnt="0"/>
      <dgm:spPr/>
    </dgm:pt>
    <dgm:pt modelId="{FB70BBFF-2B17-8245-B420-9132EBFC34A5}" type="pres">
      <dgm:prSet presAssocID="{CAACF8D3-26F9-45B0-8A56-E25029390D2D}" presName="tx1" presStyleLbl="revTx" presStyleIdx="2" presStyleCnt="4"/>
      <dgm:spPr/>
    </dgm:pt>
    <dgm:pt modelId="{620175E5-DD4F-F542-BF05-C3830FABF0AF}" type="pres">
      <dgm:prSet presAssocID="{CAACF8D3-26F9-45B0-8A56-E25029390D2D}" presName="vert1" presStyleCnt="0"/>
      <dgm:spPr/>
    </dgm:pt>
    <dgm:pt modelId="{3FF0F548-772F-A045-808E-549D1E5F6444}" type="pres">
      <dgm:prSet presAssocID="{8E7782E7-2E06-114C-993E-0FC89467F1CE}" presName="thickLine" presStyleLbl="alignNode1" presStyleIdx="3" presStyleCnt="4"/>
      <dgm:spPr/>
    </dgm:pt>
    <dgm:pt modelId="{399A1C0F-87E8-704F-9C02-391B1E9A0362}" type="pres">
      <dgm:prSet presAssocID="{8E7782E7-2E06-114C-993E-0FC89467F1CE}" presName="horz1" presStyleCnt="0"/>
      <dgm:spPr/>
    </dgm:pt>
    <dgm:pt modelId="{E571C0E1-78B2-D54F-9C3A-8875CA265D3D}" type="pres">
      <dgm:prSet presAssocID="{8E7782E7-2E06-114C-993E-0FC89467F1CE}" presName="tx1" presStyleLbl="revTx" presStyleIdx="3" presStyleCnt="4"/>
      <dgm:spPr/>
    </dgm:pt>
    <dgm:pt modelId="{7AE5A324-8DD8-9548-97DE-87FC5C4ED6E7}" type="pres">
      <dgm:prSet presAssocID="{8E7782E7-2E06-114C-993E-0FC89467F1CE}" presName="vert1" presStyleCnt="0"/>
      <dgm:spPr/>
    </dgm:pt>
  </dgm:ptLst>
  <dgm:cxnLst>
    <dgm:cxn modelId="{5B538F20-3F97-4A87-8D2A-A98B12AAEE0A}" srcId="{1720461B-8241-4639-B637-995C2F5B6BB7}" destId="{CAACF8D3-26F9-45B0-8A56-E25029390D2D}" srcOrd="2" destOrd="0" parTransId="{D0F3592A-E50C-48EA-9EF1-CAB844A7B220}" sibTransId="{CE06EB48-D1A6-4B7C-A676-EC31680AC6C7}"/>
    <dgm:cxn modelId="{A90FC378-A94B-CE4A-95C1-B785590E3CBC}" type="presOf" srcId="{8E7782E7-2E06-114C-993E-0FC89467F1CE}" destId="{E571C0E1-78B2-D54F-9C3A-8875CA265D3D}" srcOrd="0" destOrd="0" presId="urn:microsoft.com/office/officeart/2008/layout/LinedList"/>
    <dgm:cxn modelId="{513CB682-6340-454F-B973-3FCCE4690381}" type="presOf" srcId="{CAACF8D3-26F9-45B0-8A56-E25029390D2D}" destId="{FB70BBFF-2B17-8245-B420-9132EBFC34A5}" srcOrd="0" destOrd="0" presId="urn:microsoft.com/office/officeart/2008/layout/LinedList"/>
    <dgm:cxn modelId="{E535C0B0-6FC5-0945-AC22-074D3A3941FE}" srcId="{1720461B-8241-4639-B637-995C2F5B6BB7}" destId="{8E7782E7-2E06-114C-993E-0FC89467F1CE}" srcOrd="3" destOrd="0" parTransId="{5A9266A2-A80C-7841-8059-24E6BC5A850C}" sibTransId="{6A140059-0F3D-F04A-B1BC-B8709D1E5C93}"/>
    <dgm:cxn modelId="{686FFEC8-FBA2-6948-BB7C-29BD56A9674C}" type="presOf" srcId="{1720461B-8241-4639-B637-995C2F5B6BB7}" destId="{60273BBE-3DB1-D247-8A07-A77621B908A2}" srcOrd="0" destOrd="0" presId="urn:microsoft.com/office/officeart/2008/layout/LinedList"/>
    <dgm:cxn modelId="{939126D5-7312-49FF-BC8F-73F0B70858D1}" srcId="{1720461B-8241-4639-B637-995C2F5B6BB7}" destId="{6AC20B0D-70D1-432C-B99E-82262296BA0F}" srcOrd="0" destOrd="0" parTransId="{73B33F43-7704-4F1D-81C5-E76F6AD523A5}" sibTransId="{BC5A9868-8655-49AA-9529-649447D0AAAE}"/>
    <dgm:cxn modelId="{BEBDFAEC-7BB4-674A-9937-2E92E04FD7EF}" type="presOf" srcId="{6AC20B0D-70D1-432C-B99E-82262296BA0F}" destId="{F4DA6239-CBE0-C94D-81BE-0332582B9B9A}" srcOrd="0" destOrd="0" presId="urn:microsoft.com/office/officeart/2008/layout/LinedList"/>
    <dgm:cxn modelId="{86CE2AF1-F1EA-964E-A23B-9869FE7CDE19}" type="presOf" srcId="{0CF13A6F-B031-4B41-952B-FA7316929205}" destId="{633C09F3-3DEA-4E4A-A958-848DED1E7F98}" srcOrd="0" destOrd="0" presId="urn:microsoft.com/office/officeart/2008/layout/LinedList"/>
    <dgm:cxn modelId="{40E6AAF5-0559-46B5-9D0E-69FB89D49532}" srcId="{1720461B-8241-4639-B637-995C2F5B6BB7}" destId="{0CF13A6F-B031-4B41-952B-FA7316929205}" srcOrd="1" destOrd="0" parTransId="{1DF93331-8433-481F-97CD-94F32E2EFFB6}" sibTransId="{00547D01-EA79-4E60-BC84-3B4CB051959D}"/>
    <dgm:cxn modelId="{54E1417B-971B-604B-91E0-41B64A768575}" type="presParOf" srcId="{60273BBE-3DB1-D247-8A07-A77621B908A2}" destId="{07D03EF0-9015-CA49-B827-0C799DB0B667}" srcOrd="0" destOrd="0" presId="urn:microsoft.com/office/officeart/2008/layout/LinedList"/>
    <dgm:cxn modelId="{DCA675E2-BFF2-3B4F-ABA2-4FD91D2FF87B}" type="presParOf" srcId="{60273BBE-3DB1-D247-8A07-A77621B908A2}" destId="{C9AAE951-2433-7E47-AB47-F2485DFA713B}" srcOrd="1" destOrd="0" presId="urn:microsoft.com/office/officeart/2008/layout/LinedList"/>
    <dgm:cxn modelId="{9F1423EB-71E5-474B-92B5-92BF5C688D69}" type="presParOf" srcId="{C9AAE951-2433-7E47-AB47-F2485DFA713B}" destId="{F4DA6239-CBE0-C94D-81BE-0332582B9B9A}" srcOrd="0" destOrd="0" presId="urn:microsoft.com/office/officeart/2008/layout/LinedList"/>
    <dgm:cxn modelId="{E6BA59FA-F30A-A04D-A2E3-BF77697D416F}" type="presParOf" srcId="{C9AAE951-2433-7E47-AB47-F2485DFA713B}" destId="{C65DC0E0-03A5-E94A-B65C-A7D4192C6BFD}" srcOrd="1" destOrd="0" presId="urn:microsoft.com/office/officeart/2008/layout/LinedList"/>
    <dgm:cxn modelId="{8C478860-3DB5-DE4F-B9F7-DB8D8D80ABA5}" type="presParOf" srcId="{60273BBE-3DB1-D247-8A07-A77621B908A2}" destId="{5A37C68C-805C-8D40-979B-2066EAAD3C70}" srcOrd="2" destOrd="0" presId="urn:microsoft.com/office/officeart/2008/layout/LinedList"/>
    <dgm:cxn modelId="{9B7B6A47-7981-0C4C-9B8E-688580E41077}" type="presParOf" srcId="{60273BBE-3DB1-D247-8A07-A77621B908A2}" destId="{ED66FA67-1BE0-1747-B4E7-FBB8386CF104}" srcOrd="3" destOrd="0" presId="urn:microsoft.com/office/officeart/2008/layout/LinedList"/>
    <dgm:cxn modelId="{BA21DAD7-8597-9E41-B6C5-1847FEAF799D}" type="presParOf" srcId="{ED66FA67-1BE0-1747-B4E7-FBB8386CF104}" destId="{633C09F3-3DEA-4E4A-A958-848DED1E7F98}" srcOrd="0" destOrd="0" presId="urn:microsoft.com/office/officeart/2008/layout/LinedList"/>
    <dgm:cxn modelId="{555E20F3-4A81-9A47-8B98-242A66866117}" type="presParOf" srcId="{ED66FA67-1BE0-1747-B4E7-FBB8386CF104}" destId="{585A557F-1854-8944-BAAB-423FDA5B9C84}" srcOrd="1" destOrd="0" presId="urn:microsoft.com/office/officeart/2008/layout/LinedList"/>
    <dgm:cxn modelId="{07281783-8754-F24F-9EE7-F8CA9AEE8B0D}" type="presParOf" srcId="{60273BBE-3DB1-D247-8A07-A77621B908A2}" destId="{CD4743AE-F44A-A043-B4F3-61AA47F83D1D}" srcOrd="4" destOrd="0" presId="urn:microsoft.com/office/officeart/2008/layout/LinedList"/>
    <dgm:cxn modelId="{F1959DA1-F3E5-EB4D-B71D-85EF7C7CA91B}" type="presParOf" srcId="{60273BBE-3DB1-D247-8A07-A77621B908A2}" destId="{8687B942-B085-5C4B-A750-6D75DD810112}" srcOrd="5" destOrd="0" presId="urn:microsoft.com/office/officeart/2008/layout/LinedList"/>
    <dgm:cxn modelId="{20CCC340-051B-C042-BA41-49B7A77EA8AD}" type="presParOf" srcId="{8687B942-B085-5C4B-A750-6D75DD810112}" destId="{FB70BBFF-2B17-8245-B420-9132EBFC34A5}" srcOrd="0" destOrd="0" presId="urn:microsoft.com/office/officeart/2008/layout/LinedList"/>
    <dgm:cxn modelId="{6FD594CC-9446-3A4D-9A8F-1894A8D09811}" type="presParOf" srcId="{8687B942-B085-5C4B-A750-6D75DD810112}" destId="{620175E5-DD4F-F542-BF05-C3830FABF0AF}" srcOrd="1" destOrd="0" presId="urn:microsoft.com/office/officeart/2008/layout/LinedList"/>
    <dgm:cxn modelId="{49E6913B-1A27-3943-B4F4-8498784E2535}" type="presParOf" srcId="{60273BBE-3DB1-D247-8A07-A77621B908A2}" destId="{3FF0F548-772F-A045-808E-549D1E5F6444}" srcOrd="6" destOrd="0" presId="urn:microsoft.com/office/officeart/2008/layout/LinedList"/>
    <dgm:cxn modelId="{C47EC520-2D70-244F-A8B5-E4642C5C6F9A}" type="presParOf" srcId="{60273BBE-3DB1-D247-8A07-A77621B908A2}" destId="{399A1C0F-87E8-704F-9C02-391B1E9A0362}" srcOrd="7" destOrd="0" presId="urn:microsoft.com/office/officeart/2008/layout/LinedList"/>
    <dgm:cxn modelId="{90E4708F-53AE-0C4A-B2A5-7FDA21C0EEE0}" type="presParOf" srcId="{399A1C0F-87E8-704F-9C02-391B1E9A0362}" destId="{E571C0E1-78B2-D54F-9C3A-8875CA265D3D}" srcOrd="0" destOrd="0" presId="urn:microsoft.com/office/officeart/2008/layout/LinedList"/>
    <dgm:cxn modelId="{A1937FF6-C3FB-A94C-A128-FDE899F869F8}" type="presParOf" srcId="{399A1C0F-87E8-704F-9C02-391B1E9A0362}" destId="{7AE5A324-8DD8-9548-97DE-87FC5C4ED6E7}"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88151E-798F-D14B-B979-81C1BEF9847C}">
      <dsp:nvSpPr>
        <dsp:cNvPr id="0" name=""/>
        <dsp:cNvSpPr/>
      </dsp:nvSpPr>
      <dsp:spPr>
        <a:xfrm>
          <a:off x="243353" y="0"/>
          <a:ext cx="2698839" cy="878083"/>
        </a:xfrm>
        <a:prstGeom prst="rect">
          <a:avLst/>
        </a:prstGeom>
        <a:solidFill>
          <a:schemeClr val="accent2">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t>Rigid boundaries</a:t>
          </a:r>
        </a:p>
      </dsp:txBody>
      <dsp:txXfrm>
        <a:off x="243353" y="0"/>
        <a:ext cx="2698839" cy="878083"/>
      </dsp:txXfrm>
    </dsp:sp>
    <dsp:sp modelId="{F2C0D409-4FD2-4B42-A425-E1A818237B3A}">
      <dsp:nvSpPr>
        <dsp:cNvPr id="0" name=""/>
        <dsp:cNvSpPr/>
      </dsp:nvSpPr>
      <dsp:spPr>
        <a:xfrm>
          <a:off x="7123748" y="51176"/>
          <a:ext cx="2698839" cy="850830"/>
        </a:xfrm>
        <a:prstGeom prst="rect">
          <a:avLst/>
        </a:prstGeom>
        <a:solidFill>
          <a:schemeClr val="accent3">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t>Loose</a:t>
          </a:r>
          <a:r>
            <a:rPr lang="en-US" sz="1100" kern="1200" dirty="0"/>
            <a:t> </a:t>
          </a:r>
          <a:r>
            <a:rPr lang="en-US" sz="2800" kern="1200" dirty="0"/>
            <a:t>boundaries</a:t>
          </a:r>
        </a:p>
      </dsp:txBody>
      <dsp:txXfrm>
        <a:off x="7123748" y="51176"/>
        <a:ext cx="2698839" cy="850830"/>
      </dsp:txXfrm>
    </dsp:sp>
    <dsp:sp modelId="{8F2D1961-9E64-1A4D-8427-C2FD57CFEE42}">
      <dsp:nvSpPr>
        <dsp:cNvPr id="0" name=""/>
        <dsp:cNvSpPr/>
      </dsp:nvSpPr>
      <dsp:spPr>
        <a:xfrm>
          <a:off x="3740105" y="42335"/>
          <a:ext cx="2698839" cy="914145"/>
        </a:xfrm>
        <a:prstGeom prst="rect">
          <a:avLst/>
        </a:prstGeom>
        <a:solidFill>
          <a:schemeClr val="accent4">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t>Healthy Boundaries</a:t>
          </a:r>
        </a:p>
      </dsp:txBody>
      <dsp:txXfrm>
        <a:off x="3740105" y="42335"/>
        <a:ext cx="2698839" cy="914145"/>
      </dsp:txXfrm>
    </dsp:sp>
    <dsp:sp modelId="{F85173BA-6C96-ED41-80BD-D3C5C6BC3A9F}">
      <dsp:nvSpPr>
        <dsp:cNvPr id="0" name=""/>
        <dsp:cNvSpPr/>
      </dsp:nvSpPr>
      <dsp:spPr>
        <a:xfrm>
          <a:off x="6944424" y="1025846"/>
          <a:ext cx="2798265" cy="3188960"/>
        </a:xfrm>
        <a:prstGeom prst="rect">
          <a:avLst/>
        </a:prstGeom>
        <a:no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endParaRPr lang="en-US" sz="1800" kern="1200" dirty="0">
            <a:solidFill>
              <a:schemeClr val="tx1"/>
            </a:solidFill>
          </a:endParaRPr>
        </a:p>
        <a:p>
          <a:pPr marL="0" lvl="0" indent="0" algn="l" defTabSz="800100">
            <a:lnSpc>
              <a:spcPct val="90000"/>
            </a:lnSpc>
            <a:spcBef>
              <a:spcPct val="0"/>
            </a:spcBef>
            <a:spcAft>
              <a:spcPct val="35000"/>
            </a:spcAft>
            <a:buNone/>
          </a:pPr>
          <a:r>
            <a:rPr lang="en-US" sz="1800" kern="1200" dirty="0">
              <a:solidFill>
                <a:schemeClr val="tx1"/>
              </a:solidFill>
            </a:rPr>
            <a:t>Loose or poor  boundaries may appear  as:</a:t>
          </a:r>
        </a:p>
        <a:p>
          <a:pPr marL="0" lvl="0" indent="0" algn="l" defTabSz="800100">
            <a:lnSpc>
              <a:spcPct val="90000"/>
            </a:lnSpc>
            <a:spcBef>
              <a:spcPct val="0"/>
            </a:spcBef>
            <a:spcAft>
              <a:spcPct val="35000"/>
            </a:spcAft>
            <a:buNone/>
          </a:pPr>
          <a:r>
            <a:rPr lang="en-US" sz="1800" kern="1200" dirty="0">
              <a:solidFill>
                <a:schemeClr val="tx1"/>
              </a:solidFill>
            </a:rPr>
            <a:t>Over sharing  personal information</a:t>
          </a:r>
        </a:p>
        <a:p>
          <a:pPr marL="0" lvl="0" indent="0" algn="l" defTabSz="800100">
            <a:lnSpc>
              <a:spcPct val="90000"/>
            </a:lnSpc>
            <a:spcBef>
              <a:spcPct val="0"/>
            </a:spcBef>
            <a:spcAft>
              <a:spcPct val="35000"/>
            </a:spcAft>
            <a:buNone/>
          </a:pPr>
          <a:endParaRPr lang="en-US" sz="1800" kern="1200" dirty="0">
            <a:solidFill>
              <a:schemeClr val="tx1"/>
            </a:solidFill>
          </a:endParaRPr>
        </a:p>
        <a:p>
          <a:pPr marL="0" lvl="0" indent="0" algn="l" defTabSz="800100">
            <a:lnSpc>
              <a:spcPct val="90000"/>
            </a:lnSpc>
            <a:spcBef>
              <a:spcPct val="0"/>
            </a:spcBef>
            <a:spcAft>
              <a:spcPct val="35000"/>
            </a:spcAft>
            <a:buNone/>
          </a:pPr>
          <a:r>
            <a:rPr lang="en-US" sz="1800" kern="1200" dirty="0">
              <a:solidFill>
                <a:schemeClr val="tx1"/>
              </a:solidFill>
            </a:rPr>
            <a:t>Taking on challenges of others and becoming over involved</a:t>
          </a:r>
        </a:p>
        <a:p>
          <a:pPr marL="0" lvl="0" indent="0" algn="l" defTabSz="800100">
            <a:lnSpc>
              <a:spcPct val="90000"/>
            </a:lnSpc>
            <a:spcBef>
              <a:spcPct val="0"/>
            </a:spcBef>
            <a:spcAft>
              <a:spcPct val="35000"/>
            </a:spcAft>
            <a:buNone/>
          </a:pPr>
          <a:endParaRPr lang="en-US" sz="1800" kern="1200" dirty="0">
            <a:solidFill>
              <a:schemeClr val="tx1"/>
            </a:solidFill>
          </a:endParaRPr>
        </a:p>
        <a:p>
          <a:pPr marL="0" lvl="0" indent="0" algn="l" defTabSz="800100">
            <a:lnSpc>
              <a:spcPct val="90000"/>
            </a:lnSpc>
            <a:spcBef>
              <a:spcPct val="0"/>
            </a:spcBef>
            <a:spcAft>
              <a:spcPct val="35000"/>
            </a:spcAft>
            <a:buNone/>
          </a:pPr>
          <a:r>
            <a:rPr lang="en-US" sz="1800" kern="1200" dirty="0">
              <a:solidFill>
                <a:schemeClr val="tx1"/>
              </a:solidFill>
            </a:rPr>
            <a:t>Agreeing to requests out of fear of being rejected  </a:t>
          </a:r>
        </a:p>
      </dsp:txBody>
      <dsp:txXfrm>
        <a:off x="6944424" y="1025846"/>
        <a:ext cx="2798265" cy="3188960"/>
      </dsp:txXfrm>
    </dsp:sp>
    <dsp:sp modelId="{5F68633C-9700-E640-B93E-06B46604F736}">
      <dsp:nvSpPr>
        <dsp:cNvPr id="0" name=""/>
        <dsp:cNvSpPr/>
      </dsp:nvSpPr>
      <dsp:spPr>
        <a:xfrm>
          <a:off x="3272328" y="1027611"/>
          <a:ext cx="3316091" cy="3416310"/>
        </a:xfrm>
        <a:prstGeom prst="rect">
          <a:avLst/>
        </a:prstGeom>
        <a:no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solidFill>
                <a:schemeClr val="tx1"/>
              </a:solidFill>
            </a:rPr>
            <a:t>Healthy Boundaries means we:</a:t>
          </a:r>
        </a:p>
        <a:p>
          <a:pPr marL="0" lvl="0" indent="0" algn="l" defTabSz="800100">
            <a:lnSpc>
              <a:spcPct val="90000"/>
            </a:lnSpc>
            <a:spcBef>
              <a:spcPct val="0"/>
            </a:spcBef>
            <a:spcAft>
              <a:spcPct val="35000"/>
            </a:spcAft>
            <a:buNone/>
          </a:pPr>
          <a:r>
            <a:rPr lang="en-US" sz="1800" kern="1200" dirty="0">
              <a:solidFill>
                <a:schemeClr val="tx1"/>
              </a:solidFill>
            </a:rPr>
            <a:t>Are aware and accepting of our own opinions</a:t>
          </a:r>
        </a:p>
        <a:p>
          <a:pPr marL="0" lvl="0" indent="0" algn="l" defTabSz="800100">
            <a:lnSpc>
              <a:spcPct val="90000"/>
            </a:lnSpc>
            <a:spcBef>
              <a:spcPct val="0"/>
            </a:spcBef>
            <a:spcAft>
              <a:spcPct val="35000"/>
            </a:spcAft>
            <a:buNone/>
          </a:pPr>
          <a:endParaRPr lang="en-US" sz="1800" kern="1200" dirty="0">
            <a:solidFill>
              <a:schemeClr val="tx1"/>
            </a:solidFill>
          </a:endParaRPr>
        </a:p>
        <a:p>
          <a:pPr marL="0" lvl="0" indent="0" algn="l" defTabSz="800100">
            <a:lnSpc>
              <a:spcPct val="90000"/>
            </a:lnSpc>
            <a:spcBef>
              <a:spcPct val="0"/>
            </a:spcBef>
            <a:spcAft>
              <a:spcPct val="35000"/>
            </a:spcAft>
            <a:buNone/>
          </a:pPr>
          <a:r>
            <a:rPr lang="en-US" sz="1800" kern="1200" dirty="0">
              <a:solidFill>
                <a:schemeClr val="tx1"/>
              </a:solidFill>
            </a:rPr>
            <a:t>Know when to say no and how to effectively say no</a:t>
          </a:r>
        </a:p>
        <a:p>
          <a:pPr marL="0" lvl="0" indent="0" algn="l" defTabSz="800100">
            <a:lnSpc>
              <a:spcPct val="90000"/>
            </a:lnSpc>
            <a:spcBef>
              <a:spcPct val="0"/>
            </a:spcBef>
            <a:spcAft>
              <a:spcPct val="35000"/>
            </a:spcAft>
            <a:buNone/>
          </a:pPr>
          <a:endParaRPr lang="en-US" sz="1800" kern="1200" dirty="0">
            <a:solidFill>
              <a:schemeClr val="tx1"/>
            </a:solidFill>
          </a:endParaRPr>
        </a:p>
        <a:p>
          <a:pPr marL="0" lvl="0" indent="0" algn="l" defTabSz="800100">
            <a:lnSpc>
              <a:spcPct val="90000"/>
            </a:lnSpc>
            <a:spcBef>
              <a:spcPct val="0"/>
            </a:spcBef>
            <a:spcAft>
              <a:spcPct val="35000"/>
            </a:spcAft>
            <a:buNone/>
          </a:pPr>
          <a:r>
            <a:rPr lang="en-US" sz="1800" kern="1200" dirty="0">
              <a:solidFill>
                <a:schemeClr val="tx1"/>
              </a:solidFill>
            </a:rPr>
            <a:t>Are able to manage our feelings when being told no</a:t>
          </a:r>
        </a:p>
        <a:p>
          <a:pPr marL="0" lvl="0" indent="0" algn="l" defTabSz="800100">
            <a:lnSpc>
              <a:spcPct val="90000"/>
            </a:lnSpc>
            <a:spcBef>
              <a:spcPct val="0"/>
            </a:spcBef>
            <a:spcAft>
              <a:spcPct val="35000"/>
            </a:spcAft>
            <a:buNone/>
          </a:pPr>
          <a:endParaRPr lang="en-US" sz="1800" kern="1200" dirty="0">
            <a:solidFill>
              <a:schemeClr val="tx1"/>
            </a:solidFill>
          </a:endParaRPr>
        </a:p>
        <a:p>
          <a:pPr marL="0" lvl="0" indent="0" algn="l" defTabSz="800100">
            <a:lnSpc>
              <a:spcPct val="90000"/>
            </a:lnSpc>
            <a:spcBef>
              <a:spcPct val="0"/>
            </a:spcBef>
            <a:spcAft>
              <a:spcPct val="35000"/>
            </a:spcAft>
            <a:buNone/>
          </a:pPr>
          <a:r>
            <a:rPr lang="en-US" sz="1800" kern="1200" dirty="0">
              <a:solidFill>
                <a:schemeClr val="tx1"/>
              </a:solidFill>
            </a:rPr>
            <a:t>Do not frequently push or tests boundaries </a:t>
          </a:r>
        </a:p>
      </dsp:txBody>
      <dsp:txXfrm>
        <a:off x="3272328" y="1027611"/>
        <a:ext cx="3316091" cy="34163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D03EF0-9015-CA49-B827-0C799DB0B667}">
      <dsp:nvSpPr>
        <dsp:cNvPr id="0" name=""/>
        <dsp:cNvSpPr/>
      </dsp:nvSpPr>
      <dsp:spPr>
        <a:xfrm>
          <a:off x="0" y="0"/>
          <a:ext cx="5994400" cy="0"/>
        </a:xfrm>
        <a:prstGeom prst="line">
          <a:avLst/>
        </a:prstGeom>
        <a:solidFill>
          <a:schemeClr val="accent5">
            <a:hueOff val="0"/>
            <a:satOff val="0"/>
            <a:lumOff val="0"/>
            <a:alphaOff val="0"/>
          </a:schemeClr>
        </a:solidFill>
        <a:ln w="12700" cap="flat" cmpd="sng" algn="in">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4DA6239-CBE0-C94D-81BE-0332582B9B9A}">
      <dsp:nvSpPr>
        <dsp:cNvPr id="0" name=""/>
        <dsp:cNvSpPr/>
      </dsp:nvSpPr>
      <dsp:spPr>
        <a:xfrm>
          <a:off x="0" y="0"/>
          <a:ext cx="5994400" cy="13523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n-US" sz="3600" kern="1200"/>
            <a:t>Allows us to feel agency over our lives</a:t>
          </a:r>
        </a:p>
      </dsp:txBody>
      <dsp:txXfrm>
        <a:off x="0" y="0"/>
        <a:ext cx="5994400" cy="1352355"/>
      </dsp:txXfrm>
    </dsp:sp>
    <dsp:sp modelId="{5A37C68C-805C-8D40-979B-2066EAAD3C70}">
      <dsp:nvSpPr>
        <dsp:cNvPr id="0" name=""/>
        <dsp:cNvSpPr/>
      </dsp:nvSpPr>
      <dsp:spPr>
        <a:xfrm>
          <a:off x="0" y="1352355"/>
          <a:ext cx="5994400" cy="0"/>
        </a:xfrm>
        <a:prstGeom prst="line">
          <a:avLst/>
        </a:prstGeom>
        <a:solidFill>
          <a:schemeClr val="accent5">
            <a:hueOff val="5326129"/>
            <a:satOff val="-12960"/>
            <a:lumOff val="-3006"/>
            <a:alphaOff val="0"/>
          </a:schemeClr>
        </a:solidFill>
        <a:ln w="12700" cap="flat" cmpd="sng" algn="in">
          <a:solidFill>
            <a:schemeClr val="accent5">
              <a:hueOff val="5326129"/>
              <a:satOff val="-12960"/>
              <a:lumOff val="-3006"/>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33C09F3-3DEA-4E4A-A958-848DED1E7F98}">
      <dsp:nvSpPr>
        <dsp:cNvPr id="0" name=""/>
        <dsp:cNvSpPr/>
      </dsp:nvSpPr>
      <dsp:spPr>
        <a:xfrm>
          <a:off x="0" y="1352355"/>
          <a:ext cx="5994400" cy="13523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n-US" sz="3600" kern="1200" dirty="0"/>
            <a:t>Allows us to plan  </a:t>
          </a:r>
        </a:p>
      </dsp:txBody>
      <dsp:txXfrm>
        <a:off x="0" y="1352355"/>
        <a:ext cx="5994400" cy="1352355"/>
      </dsp:txXfrm>
    </dsp:sp>
    <dsp:sp modelId="{CD4743AE-F44A-A043-B4F3-61AA47F83D1D}">
      <dsp:nvSpPr>
        <dsp:cNvPr id="0" name=""/>
        <dsp:cNvSpPr/>
      </dsp:nvSpPr>
      <dsp:spPr>
        <a:xfrm>
          <a:off x="0" y="2704710"/>
          <a:ext cx="5994400" cy="0"/>
        </a:xfrm>
        <a:prstGeom prst="line">
          <a:avLst/>
        </a:prstGeom>
        <a:solidFill>
          <a:schemeClr val="accent5">
            <a:hueOff val="10652258"/>
            <a:satOff val="-25919"/>
            <a:lumOff val="-6013"/>
            <a:alphaOff val="0"/>
          </a:schemeClr>
        </a:solidFill>
        <a:ln w="12700" cap="flat" cmpd="sng" algn="in">
          <a:solidFill>
            <a:schemeClr val="accent5">
              <a:hueOff val="10652258"/>
              <a:satOff val="-25919"/>
              <a:lumOff val="-601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B70BBFF-2B17-8245-B420-9132EBFC34A5}">
      <dsp:nvSpPr>
        <dsp:cNvPr id="0" name=""/>
        <dsp:cNvSpPr/>
      </dsp:nvSpPr>
      <dsp:spPr>
        <a:xfrm>
          <a:off x="0" y="2704710"/>
          <a:ext cx="5994400" cy="13523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n-US" sz="3600" kern="1200" dirty="0"/>
            <a:t>Allows us to have more predictability</a:t>
          </a:r>
        </a:p>
      </dsp:txBody>
      <dsp:txXfrm>
        <a:off x="0" y="2704710"/>
        <a:ext cx="5994400" cy="1352355"/>
      </dsp:txXfrm>
    </dsp:sp>
    <dsp:sp modelId="{3FF0F548-772F-A045-808E-549D1E5F6444}">
      <dsp:nvSpPr>
        <dsp:cNvPr id="0" name=""/>
        <dsp:cNvSpPr/>
      </dsp:nvSpPr>
      <dsp:spPr>
        <a:xfrm>
          <a:off x="0" y="4057065"/>
          <a:ext cx="5994400" cy="0"/>
        </a:xfrm>
        <a:prstGeom prst="line">
          <a:avLst/>
        </a:prstGeom>
        <a:solidFill>
          <a:schemeClr val="accent5">
            <a:hueOff val="15978386"/>
            <a:satOff val="-38879"/>
            <a:lumOff val="-9019"/>
            <a:alphaOff val="0"/>
          </a:schemeClr>
        </a:solidFill>
        <a:ln w="12700" cap="flat" cmpd="sng" algn="in">
          <a:solidFill>
            <a:schemeClr val="accent5">
              <a:hueOff val="15978386"/>
              <a:satOff val="-38879"/>
              <a:lumOff val="-9019"/>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571C0E1-78B2-D54F-9C3A-8875CA265D3D}">
      <dsp:nvSpPr>
        <dsp:cNvPr id="0" name=""/>
        <dsp:cNvSpPr/>
      </dsp:nvSpPr>
      <dsp:spPr>
        <a:xfrm>
          <a:off x="0" y="4057065"/>
          <a:ext cx="5994400" cy="13523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n-US" sz="3600" kern="1200" dirty="0"/>
            <a:t>Allow us to value our personal preferences and morals</a:t>
          </a:r>
        </a:p>
      </dsp:txBody>
      <dsp:txXfrm>
        <a:off x="0" y="4057065"/>
        <a:ext cx="5994400" cy="1352355"/>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n-US"/>
              <a:t>Click to edit Master title style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pPr algn="r"/>
            <a:fld id="{3F9AFA87-1417-4992-ABD9-27C3BC8CC883}" type="datetimeFigureOut">
              <a:rPr lang="en-US" smtClean="0"/>
              <a:pPr algn="r"/>
              <a:t>12/7/21</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sz="1000"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CB1E4CB7-CB13-4810-BF18-BE31AFC64F93}" type="slidenum">
              <a:rPr lang="en-US" smtClean="0"/>
              <a:pPr/>
              <a:t>‹#›</a:t>
            </a:fld>
            <a:endParaRPr lang="en-US" sz="1000"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00496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9AFA87-1417-4992-ABD9-27C3BC8CC883}" type="datetimeFigureOut">
              <a:rPr lang="en-US" smtClean="0"/>
              <a:t>12/7/21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3079182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9AFA87-1417-4992-ABD9-27C3BC8CC883}" type="datetimeFigureOut">
              <a:rPr lang="en-US" smtClean="0"/>
              <a:t>12/7/21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27589139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9AFA87-1417-4992-ABD9-27C3BC8CC883}" type="datetimeFigureOut">
              <a:rPr lang="en-US" smtClean="0"/>
              <a:t>12/7/21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3913932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3F9AFA87-1417-4992-ABD9-27C3BC8CC883}" type="datetimeFigureOut">
              <a:rPr lang="en-US" smtClean="0"/>
              <a:t>12/7/21</a:t>
            </a:fld>
            <a:endParaRPr lang="en-US"/>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CB1E4CB7-CB13-4810-BF18-BE31AFC64F93}" type="slidenum">
              <a:rPr lang="en-US" smtClean="0"/>
              <a:t>‹#›</a:t>
            </a:fld>
            <a:endParaRPr lang="en-US"/>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61737942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F9AFA87-1417-4992-ABD9-27C3BC8CC883}" type="datetimeFigureOut">
              <a:rPr lang="en-US" smtClean="0"/>
              <a:t>12/7/21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B1E4CB7-CB13-4810-BF18-BE31AFC64F93}" type="slidenum">
              <a:rPr lang="en-US" smtClean="0"/>
              <a:t>‹#›</a:t>
            </a:fld>
            <a:endParaRPr lang="en-US" dirty="0"/>
          </a:p>
        </p:txBody>
      </p:sp>
    </p:spTree>
    <p:extLst>
      <p:ext uri="{BB962C8B-B14F-4D97-AF65-F5344CB8AC3E}">
        <p14:creationId xmlns:p14="http://schemas.microsoft.com/office/powerpoint/2010/main" val="521005985"/>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57300" y="2909102"/>
            <a:ext cx="4800600" cy="29963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33864" y="2909102"/>
            <a:ext cx="4800600" cy="29963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lgn="r"/>
            <a:fld id="{3F9AFA87-1417-4992-ABD9-27C3BC8CC883}" type="datetimeFigureOut">
              <a:rPr lang="en-US" smtClean="0"/>
              <a:pPr algn="r"/>
              <a:t>12/7/21</a:t>
            </a:fld>
            <a:endParaRPr lang="en-US" dirty="0"/>
          </a:p>
        </p:txBody>
      </p:sp>
      <p:sp>
        <p:nvSpPr>
          <p:cNvPr id="8" name="Footer Placeholder 7"/>
          <p:cNvSpPr>
            <a:spLocks noGrp="1"/>
          </p:cNvSpPr>
          <p:nvPr>
            <p:ph type="ftr" sz="quarter" idx="11"/>
          </p:nvPr>
        </p:nvSpPr>
        <p:spPr/>
        <p:txBody>
          <a:bodyPr/>
          <a:lstStyle/>
          <a:p>
            <a:endParaRPr lang="en-US" sz="1000" dirty="0"/>
          </a:p>
        </p:txBody>
      </p:sp>
      <p:sp>
        <p:nvSpPr>
          <p:cNvPr id="9" name="Slide Number Placeholder 8"/>
          <p:cNvSpPr>
            <a:spLocks noGrp="1"/>
          </p:cNvSpPr>
          <p:nvPr>
            <p:ph type="sldNum" sz="quarter" idx="12"/>
          </p:nvPr>
        </p:nvSpPr>
        <p:spPr/>
        <p:txBody>
          <a:bodyPr/>
          <a:lstStyle/>
          <a:p>
            <a:fld id="{CB1E4CB7-CB13-4810-BF18-BE31AFC64F93}" type="slidenum">
              <a:rPr lang="en-US" smtClean="0"/>
              <a:pPr/>
              <a:t>‹#›</a:t>
            </a:fld>
            <a:endParaRPr lang="en-US" sz="1000" dirty="0"/>
          </a:p>
        </p:txBody>
      </p:sp>
    </p:spTree>
    <p:extLst>
      <p:ext uri="{BB962C8B-B14F-4D97-AF65-F5344CB8AC3E}">
        <p14:creationId xmlns:p14="http://schemas.microsoft.com/office/powerpoint/2010/main" val="2352481937"/>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F9AFA87-1417-4992-ABD9-27C3BC8CC883}" type="datetimeFigureOut">
              <a:rPr lang="en-US" smtClean="0"/>
              <a:t>12/7/21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29305156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9AFA87-1417-4992-ABD9-27C3BC8CC883}" type="datetimeFigureOut">
              <a:rPr lang="en-US" smtClean="0"/>
              <a:t>12/7/21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26111699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n-US"/>
              <a:t>Click to edit Master title style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65051" y="6375679"/>
            <a:ext cx="1233355" cy="348462"/>
          </a:xfrm>
        </p:spPr>
        <p:txBody>
          <a:bodyPr/>
          <a:lstStyle/>
          <a:p>
            <a:fld id="{3F9AFA87-1417-4992-ABD9-27C3BC8CC883}" type="datetimeFigureOut">
              <a:rPr lang="en-US" smtClean="0"/>
              <a:t>12/7/21</a:t>
            </a:fld>
            <a:endParaRPr lang="en-US"/>
          </a:p>
        </p:txBody>
      </p:sp>
      <p:sp>
        <p:nvSpPr>
          <p:cNvPr id="6" name="Footer Placeholder 5"/>
          <p:cNvSpPr>
            <a:spLocks noGrp="1"/>
          </p:cNvSpPr>
          <p:nvPr>
            <p:ph type="ftr" sz="quarter" idx="11"/>
          </p:nvPr>
        </p:nvSpPr>
        <p:spPr>
          <a:xfrm>
            <a:off x="2103620" y="6375679"/>
            <a:ext cx="3482179" cy="345796"/>
          </a:xfrm>
        </p:spPr>
        <p:txBody>
          <a:bodyPr/>
          <a:lstStyle/>
          <a:p>
            <a:endParaRPr lang="en-US"/>
          </a:p>
        </p:txBody>
      </p:sp>
      <p:sp>
        <p:nvSpPr>
          <p:cNvPr id="7" name="Slide Number Placeholder 6"/>
          <p:cNvSpPr>
            <a:spLocks noGrp="1"/>
          </p:cNvSpPr>
          <p:nvPr>
            <p:ph type="sldNum" sz="quarter" idx="12"/>
          </p:nvPr>
        </p:nvSpPr>
        <p:spPr>
          <a:xfrm>
            <a:off x="5691014" y="6375679"/>
            <a:ext cx="1232456" cy="345796"/>
          </a:xfrm>
        </p:spPr>
        <p:txBody>
          <a:bodyPr/>
          <a:lstStyle/>
          <a:p>
            <a:fld id="{CB1E4CB7-CB13-4810-BF18-BE31AFC64F93}" type="slidenum">
              <a:rPr lang="en-US" smtClean="0"/>
              <a:t>‹#›</a:t>
            </a:fld>
            <a:endParaRPr lang="en-US"/>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55013132"/>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n-US"/>
              <a:t>Click to edit Master title style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65950" y="6375679"/>
            <a:ext cx="1232456" cy="348462"/>
          </a:xfrm>
        </p:spPr>
        <p:txBody>
          <a:bodyPr/>
          <a:lstStyle/>
          <a:p>
            <a:fld id="{3F9AFA87-1417-4992-ABD9-27C3BC8CC883}" type="datetimeFigureOut">
              <a:rPr lang="en-US" smtClean="0"/>
              <a:t>12/7/21</a:t>
            </a:fld>
            <a:endParaRPr lang="en-US"/>
          </a:p>
        </p:txBody>
      </p:sp>
      <p:sp>
        <p:nvSpPr>
          <p:cNvPr id="6" name="Footer Placeholder 5"/>
          <p:cNvSpPr>
            <a:spLocks noGrp="1"/>
          </p:cNvSpPr>
          <p:nvPr>
            <p:ph type="ftr" sz="quarter" idx="11"/>
          </p:nvPr>
        </p:nvSpPr>
        <p:spPr>
          <a:xfrm>
            <a:off x="2103621" y="6375679"/>
            <a:ext cx="3482178" cy="345796"/>
          </a:xfrm>
        </p:spPr>
        <p:txBody>
          <a:bodyPr/>
          <a:lstStyle/>
          <a:p>
            <a:endParaRPr lang="en-US"/>
          </a:p>
        </p:txBody>
      </p:sp>
      <p:sp>
        <p:nvSpPr>
          <p:cNvPr id="7" name="Slide Number Placeholder 6"/>
          <p:cNvSpPr>
            <a:spLocks noGrp="1"/>
          </p:cNvSpPr>
          <p:nvPr>
            <p:ph type="sldNum" sz="quarter" idx="12"/>
          </p:nvPr>
        </p:nvSpPr>
        <p:spPr>
          <a:xfrm>
            <a:off x="5687568" y="6375679"/>
            <a:ext cx="1234440" cy="345796"/>
          </a:xfrm>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3496866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pPr algn="r"/>
            <a:fld id="{3F9AFA87-1417-4992-ABD9-27C3BC8CC883}" type="datetimeFigureOut">
              <a:rPr lang="en-US" smtClean="0"/>
              <a:pPr algn="r"/>
              <a:t>12/7/21</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sz="1000"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CB1E4CB7-CB13-4810-BF18-BE31AFC64F93}" type="slidenum">
              <a:rPr lang="en-US" smtClean="0"/>
              <a:pPr/>
              <a:t>‹#›</a:t>
            </a:fld>
            <a:endParaRPr lang="en-US" sz="1000"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49516079"/>
      </p:ext>
    </p:extLst>
  </p:cSld>
  <p:clrMap bg1="lt1" tx1="dk1" bg2="lt2" tx2="dk2" accent1="accent1" accent2="accent2" accent3="accent3" accent4="accent4" accent5="accent5" accent6="accent6" hlink="hlink" folHlink="folHlink"/>
  <p:sldLayoutIdLst>
    <p:sldLayoutId id="2147483830" r:id="rId1"/>
    <p:sldLayoutId id="2147483831" r:id="rId2"/>
    <p:sldLayoutId id="2147483832" r:id="rId3"/>
    <p:sldLayoutId id="2147483833" r:id="rId4"/>
    <p:sldLayoutId id="2147483834" r:id="rId5"/>
    <p:sldLayoutId id="2147483835" r:id="rId6"/>
    <p:sldLayoutId id="2147483836" r:id="rId7"/>
    <p:sldLayoutId id="2147483837" r:id="rId8"/>
    <p:sldLayoutId id="2147483838" r:id="rId9"/>
    <p:sldLayoutId id="2147483839" r:id="rId10"/>
    <p:sldLayoutId id="2147483840"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6" name="Rectangle 8">
            <a:extLst>
              <a:ext uri="{FF2B5EF4-FFF2-40B4-BE49-F238E27FC236}">
                <a16:creationId xmlns:a16="http://schemas.microsoft.com/office/drawing/2014/main" id="{F902D9C3-A2D6-427B-9932-595C8854D0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121919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Background pattern&#10;&#10;Description automatically generated">
            <a:extLst>
              <a:ext uri="{FF2B5EF4-FFF2-40B4-BE49-F238E27FC236}">
                <a16:creationId xmlns:a16="http://schemas.microsoft.com/office/drawing/2014/main" id="{934C2FFC-650A-4C82-B213-598E96F7ABE2}"/>
              </a:ext>
            </a:extLst>
          </p:cNvPr>
          <p:cNvPicPr>
            <a:picLocks noChangeAspect="1"/>
          </p:cNvPicPr>
          <p:nvPr/>
        </p:nvPicPr>
        <p:blipFill rotWithShape="1">
          <a:blip r:embed="rId2"/>
          <a:srcRect l="19877" r="24289"/>
          <a:stretch/>
        </p:blipFill>
        <p:spPr>
          <a:xfrm>
            <a:off x="8362943" y="10"/>
            <a:ext cx="3829057" cy="6857990"/>
          </a:xfrm>
          <a:prstGeom prst="rect">
            <a:avLst/>
          </a:prstGeom>
        </p:spPr>
      </p:pic>
      <p:sp>
        <p:nvSpPr>
          <p:cNvPr id="7" name="Freeform 13">
            <a:extLst>
              <a:ext uri="{FF2B5EF4-FFF2-40B4-BE49-F238E27FC236}">
                <a16:creationId xmlns:a16="http://schemas.microsoft.com/office/drawing/2014/main" id="{29F962F9-373D-428A-A8D8-2D9BCEFAE3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flipH="1">
            <a:off x="0" y="0"/>
            <a:ext cx="9807836" cy="6858000"/>
          </a:xfrm>
          <a:custGeom>
            <a:avLst/>
            <a:gdLst>
              <a:gd name="connsiteX0" fmla="*/ 9807836 w 9807836"/>
              <a:gd name="connsiteY0" fmla="*/ 0 h 6858000"/>
              <a:gd name="connsiteX1" fmla="*/ 0 w 9807836"/>
              <a:gd name="connsiteY1" fmla="*/ 0 h 6858000"/>
              <a:gd name="connsiteX2" fmla="*/ 26987 w 9807836"/>
              <a:gd name="connsiteY2" fmla="*/ 87312 h 6858000"/>
              <a:gd name="connsiteX3" fmla="*/ 52387 w 9807836"/>
              <a:gd name="connsiteY3" fmla="*/ 174625 h 6858000"/>
              <a:gd name="connsiteX4" fmla="*/ 77787 w 9807836"/>
              <a:gd name="connsiteY4" fmla="*/ 263525 h 6858000"/>
              <a:gd name="connsiteX5" fmla="*/ 100012 w 9807836"/>
              <a:gd name="connsiteY5" fmla="*/ 354012 h 6858000"/>
              <a:gd name="connsiteX6" fmla="*/ 127000 w 9807836"/>
              <a:gd name="connsiteY6" fmla="*/ 441325 h 6858000"/>
              <a:gd name="connsiteX7" fmla="*/ 155575 w 9807836"/>
              <a:gd name="connsiteY7" fmla="*/ 525462 h 6858000"/>
              <a:gd name="connsiteX8" fmla="*/ 192087 w 9807836"/>
              <a:gd name="connsiteY8" fmla="*/ 604837 h 6858000"/>
              <a:gd name="connsiteX9" fmla="*/ 234950 w 9807836"/>
              <a:gd name="connsiteY9" fmla="*/ 677862 h 6858000"/>
              <a:gd name="connsiteX10" fmla="*/ 282575 w 9807836"/>
              <a:gd name="connsiteY10" fmla="*/ 739775 h 6858000"/>
              <a:gd name="connsiteX11" fmla="*/ 334962 w 9807836"/>
              <a:gd name="connsiteY11" fmla="*/ 798512 h 6858000"/>
              <a:gd name="connsiteX12" fmla="*/ 395287 w 9807836"/>
              <a:gd name="connsiteY12" fmla="*/ 852487 h 6858000"/>
              <a:gd name="connsiteX13" fmla="*/ 458787 w 9807836"/>
              <a:gd name="connsiteY13" fmla="*/ 906462 h 6858000"/>
              <a:gd name="connsiteX14" fmla="*/ 525462 w 9807836"/>
              <a:gd name="connsiteY14" fmla="*/ 957262 h 6858000"/>
              <a:gd name="connsiteX15" fmla="*/ 592137 w 9807836"/>
              <a:gd name="connsiteY15" fmla="*/ 1008062 h 6858000"/>
              <a:gd name="connsiteX16" fmla="*/ 660400 w 9807836"/>
              <a:gd name="connsiteY16" fmla="*/ 1060450 h 6858000"/>
              <a:gd name="connsiteX17" fmla="*/ 725487 w 9807836"/>
              <a:gd name="connsiteY17" fmla="*/ 1111250 h 6858000"/>
              <a:gd name="connsiteX18" fmla="*/ 787400 w 9807836"/>
              <a:gd name="connsiteY18" fmla="*/ 1165225 h 6858000"/>
              <a:gd name="connsiteX19" fmla="*/ 844550 w 9807836"/>
              <a:gd name="connsiteY19" fmla="*/ 1223962 h 6858000"/>
              <a:gd name="connsiteX20" fmla="*/ 896937 w 9807836"/>
              <a:gd name="connsiteY20" fmla="*/ 1282700 h 6858000"/>
              <a:gd name="connsiteX21" fmla="*/ 939800 w 9807836"/>
              <a:gd name="connsiteY21" fmla="*/ 1346200 h 6858000"/>
              <a:gd name="connsiteX22" fmla="*/ 976312 w 9807836"/>
              <a:gd name="connsiteY22" fmla="*/ 1417637 h 6858000"/>
              <a:gd name="connsiteX23" fmla="*/ 998537 w 9807836"/>
              <a:gd name="connsiteY23" fmla="*/ 1487487 h 6858000"/>
              <a:gd name="connsiteX24" fmla="*/ 1012825 w 9807836"/>
              <a:gd name="connsiteY24" fmla="*/ 1565275 h 6858000"/>
              <a:gd name="connsiteX25" fmla="*/ 1019175 w 9807836"/>
              <a:gd name="connsiteY25" fmla="*/ 1641475 h 6858000"/>
              <a:gd name="connsiteX26" fmla="*/ 1017587 w 9807836"/>
              <a:gd name="connsiteY26" fmla="*/ 1722437 h 6858000"/>
              <a:gd name="connsiteX27" fmla="*/ 1011237 w 9807836"/>
              <a:gd name="connsiteY27" fmla="*/ 1803400 h 6858000"/>
              <a:gd name="connsiteX28" fmla="*/ 1003300 w 9807836"/>
              <a:gd name="connsiteY28" fmla="*/ 1887537 h 6858000"/>
              <a:gd name="connsiteX29" fmla="*/ 992187 w 9807836"/>
              <a:gd name="connsiteY29" fmla="*/ 1971675 h 6858000"/>
              <a:gd name="connsiteX30" fmla="*/ 979487 w 9807836"/>
              <a:gd name="connsiteY30" fmla="*/ 2055812 h 6858000"/>
              <a:gd name="connsiteX31" fmla="*/ 969962 w 9807836"/>
              <a:gd name="connsiteY31" fmla="*/ 2139950 h 6858000"/>
              <a:gd name="connsiteX32" fmla="*/ 963612 w 9807836"/>
              <a:gd name="connsiteY32" fmla="*/ 2224087 h 6858000"/>
              <a:gd name="connsiteX33" fmla="*/ 958850 w 9807836"/>
              <a:gd name="connsiteY33" fmla="*/ 2305050 h 6858000"/>
              <a:gd name="connsiteX34" fmla="*/ 963612 w 9807836"/>
              <a:gd name="connsiteY34" fmla="*/ 2384425 h 6858000"/>
              <a:gd name="connsiteX35" fmla="*/ 973137 w 9807836"/>
              <a:gd name="connsiteY35" fmla="*/ 2462212 h 6858000"/>
              <a:gd name="connsiteX36" fmla="*/ 993775 w 9807836"/>
              <a:gd name="connsiteY36" fmla="*/ 2543175 h 6858000"/>
              <a:gd name="connsiteX37" fmla="*/ 1025525 w 9807836"/>
              <a:gd name="connsiteY37" fmla="*/ 2622550 h 6858000"/>
              <a:gd name="connsiteX38" fmla="*/ 1063625 w 9807836"/>
              <a:gd name="connsiteY38" fmla="*/ 2701925 h 6858000"/>
              <a:gd name="connsiteX39" fmla="*/ 1106487 w 9807836"/>
              <a:gd name="connsiteY39" fmla="*/ 2781300 h 6858000"/>
              <a:gd name="connsiteX40" fmla="*/ 1150937 w 9807836"/>
              <a:gd name="connsiteY40" fmla="*/ 2859087 h 6858000"/>
              <a:gd name="connsiteX41" fmla="*/ 1198562 w 9807836"/>
              <a:gd name="connsiteY41" fmla="*/ 2938462 h 6858000"/>
              <a:gd name="connsiteX42" fmla="*/ 1241425 w 9807836"/>
              <a:gd name="connsiteY42" fmla="*/ 3017837 h 6858000"/>
              <a:gd name="connsiteX43" fmla="*/ 1284288 w 9807836"/>
              <a:gd name="connsiteY43" fmla="*/ 3098800 h 6858000"/>
              <a:gd name="connsiteX44" fmla="*/ 1320800 w 9807836"/>
              <a:gd name="connsiteY44" fmla="*/ 3179762 h 6858000"/>
              <a:gd name="connsiteX45" fmla="*/ 1349375 w 9807836"/>
              <a:gd name="connsiteY45" fmla="*/ 3260725 h 6858000"/>
              <a:gd name="connsiteX46" fmla="*/ 1365250 w 9807836"/>
              <a:gd name="connsiteY46" fmla="*/ 3343275 h 6858000"/>
              <a:gd name="connsiteX47" fmla="*/ 1374775 w 9807836"/>
              <a:gd name="connsiteY47" fmla="*/ 3429000 h 6858000"/>
              <a:gd name="connsiteX48" fmla="*/ 1365250 w 9807836"/>
              <a:gd name="connsiteY48" fmla="*/ 3514725 h 6858000"/>
              <a:gd name="connsiteX49" fmla="*/ 1349375 w 9807836"/>
              <a:gd name="connsiteY49" fmla="*/ 3597275 h 6858000"/>
              <a:gd name="connsiteX50" fmla="*/ 1320800 w 9807836"/>
              <a:gd name="connsiteY50" fmla="*/ 3678237 h 6858000"/>
              <a:gd name="connsiteX51" fmla="*/ 1284288 w 9807836"/>
              <a:gd name="connsiteY51" fmla="*/ 3759200 h 6858000"/>
              <a:gd name="connsiteX52" fmla="*/ 1241425 w 9807836"/>
              <a:gd name="connsiteY52" fmla="*/ 3840162 h 6858000"/>
              <a:gd name="connsiteX53" fmla="*/ 1198562 w 9807836"/>
              <a:gd name="connsiteY53" fmla="*/ 3919537 h 6858000"/>
              <a:gd name="connsiteX54" fmla="*/ 1150937 w 9807836"/>
              <a:gd name="connsiteY54" fmla="*/ 3998912 h 6858000"/>
              <a:gd name="connsiteX55" fmla="*/ 1106487 w 9807836"/>
              <a:gd name="connsiteY55" fmla="*/ 4076700 h 6858000"/>
              <a:gd name="connsiteX56" fmla="*/ 1063625 w 9807836"/>
              <a:gd name="connsiteY56" fmla="*/ 4156075 h 6858000"/>
              <a:gd name="connsiteX57" fmla="*/ 1025525 w 9807836"/>
              <a:gd name="connsiteY57" fmla="*/ 4235450 h 6858000"/>
              <a:gd name="connsiteX58" fmla="*/ 993775 w 9807836"/>
              <a:gd name="connsiteY58" fmla="*/ 4314825 h 6858000"/>
              <a:gd name="connsiteX59" fmla="*/ 973137 w 9807836"/>
              <a:gd name="connsiteY59" fmla="*/ 4395787 h 6858000"/>
              <a:gd name="connsiteX60" fmla="*/ 963612 w 9807836"/>
              <a:gd name="connsiteY60" fmla="*/ 4473575 h 6858000"/>
              <a:gd name="connsiteX61" fmla="*/ 958850 w 9807836"/>
              <a:gd name="connsiteY61" fmla="*/ 4552950 h 6858000"/>
              <a:gd name="connsiteX62" fmla="*/ 963612 w 9807836"/>
              <a:gd name="connsiteY62" fmla="*/ 4633912 h 6858000"/>
              <a:gd name="connsiteX63" fmla="*/ 969962 w 9807836"/>
              <a:gd name="connsiteY63" fmla="*/ 4718050 h 6858000"/>
              <a:gd name="connsiteX64" fmla="*/ 979487 w 9807836"/>
              <a:gd name="connsiteY64" fmla="*/ 4802187 h 6858000"/>
              <a:gd name="connsiteX65" fmla="*/ 992187 w 9807836"/>
              <a:gd name="connsiteY65" fmla="*/ 4886325 h 6858000"/>
              <a:gd name="connsiteX66" fmla="*/ 1003300 w 9807836"/>
              <a:gd name="connsiteY66" fmla="*/ 4970462 h 6858000"/>
              <a:gd name="connsiteX67" fmla="*/ 1011237 w 9807836"/>
              <a:gd name="connsiteY67" fmla="*/ 5054600 h 6858000"/>
              <a:gd name="connsiteX68" fmla="*/ 1017587 w 9807836"/>
              <a:gd name="connsiteY68" fmla="*/ 5135562 h 6858000"/>
              <a:gd name="connsiteX69" fmla="*/ 1019175 w 9807836"/>
              <a:gd name="connsiteY69" fmla="*/ 5216525 h 6858000"/>
              <a:gd name="connsiteX70" fmla="*/ 1012825 w 9807836"/>
              <a:gd name="connsiteY70" fmla="*/ 5292725 h 6858000"/>
              <a:gd name="connsiteX71" fmla="*/ 998537 w 9807836"/>
              <a:gd name="connsiteY71" fmla="*/ 5370512 h 6858000"/>
              <a:gd name="connsiteX72" fmla="*/ 976312 w 9807836"/>
              <a:gd name="connsiteY72" fmla="*/ 5440362 h 6858000"/>
              <a:gd name="connsiteX73" fmla="*/ 939800 w 9807836"/>
              <a:gd name="connsiteY73" fmla="*/ 5511800 h 6858000"/>
              <a:gd name="connsiteX74" fmla="*/ 896937 w 9807836"/>
              <a:gd name="connsiteY74" fmla="*/ 5575300 h 6858000"/>
              <a:gd name="connsiteX75" fmla="*/ 844550 w 9807836"/>
              <a:gd name="connsiteY75" fmla="*/ 5634037 h 6858000"/>
              <a:gd name="connsiteX76" fmla="*/ 787400 w 9807836"/>
              <a:gd name="connsiteY76" fmla="*/ 5692775 h 6858000"/>
              <a:gd name="connsiteX77" fmla="*/ 725487 w 9807836"/>
              <a:gd name="connsiteY77" fmla="*/ 5746750 h 6858000"/>
              <a:gd name="connsiteX78" fmla="*/ 660400 w 9807836"/>
              <a:gd name="connsiteY78" fmla="*/ 5797550 h 6858000"/>
              <a:gd name="connsiteX79" fmla="*/ 592137 w 9807836"/>
              <a:gd name="connsiteY79" fmla="*/ 5849937 h 6858000"/>
              <a:gd name="connsiteX80" fmla="*/ 525462 w 9807836"/>
              <a:gd name="connsiteY80" fmla="*/ 5900737 h 6858000"/>
              <a:gd name="connsiteX81" fmla="*/ 458787 w 9807836"/>
              <a:gd name="connsiteY81" fmla="*/ 5951537 h 6858000"/>
              <a:gd name="connsiteX82" fmla="*/ 395287 w 9807836"/>
              <a:gd name="connsiteY82" fmla="*/ 6005512 h 6858000"/>
              <a:gd name="connsiteX83" fmla="*/ 334962 w 9807836"/>
              <a:gd name="connsiteY83" fmla="*/ 6059487 h 6858000"/>
              <a:gd name="connsiteX84" fmla="*/ 282575 w 9807836"/>
              <a:gd name="connsiteY84" fmla="*/ 6118225 h 6858000"/>
              <a:gd name="connsiteX85" fmla="*/ 234950 w 9807836"/>
              <a:gd name="connsiteY85" fmla="*/ 6180137 h 6858000"/>
              <a:gd name="connsiteX86" fmla="*/ 192087 w 9807836"/>
              <a:gd name="connsiteY86" fmla="*/ 6253162 h 6858000"/>
              <a:gd name="connsiteX87" fmla="*/ 155575 w 9807836"/>
              <a:gd name="connsiteY87" fmla="*/ 6332537 h 6858000"/>
              <a:gd name="connsiteX88" fmla="*/ 127000 w 9807836"/>
              <a:gd name="connsiteY88" fmla="*/ 6416675 h 6858000"/>
              <a:gd name="connsiteX89" fmla="*/ 100012 w 9807836"/>
              <a:gd name="connsiteY89" fmla="*/ 6503987 h 6858000"/>
              <a:gd name="connsiteX90" fmla="*/ 77787 w 9807836"/>
              <a:gd name="connsiteY90" fmla="*/ 6594475 h 6858000"/>
              <a:gd name="connsiteX91" fmla="*/ 52387 w 9807836"/>
              <a:gd name="connsiteY91" fmla="*/ 6683375 h 6858000"/>
              <a:gd name="connsiteX92" fmla="*/ 26987 w 9807836"/>
              <a:gd name="connsiteY92" fmla="*/ 6770687 h 6858000"/>
              <a:gd name="connsiteX93" fmla="*/ 0 w 9807836"/>
              <a:gd name="connsiteY93" fmla="*/ 6858000 h 6858000"/>
              <a:gd name="connsiteX94" fmla="*/ 9807836 w 9807836"/>
              <a:gd name="connsiteY94" fmla="*/ 6858000 h 6858000"/>
              <a:gd name="connsiteX95" fmla="*/ 9807836 w 9807836"/>
              <a:gd name="connsiteY9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9807836" h="6858000">
                <a:moveTo>
                  <a:pt x="9807836" y="0"/>
                </a:moveTo>
                <a:lnTo>
                  <a:pt x="0" y="0"/>
                </a:lnTo>
                <a:lnTo>
                  <a:pt x="26987" y="87312"/>
                </a:lnTo>
                <a:lnTo>
                  <a:pt x="52387" y="174625"/>
                </a:lnTo>
                <a:lnTo>
                  <a:pt x="77787" y="263525"/>
                </a:lnTo>
                <a:lnTo>
                  <a:pt x="100012" y="354012"/>
                </a:lnTo>
                <a:lnTo>
                  <a:pt x="127000" y="441325"/>
                </a:lnTo>
                <a:lnTo>
                  <a:pt x="155575" y="525462"/>
                </a:lnTo>
                <a:lnTo>
                  <a:pt x="192087" y="604837"/>
                </a:lnTo>
                <a:lnTo>
                  <a:pt x="234950" y="677862"/>
                </a:lnTo>
                <a:lnTo>
                  <a:pt x="282575" y="739775"/>
                </a:lnTo>
                <a:lnTo>
                  <a:pt x="334962" y="798512"/>
                </a:lnTo>
                <a:lnTo>
                  <a:pt x="395287" y="852487"/>
                </a:lnTo>
                <a:lnTo>
                  <a:pt x="458787" y="906462"/>
                </a:lnTo>
                <a:lnTo>
                  <a:pt x="525462" y="957262"/>
                </a:lnTo>
                <a:lnTo>
                  <a:pt x="592137" y="1008062"/>
                </a:lnTo>
                <a:lnTo>
                  <a:pt x="660400" y="1060450"/>
                </a:lnTo>
                <a:lnTo>
                  <a:pt x="725487" y="1111250"/>
                </a:lnTo>
                <a:lnTo>
                  <a:pt x="787400" y="1165225"/>
                </a:lnTo>
                <a:lnTo>
                  <a:pt x="844550" y="1223962"/>
                </a:lnTo>
                <a:lnTo>
                  <a:pt x="896937" y="1282700"/>
                </a:lnTo>
                <a:lnTo>
                  <a:pt x="939800" y="1346200"/>
                </a:lnTo>
                <a:lnTo>
                  <a:pt x="976312" y="1417637"/>
                </a:lnTo>
                <a:lnTo>
                  <a:pt x="998537" y="1487487"/>
                </a:lnTo>
                <a:lnTo>
                  <a:pt x="1012825" y="1565275"/>
                </a:lnTo>
                <a:lnTo>
                  <a:pt x="1019175" y="1641475"/>
                </a:lnTo>
                <a:lnTo>
                  <a:pt x="1017587" y="1722437"/>
                </a:lnTo>
                <a:lnTo>
                  <a:pt x="1011237" y="1803400"/>
                </a:lnTo>
                <a:lnTo>
                  <a:pt x="1003300" y="1887537"/>
                </a:lnTo>
                <a:lnTo>
                  <a:pt x="992187" y="1971675"/>
                </a:lnTo>
                <a:lnTo>
                  <a:pt x="979487" y="2055812"/>
                </a:lnTo>
                <a:lnTo>
                  <a:pt x="969962" y="2139950"/>
                </a:lnTo>
                <a:lnTo>
                  <a:pt x="963612" y="2224087"/>
                </a:lnTo>
                <a:lnTo>
                  <a:pt x="958850" y="2305050"/>
                </a:lnTo>
                <a:lnTo>
                  <a:pt x="963612" y="2384425"/>
                </a:lnTo>
                <a:lnTo>
                  <a:pt x="973137" y="2462212"/>
                </a:lnTo>
                <a:lnTo>
                  <a:pt x="993775" y="2543175"/>
                </a:lnTo>
                <a:lnTo>
                  <a:pt x="1025525" y="2622550"/>
                </a:lnTo>
                <a:lnTo>
                  <a:pt x="1063625" y="2701925"/>
                </a:lnTo>
                <a:lnTo>
                  <a:pt x="1106487" y="2781300"/>
                </a:lnTo>
                <a:lnTo>
                  <a:pt x="1150937" y="2859087"/>
                </a:lnTo>
                <a:lnTo>
                  <a:pt x="1198562" y="2938462"/>
                </a:lnTo>
                <a:lnTo>
                  <a:pt x="1241425" y="3017837"/>
                </a:lnTo>
                <a:lnTo>
                  <a:pt x="1284288" y="3098800"/>
                </a:lnTo>
                <a:lnTo>
                  <a:pt x="1320800" y="3179762"/>
                </a:lnTo>
                <a:lnTo>
                  <a:pt x="1349375" y="3260725"/>
                </a:lnTo>
                <a:lnTo>
                  <a:pt x="1365250" y="3343275"/>
                </a:lnTo>
                <a:lnTo>
                  <a:pt x="1374775" y="3429000"/>
                </a:lnTo>
                <a:lnTo>
                  <a:pt x="1365250" y="3514725"/>
                </a:lnTo>
                <a:lnTo>
                  <a:pt x="1349375" y="3597275"/>
                </a:lnTo>
                <a:lnTo>
                  <a:pt x="1320800" y="3678237"/>
                </a:lnTo>
                <a:lnTo>
                  <a:pt x="1284288" y="3759200"/>
                </a:lnTo>
                <a:lnTo>
                  <a:pt x="1241425" y="3840162"/>
                </a:lnTo>
                <a:lnTo>
                  <a:pt x="1198562" y="3919537"/>
                </a:lnTo>
                <a:lnTo>
                  <a:pt x="1150937" y="3998912"/>
                </a:lnTo>
                <a:lnTo>
                  <a:pt x="1106487" y="4076700"/>
                </a:lnTo>
                <a:lnTo>
                  <a:pt x="1063625" y="4156075"/>
                </a:lnTo>
                <a:lnTo>
                  <a:pt x="1025525" y="4235450"/>
                </a:lnTo>
                <a:lnTo>
                  <a:pt x="993775" y="4314825"/>
                </a:lnTo>
                <a:lnTo>
                  <a:pt x="973137" y="4395787"/>
                </a:lnTo>
                <a:lnTo>
                  <a:pt x="963612" y="4473575"/>
                </a:lnTo>
                <a:lnTo>
                  <a:pt x="958850" y="4552950"/>
                </a:lnTo>
                <a:lnTo>
                  <a:pt x="963612" y="4633912"/>
                </a:lnTo>
                <a:lnTo>
                  <a:pt x="969962" y="4718050"/>
                </a:lnTo>
                <a:lnTo>
                  <a:pt x="979487" y="4802187"/>
                </a:lnTo>
                <a:lnTo>
                  <a:pt x="992187" y="4886325"/>
                </a:lnTo>
                <a:lnTo>
                  <a:pt x="1003300" y="4970462"/>
                </a:lnTo>
                <a:lnTo>
                  <a:pt x="1011237" y="5054600"/>
                </a:lnTo>
                <a:lnTo>
                  <a:pt x="1017587" y="5135562"/>
                </a:lnTo>
                <a:lnTo>
                  <a:pt x="1019175" y="5216525"/>
                </a:lnTo>
                <a:lnTo>
                  <a:pt x="1012825" y="5292725"/>
                </a:lnTo>
                <a:lnTo>
                  <a:pt x="998537" y="5370512"/>
                </a:lnTo>
                <a:lnTo>
                  <a:pt x="976312" y="5440362"/>
                </a:lnTo>
                <a:lnTo>
                  <a:pt x="939800" y="5511800"/>
                </a:lnTo>
                <a:lnTo>
                  <a:pt x="896937" y="5575300"/>
                </a:lnTo>
                <a:lnTo>
                  <a:pt x="844550" y="5634037"/>
                </a:lnTo>
                <a:lnTo>
                  <a:pt x="787400" y="5692775"/>
                </a:lnTo>
                <a:lnTo>
                  <a:pt x="725487" y="5746750"/>
                </a:lnTo>
                <a:lnTo>
                  <a:pt x="660400" y="5797550"/>
                </a:lnTo>
                <a:lnTo>
                  <a:pt x="592137" y="5849937"/>
                </a:lnTo>
                <a:lnTo>
                  <a:pt x="525462" y="5900737"/>
                </a:lnTo>
                <a:lnTo>
                  <a:pt x="458787" y="5951537"/>
                </a:lnTo>
                <a:lnTo>
                  <a:pt x="395287" y="6005512"/>
                </a:lnTo>
                <a:lnTo>
                  <a:pt x="334962" y="6059487"/>
                </a:lnTo>
                <a:lnTo>
                  <a:pt x="282575" y="6118225"/>
                </a:lnTo>
                <a:lnTo>
                  <a:pt x="234950" y="6180137"/>
                </a:lnTo>
                <a:lnTo>
                  <a:pt x="192087" y="6253162"/>
                </a:lnTo>
                <a:lnTo>
                  <a:pt x="155575" y="6332537"/>
                </a:lnTo>
                <a:lnTo>
                  <a:pt x="127000" y="6416675"/>
                </a:lnTo>
                <a:lnTo>
                  <a:pt x="100012" y="6503987"/>
                </a:lnTo>
                <a:lnTo>
                  <a:pt x="77787" y="6594475"/>
                </a:lnTo>
                <a:lnTo>
                  <a:pt x="52387" y="6683375"/>
                </a:lnTo>
                <a:lnTo>
                  <a:pt x="26987" y="6770687"/>
                </a:lnTo>
                <a:lnTo>
                  <a:pt x="0" y="6858000"/>
                </a:lnTo>
                <a:lnTo>
                  <a:pt x="9807836" y="6858000"/>
                </a:lnTo>
                <a:lnTo>
                  <a:pt x="9807836" y="0"/>
                </a:lnTo>
                <a:close/>
              </a:path>
            </a:pathLst>
          </a:custGeom>
          <a:solidFill>
            <a:schemeClr val="accent1"/>
          </a:solidFill>
          <a:ln w="0">
            <a:noFill/>
            <a:prstDash val="solid"/>
            <a:round/>
            <a:headEnd/>
            <a:tailEnd/>
          </a:ln>
        </p:spPr>
      </p:sp>
      <p:sp>
        <p:nvSpPr>
          <p:cNvPr id="2" name="Title 1">
            <a:extLst>
              <a:ext uri="{FF2B5EF4-FFF2-40B4-BE49-F238E27FC236}">
                <a16:creationId xmlns:a16="http://schemas.microsoft.com/office/drawing/2014/main" id="{2732951B-6C5E-3945-9BE7-E687D4CE165D}"/>
              </a:ext>
            </a:extLst>
          </p:cNvPr>
          <p:cNvSpPr>
            <a:spLocks noGrp="1"/>
          </p:cNvSpPr>
          <p:nvPr>
            <p:ph type="ctrTitle"/>
          </p:nvPr>
        </p:nvSpPr>
        <p:spPr>
          <a:xfrm>
            <a:off x="544403" y="1098388"/>
            <a:ext cx="7818540" cy="4394988"/>
          </a:xfrm>
        </p:spPr>
        <p:txBody>
          <a:bodyPr>
            <a:normAutofit/>
          </a:bodyPr>
          <a:lstStyle/>
          <a:p>
            <a:pPr algn="l"/>
            <a:r>
              <a:rPr lang="en-US" sz="5500" dirty="0"/>
              <a:t>Healthy boundary setting in order to maintain wellness</a:t>
            </a:r>
          </a:p>
        </p:txBody>
      </p:sp>
      <p:sp>
        <p:nvSpPr>
          <p:cNvPr id="3" name="Subtitle 2">
            <a:extLst>
              <a:ext uri="{FF2B5EF4-FFF2-40B4-BE49-F238E27FC236}">
                <a16:creationId xmlns:a16="http://schemas.microsoft.com/office/drawing/2014/main" id="{D32544AA-8DC8-744A-A5C9-E33CF6E6F769}"/>
              </a:ext>
            </a:extLst>
          </p:cNvPr>
          <p:cNvSpPr>
            <a:spLocks noGrp="1"/>
          </p:cNvSpPr>
          <p:nvPr>
            <p:ph type="subTitle" idx="1"/>
          </p:nvPr>
        </p:nvSpPr>
        <p:spPr>
          <a:xfrm>
            <a:off x="544403" y="5243514"/>
            <a:ext cx="7818540" cy="1062154"/>
          </a:xfrm>
        </p:spPr>
        <p:txBody>
          <a:bodyPr>
            <a:normAutofit fontScale="70000" lnSpcReduction="20000"/>
          </a:bodyPr>
          <a:lstStyle/>
          <a:p>
            <a:pPr algn="l"/>
            <a:r>
              <a:rPr lang="en-US" dirty="0">
                <a:solidFill>
                  <a:schemeClr val="bg1"/>
                </a:solidFill>
              </a:rPr>
              <a:t>Alicia Hurtado, MD</a:t>
            </a:r>
            <a:br>
              <a:rPr lang="en-US" dirty="0">
                <a:solidFill>
                  <a:schemeClr val="bg1"/>
                </a:solidFill>
              </a:rPr>
            </a:br>
            <a:r>
              <a:rPr lang="en-US" dirty="0">
                <a:solidFill>
                  <a:schemeClr val="bg1"/>
                </a:solidFill>
              </a:rPr>
              <a:t>Associate Dean for Medical Student Wellbeing </a:t>
            </a:r>
            <a:br>
              <a:rPr lang="en-US" dirty="0">
                <a:solidFill>
                  <a:schemeClr val="bg1"/>
                </a:solidFill>
              </a:rPr>
            </a:br>
            <a:r>
              <a:rPr lang="en-US" dirty="0">
                <a:solidFill>
                  <a:schemeClr val="bg1"/>
                </a:solidFill>
              </a:rPr>
              <a:t>and Student Affairs </a:t>
            </a:r>
            <a:br>
              <a:rPr lang="en-US" dirty="0">
                <a:solidFill>
                  <a:schemeClr val="bg1"/>
                </a:solidFill>
              </a:rPr>
            </a:br>
            <a:r>
              <a:rPr lang="en-US" dirty="0">
                <a:solidFill>
                  <a:schemeClr val="bg1"/>
                </a:solidFill>
              </a:rPr>
              <a:t>Attending Psychiatrist</a:t>
            </a:r>
          </a:p>
          <a:p>
            <a:pPr algn="l"/>
            <a:r>
              <a:rPr lang="en-US" dirty="0">
                <a:solidFill>
                  <a:schemeClr val="bg1"/>
                </a:solidFill>
              </a:rPr>
              <a:t>Icahn School of Medicine at Mount Sinai </a:t>
            </a:r>
          </a:p>
        </p:txBody>
      </p:sp>
      <p:sp>
        <p:nvSpPr>
          <p:cNvPr id="13" name="Rectangle 12">
            <a:extLst>
              <a:ext uri="{FF2B5EF4-FFF2-40B4-BE49-F238E27FC236}">
                <a16:creationId xmlns:a16="http://schemas.microsoft.com/office/drawing/2014/main" id="{5155704F-2692-4975-BBA1-97A45EFD23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Freeform 16">
            <a:extLst>
              <a:ext uri="{FF2B5EF4-FFF2-40B4-BE49-F238E27FC236}">
                <a16:creationId xmlns:a16="http://schemas.microsoft.com/office/drawing/2014/main" id="{8F8E3D33-6F4C-400D-9EDE-338E0B568E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a:off x="8433061"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bg2"/>
          </a:solidFill>
          <a:ln w="0">
            <a:noFill/>
            <a:prstDash val="solid"/>
            <a:round/>
            <a:headEnd/>
            <a:tailEnd/>
          </a:ln>
        </p:spPr>
      </p:sp>
    </p:spTree>
    <p:extLst>
      <p:ext uri="{BB962C8B-B14F-4D97-AF65-F5344CB8AC3E}">
        <p14:creationId xmlns:p14="http://schemas.microsoft.com/office/powerpoint/2010/main" val="2647835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6C750-853D-9943-B6CB-7CE7247ACE2D}"/>
              </a:ext>
            </a:extLst>
          </p:cNvPr>
          <p:cNvSpPr>
            <a:spLocks noGrp="1"/>
          </p:cNvSpPr>
          <p:nvPr>
            <p:ph type="title"/>
          </p:nvPr>
        </p:nvSpPr>
        <p:spPr>
          <a:xfrm>
            <a:off x="1100138" y="645105"/>
            <a:ext cx="4886325" cy="1320855"/>
          </a:xfrm>
        </p:spPr>
        <p:txBody>
          <a:bodyPr>
            <a:noAutofit/>
          </a:bodyPr>
          <a:lstStyle/>
          <a:p>
            <a:r>
              <a:rPr lang="en-US" sz="3600" dirty="0"/>
              <a:t>What do we mean by boundary setting?</a:t>
            </a:r>
          </a:p>
        </p:txBody>
      </p:sp>
      <p:sp>
        <p:nvSpPr>
          <p:cNvPr id="3" name="Content Placeholder 2">
            <a:extLst>
              <a:ext uri="{FF2B5EF4-FFF2-40B4-BE49-F238E27FC236}">
                <a16:creationId xmlns:a16="http://schemas.microsoft.com/office/drawing/2014/main" id="{CCE3E4D8-9908-B445-A8A2-B5F6C47EAA7A}"/>
              </a:ext>
            </a:extLst>
          </p:cNvPr>
          <p:cNvSpPr>
            <a:spLocks noGrp="1"/>
          </p:cNvSpPr>
          <p:nvPr>
            <p:ph idx="1"/>
          </p:nvPr>
        </p:nvSpPr>
        <p:spPr>
          <a:xfrm>
            <a:off x="1100138" y="2071688"/>
            <a:ext cx="4886325" cy="4141207"/>
          </a:xfrm>
        </p:spPr>
        <p:txBody>
          <a:bodyPr>
            <a:normAutofit fontScale="92500"/>
          </a:bodyPr>
          <a:lstStyle/>
          <a:p>
            <a:r>
              <a:rPr lang="en-US" sz="2800" dirty="0">
                <a:solidFill>
                  <a:srgbClr val="000000"/>
                </a:solidFill>
              </a:rPr>
              <a:t>A boundary is a limit that we set. </a:t>
            </a:r>
          </a:p>
          <a:p>
            <a:r>
              <a:rPr lang="en-US" sz="2800" dirty="0">
                <a:solidFill>
                  <a:srgbClr val="000000"/>
                </a:solidFill>
              </a:rPr>
              <a:t>This boundary may be physical (</a:t>
            </a:r>
            <a:r>
              <a:rPr lang="en-US" sz="2800" dirty="0" err="1">
                <a:solidFill>
                  <a:srgbClr val="000000"/>
                </a:solidFill>
              </a:rPr>
              <a:t>ie</a:t>
            </a:r>
            <a:r>
              <a:rPr lang="en-US" sz="2800" dirty="0">
                <a:solidFill>
                  <a:srgbClr val="000000"/>
                </a:solidFill>
              </a:rPr>
              <a:t>. lock on doors, fences, etc. )</a:t>
            </a:r>
          </a:p>
          <a:p>
            <a:r>
              <a:rPr lang="en-US" sz="2800" dirty="0">
                <a:solidFill>
                  <a:srgbClr val="000000"/>
                </a:solidFill>
              </a:rPr>
              <a:t>But boundaries can also be set by behaviors and emotions </a:t>
            </a:r>
          </a:p>
          <a:p>
            <a:r>
              <a:rPr lang="en-US" sz="2800" dirty="0">
                <a:solidFill>
                  <a:srgbClr val="000000"/>
                </a:solidFill>
              </a:rPr>
              <a:t>We often learn boundaries from our environment (</a:t>
            </a:r>
            <a:r>
              <a:rPr lang="en-US" sz="2800" dirty="0" err="1">
                <a:solidFill>
                  <a:srgbClr val="000000"/>
                </a:solidFill>
              </a:rPr>
              <a:t>ie</a:t>
            </a:r>
            <a:r>
              <a:rPr lang="en-US" sz="2800" dirty="0">
                <a:solidFill>
                  <a:srgbClr val="000000"/>
                </a:solidFill>
              </a:rPr>
              <a:t>. how our caregivers modeled boundaries)</a:t>
            </a:r>
          </a:p>
          <a:p>
            <a:pPr marL="0" indent="0">
              <a:buNone/>
            </a:pPr>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p:txBody>
      </p:sp>
      <p:pic>
        <p:nvPicPr>
          <p:cNvPr id="5" name="Picture 4" descr="A picture containing outdoor, sand, shore&#10;&#10;Description automatically generated">
            <a:extLst>
              <a:ext uri="{FF2B5EF4-FFF2-40B4-BE49-F238E27FC236}">
                <a16:creationId xmlns:a16="http://schemas.microsoft.com/office/drawing/2014/main" id="{7DD5CCAC-4194-2847-AA7D-F8F4AB15EA9A}"/>
              </a:ext>
            </a:extLst>
          </p:cNvPr>
          <p:cNvPicPr>
            <a:picLocks noChangeAspect="1"/>
          </p:cNvPicPr>
          <p:nvPr/>
        </p:nvPicPr>
        <p:blipFill rotWithShape="1">
          <a:blip r:embed="rId2"/>
          <a:srcRect l="10507" r="17952" b="-2"/>
          <a:stretch/>
        </p:blipFill>
        <p:spPr>
          <a:xfrm>
            <a:off x="6098193" y="1027051"/>
            <a:ext cx="5176744" cy="4830157"/>
          </a:xfrm>
          <a:prstGeom prst="rect">
            <a:avLst/>
          </a:prstGeom>
        </p:spPr>
      </p:pic>
    </p:spTree>
    <p:extLst>
      <p:ext uri="{BB962C8B-B14F-4D97-AF65-F5344CB8AC3E}">
        <p14:creationId xmlns:p14="http://schemas.microsoft.com/office/powerpoint/2010/main" val="32645873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C437FABD-8C69-4801-8D9F-F88EFA0324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a:extLst>
              <a:ext uri="{FF2B5EF4-FFF2-40B4-BE49-F238E27FC236}">
                <a16:creationId xmlns:a16="http://schemas.microsoft.com/office/drawing/2014/main" id="{BFAD9A6A-906D-8241-B7A8-82A68EAD0116}"/>
              </a:ext>
            </a:extLst>
          </p:cNvPr>
          <p:cNvSpPr>
            <a:spLocks noGrp="1"/>
          </p:cNvSpPr>
          <p:nvPr>
            <p:ph type="title"/>
          </p:nvPr>
        </p:nvSpPr>
        <p:spPr>
          <a:xfrm>
            <a:off x="1251678" y="382385"/>
            <a:ext cx="10178322" cy="1492132"/>
          </a:xfrm>
        </p:spPr>
        <p:txBody>
          <a:bodyPr anchor="ctr">
            <a:normAutofit fontScale="90000"/>
          </a:bodyPr>
          <a:lstStyle/>
          <a:p>
            <a:r>
              <a:rPr lang="en-US" sz="3100" dirty="0"/>
              <a:t>Different Boundary-setting styles</a:t>
            </a:r>
            <a:br>
              <a:rPr lang="en-US" sz="2800" dirty="0"/>
            </a:br>
            <a:br>
              <a:rPr lang="en-US" sz="2800" dirty="0"/>
            </a:br>
            <a:r>
              <a:rPr lang="en-US" sz="2800" dirty="0">
                <a:solidFill>
                  <a:srgbClr val="0070C0"/>
                </a:solidFill>
                <a:latin typeface="+mn-lt"/>
              </a:rPr>
              <a:t>the goal when Setting Boundaries is a healthy balance (Not too Rigid or too Loose)</a:t>
            </a:r>
          </a:p>
        </p:txBody>
      </p:sp>
      <p:sp>
        <p:nvSpPr>
          <p:cNvPr id="12" name="Freeform 6">
            <a:extLst>
              <a:ext uri="{FF2B5EF4-FFF2-40B4-BE49-F238E27FC236}">
                <a16:creationId xmlns:a16="http://schemas.microsoft.com/office/drawing/2014/main" id="{9BD2ECB5-E1D5-4F95-8DB5-D6B38DEEE9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accent1"/>
          </a:solidFill>
          <a:ln w="0">
            <a:noFill/>
            <a:prstDash val="solid"/>
            <a:round/>
            <a:headEnd/>
            <a:tailEnd/>
          </a:ln>
        </p:spPr>
      </p:sp>
      <p:sp>
        <p:nvSpPr>
          <p:cNvPr id="14" name="Rectangle 13">
            <a:extLst>
              <a:ext uri="{FF2B5EF4-FFF2-40B4-BE49-F238E27FC236}">
                <a16:creationId xmlns:a16="http://schemas.microsoft.com/office/drawing/2014/main" id="{1500752C-7683-4E03-95C5-06FCFE0C9C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Content Placeholder 2">
            <a:extLst>
              <a:ext uri="{FF2B5EF4-FFF2-40B4-BE49-F238E27FC236}">
                <a16:creationId xmlns:a16="http://schemas.microsoft.com/office/drawing/2014/main" id="{7681BFFC-49B3-4A40-B744-693C715EC2C1}"/>
              </a:ext>
            </a:extLst>
          </p:cNvPr>
          <p:cNvGraphicFramePr>
            <a:graphicFrameLocks noGrp="1"/>
          </p:cNvGraphicFramePr>
          <p:nvPr>
            <p:ph idx="1"/>
            <p:extLst>
              <p:ext uri="{D42A27DB-BD31-4B8C-83A1-F6EECF244321}">
                <p14:modId xmlns:p14="http://schemas.microsoft.com/office/powerpoint/2010/main" val="2985904525"/>
              </p:ext>
            </p:extLst>
          </p:nvPr>
        </p:nvGraphicFramePr>
        <p:xfrm>
          <a:off x="1006475" y="1874517"/>
          <a:ext cx="10179050" cy="46010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a:extLst>
              <a:ext uri="{FF2B5EF4-FFF2-40B4-BE49-F238E27FC236}">
                <a16:creationId xmlns:a16="http://schemas.microsoft.com/office/drawing/2014/main" id="{8408F24C-030C-7249-A835-666FABFE919A}"/>
              </a:ext>
            </a:extLst>
          </p:cNvPr>
          <p:cNvSpPr txBox="1"/>
          <p:nvPr/>
        </p:nvSpPr>
        <p:spPr>
          <a:xfrm>
            <a:off x="1364361" y="3059295"/>
            <a:ext cx="2707577" cy="3693319"/>
          </a:xfrm>
          <a:prstGeom prst="rect">
            <a:avLst/>
          </a:prstGeom>
          <a:noFill/>
        </p:spPr>
        <p:txBody>
          <a:bodyPr wrap="square" rtlCol="0">
            <a:spAutoFit/>
          </a:bodyPr>
          <a:lstStyle/>
          <a:p>
            <a:r>
              <a:rPr lang="en-US" dirty="0"/>
              <a:t>Inflexible/Rigid  boundaries may result in: </a:t>
            </a:r>
          </a:p>
          <a:p>
            <a:endParaRPr lang="en-US" dirty="0"/>
          </a:p>
          <a:p>
            <a:r>
              <a:rPr lang="en-US" dirty="0"/>
              <a:t>Not asking for help when needed</a:t>
            </a:r>
          </a:p>
          <a:p>
            <a:endParaRPr lang="en-US" dirty="0"/>
          </a:p>
          <a:p>
            <a:r>
              <a:rPr lang="en-US" dirty="0"/>
              <a:t>Appearing to be detached from others/ keeping people at a distance</a:t>
            </a:r>
          </a:p>
          <a:p>
            <a:endParaRPr lang="en-US" dirty="0"/>
          </a:p>
          <a:p>
            <a:r>
              <a:rPr lang="en-US" dirty="0"/>
              <a:t>Not ever sharing any personal information</a:t>
            </a:r>
          </a:p>
          <a:p>
            <a:endParaRPr lang="en-US" dirty="0"/>
          </a:p>
        </p:txBody>
      </p:sp>
    </p:spTree>
    <p:extLst>
      <p:ext uri="{BB962C8B-B14F-4D97-AF65-F5344CB8AC3E}">
        <p14:creationId xmlns:p14="http://schemas.microsoft.com/office/powerpoint/2010/main" val="16125145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FE62D-4F24-DB42-A03A-31949C0BDF70}"/>
              </a:ext>
            </a:extLst>
          </p:cNvPr>
          <p:cNvSpPr>
            <a:spLocks noGrp="1"/>
          </p:cNvSpPr>
          <p:nvPr>
            <p:ph type="title"/>
          </p:nvPr>
        </p:nvSpPr>
        <p:spPr/>
        <p:txBody>
          <a:bodyPr/>
          <a:lstStyle/>
          <a:p>
            <a:r>
              <a:rPr lang="en-US" dirty="0"/>
              <a:t>Why are boundaries necessary to maintain wellness?</a:t>
            </a:r>
          </a:p>
        </p:txBody>
      </p:sp>
      <p:sp>
        <p:nvSpPr>
          <p:cNvPr id="3" name="Content Placeholder 2">
            <a:extLst>
              <a:ext uri="{FF2B5EF4-FFF2-40B4-BE49-F238E27FC236}">
                <a16:creationId xmlns:a16="http://schemas.microsoft.com/office/drawing/2014/main" id="{56693611-12E8-5643-A136-7864512E8EE3}"/>
              </a:ext>
            </a:extLst>
          </p:cNvPr>
          <p:cNvSpPr>
            <a:spLocks noGrp="1"/>
          </p:cNvSpPr>
          <p:nvPr>
            <p:ph idx="1"/>
          </p:nvPr>
        </p:nvSpPr>
        <p:spPr>
          <a:xfrm>
            <a:off x="1251678" y="2286001"/>
            <a:ext cx="10178322" cy="4000499"/>
          </a:xfrm>
        </p:spPr>
        <p:txBody>
          <a:bodyPr>
            <a:noAutofit/>
          </a:bodyPr>
          <a:lstStyle/>
          <a:p>
            <a:r>
              <a:rPr lang="en-US" sz="2400" dirty="0"/>
              <a:t>As a clinician boundary setting will allow you to have agency over your life</a:t>
            </a:r>
          </a:p>
          <a:p>
            <a:r>
              <a:rPr lang="en-US" sz="2400" dirty="0"/>
              <a:t>You get to determine what your limits are (for example:  As a clinician you may decide that you will never do work on Saturdays)</a:t>
            </a:r>
          </a:p>
          <a:p>
            <a:r>
              <a:rPr lang="en-US" sz="2400" dirty="0"/>
              <a:t>Going beyond our limits can leave us feeling </a:t>
            </a:r>
          </a:p>
          <a:p>
            <a:pPr lvl="1"/>
            <a:r>
              <a:rPr lang="en-US" sz="2400" dirty="0"/>
              <a:t>Resentful </a:t>
            </a:r>
          </a:p>
          <a:p>
            <a:pPr lvl="1"/>
            <a:r>
              <a:rPr lang="en-US" sz="2400" dirty="0"/>
              <a:t>Feeling as if we do not have ownership over our own lives</a:t>
            </a:r>
          </a:p>
          <a:p>
            <a:pPr lvl="1"/>
            <a:r>
              <a:rPr lang="en-US" sz="2400" dirty="0"/>
              <a:t>Feeling guilty </a:t>
            </a:r>
          </a:p>
          <a:p>
            <a:pPr lvl="1"/>
            <a:r>
              <a:rPr lang="en-US" sz="2400" dirty="0"/>
              <a:t>Exhausted and ultimately, burned out</a:t>
            </a:r>
          </a:p>
        </p:txBody>
      </p:sp>
    </p:spTree>
    <p:extLst>
      <p:ext uri="{BB962C8B-B14F-4D97-AF65-F5344CB8AC3E}">
        <p14:creationId xmlns:p14="http://schemas.microsoft.com/office/powerpoint/2010/main" val="26968801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E55D92-D87F-8146-89FA-4687E346D0AF}"/>
              </a:ext>
            </a:extLst>
          </p:cNvPr>
          <p:cNvSpPr>
            <a:spLocks noGrp="1"/>
          </p:cNvSpPr>
          <p:nvPr>
            <p:ph type="title"/>
          </p:nvPr>
        </p:nvSpPr>
        <p:spPr>
          <a:xfrm>
            <a:off x="1251679" y="645107"/>
            <a:ext cx="3384329" cy="5421436"/>
          </a:xfrm>
        </p:spPr>
        <p:txBody>
          <a:bodyPr anchor="ctr">
            <a:normAutofit/>
          </a:bodyPr>
          <a:lstStyle/>
          <a:p>
            <a:r>
              <a:rPr lang="en-US" sz="4000" dirty="0"/>
              <a:t>How can setting limits improve our wellbeing? </a:t>
            </a:r>
          </a:p>
        </p:txBody>
      </p:sp>
      <p:graphicFrame>
        <p:nvGraphicFramePr>
          <p:cNvPr id="5" name="Content Placeholder 2">
            <a:extLst>
              <a:ext uri="{FF2B5EF4-FFF2-40B4-BE49-F238E27FC236}">
                <a16:creationId xmlns:a16="http://schemas.microsoft.com/office/drawing/2014/main" id="{7FB5E7CA-B3CC-4957-8A91-5DE4E77EE3DD}"/>
              </a:ext>
            </a:extLst>
          </p:cNvPr>
          <p:cNvGraphicFramePr>
            <a:graphicFrameLocks noGrp="1"/>
          </p:cNvGraphicFramePr>
          <p:nvPr>
            <p:ph idx="1"/>
            <p:extLst>
              <p:ext uri="{D42A27DB-BD31-4B8C-83A1-F6EECF244321}">
                <p14:modId xmlns:p14="http://schemas.microsoft.com/office/powerpoint/2010/main" val="2166460778"/>
              </p:ext>
            </p:extLst>
          </p:nvPr>
        </p:nvGraphicFramePr>
        <p:xfrm>
          <a:off x="5280025" y="644525"/>
          <a:ext cx="5994400" cy="54094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761719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772A1A-5C6F-7D40-9E18-6434BE193261}"/>
              </a:ext>
            </a:extLst>
          </p:cNvPr>
          <p:cNvSpPr>
            <a:spLocks noGrp="1"/>
          </p:cNvSpPr>
          <p:nvPr>
            <p:ph type="title"/>
          </p:nvPr>
        </p:nvSpPr>
        <p:spPr>
          <a:xfrm>
            <a:off x="1251679" y="645107"/>
            <a:ext cx="3384329" cy="1640894"/>
          </a:xfrm>
        </p:spPr>
        <p:txBody>
          <a:bodyPr anchor="t">
            <a:normAutofit fontScale="90000"/>
          </a:bodyPr>
          <a:lstStyle/>
          <a:p>
            <a:r>
              <a:rPr lang="en-US" sz="4000" dirty="0"/>
              <a:t>How to say “no” effectively</a:t>
            </a:r>
          </a:p>
        </p:txBody>
      </p:sp>
      <p:sp>
        <p:nvSpPr>
          <p:cNvPr id="3" name="Content Placeholder 2">
            <a:extLst>
              <a:ext uri="{FF2B5EF4-FFF2-40B4-BE49-F238E27FC236}">
                <a16:creationId xmlns:a16="http://schemas.microsoft.com/office/drawing/2014/main" id="{1C01E8B9-E536-B74C-8AF3-9A0D26D4EA18}"/>
              </a:ext>
            </a:extLst>
          </p:cNvPr>
          <p:cNvSpPr>
            <a:spLocks noGrp="1"/>
          </p:cNvSpPr>
          <p:nvPr>
            <p:ph idx="1"/>
          </p:nvPr>
        </p:nvSpPr>
        <p:spPr>
          <a:xfrm>
            <a:off x="1251679" y="2286001"/>
            <a:ext cx="3384330" cy="3940844"/>
          </a:xfrm>
        </p:spPr>
        <p:txBody>
          <a:bodyPr>
            <a:normAutofit lnSpcReduction="10000"/>
          </a:bodyPr>
          <a:lstStyle/>
          <a:p>
            <a:r>
              <a:rPr lang="en-US" dirty="0"/>
              <a:t>Say no in a calm manner and provide a quick explanation </a:t>
            </a:r>
          </a:p>
          <a:p>
            <a:r>
              <a:rPr lang="en-US" dirty="0"/>
              <a:t>Do not over explain</a:t>
            </a:r>
          </a:p>
          <a:p>
            <a:r>
              <a:rPr lang="en-US" dirty="0"/>
              <a:t>Saying no does not have to come from a place of anger </a:t>
            </a:r>
          </a:p>
          <a:p>
            <a:r>
              <a:rPr lang="en-US" dirty="0"/>
              <a:t>You do not need to apologize for saying no</a:t>
            </a:r>
          </a:p>
          <a:p>
            <a:r>
              <a:rPr lang="en-US" dirty="0"/>
              <a:t>You may want to use words such as “under different circumstances” “I wish I could”</a:t>
            </a:r>
          </a:p>
          <a:p>
            <a:endParaRPr lang="en-US" dirty="0"/>
          </a:p>
        </p:txBody>
      </p:sp>
      <p:pic>
        <p:nvPicPr>
          <p:cNvPr id="7" name="Picture 6" descr="A picture containing shape&#10;&#10;Description automatically generated">
            <a:extLst>
              <a:ext uri="{FF2B5EF4-FFF2-40B4-BE49-F238E27FC236}">
                <a16:creationId xmlns:a16="http://schemas.microsoft.com/office/drawing/2014/main" id="{66A022C6-E83A-B44C-BC19-3E8502B2D39D}"/>
              </a:ext>
            </a:extLst>
          </p:cNvPr>
          <p:cNvPicPr>
            <a:picLocks noChangeAspect="1"/>
          </p:cNvPicPr>
          <p:nvPr/>
        </p:nvPicPr>
        <p:blipFill>
          <a:blip r:embed="rId2"/>
          <a:stretch>
            <a:fillRect/>
          </a:stretch>
        </p:blipFill>
        <p:spPr>
          <a:xfrm>
            <a:off x="5472113" y="1371600"/>
            <a:ext cx="5815012" cy="4114800"/>
          </a:xfrm>
          <a:prstGeom prst="rect">
            <a:avLst/>
          </a:prstGeom>
        </p:spPr>
      </p:pic>
    </p:spTree>
    <p:extLst>
      <p:ext uri="{BB962C8B-B14F-4D97-AF65-F5344CB8AC3E}">
        <p14:creationId xmlns:p14="http://schemas.microsoft.com/office/powerpoint/2010/main" val="40548144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5" name="Freeform 6">
            <a:extLst>
              <a:ext uri="{FF2B5EF4-FFF2-40B4-BE49-F238E27FC236}">
                <a16:creationId xmlns:a16="http://schemas.microsoft.com/office/drawing/2014/main" id="{7520F84D-966A-41CD-B818-16BF32EF1E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17" name="Rectangle 9">
            <a:extLst>
              <a:ext uri="{FF2B5EF4-FFF2-40B4-BE49-F238E27FC236}">
                <a16:creationId xmlns:a16="http://schemas.microsoft.com/office/drawing/2014/main" id="{57510D23-E323-4577-A8EA-12C6C6019B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8" name="Rectangle 11">
            <a:extLst>
              <a:ext uri="{FF2B5EF4-FFF2-40B4-BE49-F238E27FC236}">
                <a16:creationId xmlns:a16="http://schemas.microsoft.com/office/drawing/2014/main" id="{8AACE35A-DD26-4C0E-81A5-8C18F73905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6">
            <a:extLst>
              <a:ext uri="{FF2B5EF4-FFF2-40B4-BE49-F238E27FC236}">
                <a16:creationId xmlns:a16="http://schemas.microsoft.com/office/drawing/2014/main" id="{B9E871BE-68DD-43BE-B3DB-E11D2B5402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08051" y="1262092"/>
            <a:ext cx="4369702" cy="4364402"/>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a:extLst>
              <a:ext uri="{FF2B5EF4-FFF2-40B4-BE49-F238E27FC236}">
                <a16:creationId xmlns:a16="http://schemas.microsoft.com/office/drawing/2014/main" id="{3B37BE11-EBBD-744F-8DA1-28984BF48312}"/>
              </a:ext>
            </a:extLst>
          </p:cNvPr>
          <p:cNvSpPr>
            <a:spLocks noGrp="1"/>
          </p:cNvSpPr>
          <p:nvPr>
            <p:ph type="title"/>
          </p:nvPr>
        </p:nvSpPr>
        <p:spPr>
          <a:xfrm>
            <a:off x="761996" y="1231506"/>
            <a:ext cx="6461812" cy="4394988"/>
          </a:xfrm>
        </p:spPr>
        <p:txBody>
          <a:bodyPr vert="horz" lIns="91440" tIns="45720" rIns="91440" bIns="45720" rtlCol="0" anchor="ctr">
            <a:normAutofit/>
          </a:bodyPr>
          <a:lstStyle/>
          <a:p>
            <a:pPr algn="ctr"/>
            <a:r>
              <a:rPr lang="en-US" sz="4800" spc="800" dirty="0"/>
              <a:t>It is not your duty to please everyone</a:t>
            </a:r>
          </a:p>
        </p:txBody>
      </p:sp>
      <p:sp>
        <p:nvSpPr>
          <p:cNvPr id="3" name="Content Placeholder 2">
            <a:extLst>
              <a:ext uri="{FF2B5EF4-FFF2-40B4-BE49-F238E27FC236}">
                <a16:creationId xmlns:a16="http://schemas.microsoft.com/office/drawing/2014/main" id="{2B6F4C47-9ADE-3A41-8A31-707E363FE627}"/>
              </a:ext>
            </a:extLst>
          </p:cNvPr>
          <p:cNvSpPr>
            <a:spLocks noGrp="1"/>
          </p:cNvSpPr>
          <p:nvPr>
            <p:ph idx="1"/>
          </p:nvPr>
        </p:nvSpPr>
        <p:spPr>
          <a:xfrm>
            <a:off x="7429500" y="630936"/>
            <a:ext cx="3857625" cy="5727002"/>
          </a:xfrm>
        </p:spPr>
        <p:txBody>
          <a:bodyPr vert="horz" lIns="91440" tIns="45720" rIns="91440" bIns="45720" rtlCol="0" anchor="ctr">
            <a:normAutofit lnSpcReduction="10000"/>
          </a:bodyPr>
          <a:lstStyle/>
          <a:p>
            <a:pPr>
              <a:lnSpc>
                <a:spcPct val="100000"/>
              </a:lnSpc>
            </a:pPr>
            <a:r>
              <a:rPr lang="en-US" b="1" cap="all" spc="400" dirty="0">
                <a:solidFill>
                  <a:schemeClr val="tx2"/>
                </a:solidFill>
              </a:rPr>
              <a:t>Sometimes individuals may get angry at you for saying NO</a:t>
            </a:r>
          </a:p>
          <a:p>
            <a:pPr>
              <a:lnSpc>
                <a:spcPct val="100000"/>
              </a:lnSpc>
            </a:pPr>
            <a:r>
              <a:rPr lang="en-US" b="1" cap="all" spc="400" dirty="0">
                <a:solidFill>
                  <a:schemeClr val="tx2"/>
                </a:solidFill>
              </a:rPr>
              <a:t>It is not your responsibility to manage their emotions </a:t>
            </a:r>
          </a:p>
          <a:p>
            <a:pPr>
              <a:lnSpc>
                <a:spcPct val="100000"/>
              </a:lnSpc>
            </a:pPr>
            <a:r>
              <a:rPr lang="en-US" b="1" cap="all" spc="400" dirty="0">
                <a:solidFill>
                  <a:schemeClr val="tx2"/>
                </a:solidFill>
              </a:rPr>
              <a:t>Individuals should be able to manage their own disappointment</a:t>
            </a:r>
          </a:p>
          <a:p>
            <a:pPr>
              <a:lnSpc>
                <a:spcPct val="100000"/>
              </a:lnSpc>
            </a:pPr>
            <a:r>
              <a:rPr lang="en-US" b="1" cap="all" spc="400" dirty="0">
                <a:solidFill>
                  <a:schemeClr val="tx2"/>
                </a:solidFill>
              </a:rPr>
              <a:t>BY remaining calm you are modeling how to manage emotions</a:t>
            </a:r>
          </a:p>
        </p:txBody>
      </p:sp>
      <p:sp>
        <p:nvSpPr>
          <p:cNvPr id="16" name="Freeform: Shape 15">
            <a:extLst>
              <a:ext uri="{FF2B5EF4-FFF2-40B4-BE49-F238E27FC236}">
                <a16:creationId xmlns:a16="http://schemas.microsoft.com/office/drawing/2014/main" id="{19C71155-FE2E-4DAD-A34B-04706245E3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402742" y="3407199"/>
            <a:ext cx="2032000" cy="43602"/>
          </a:xfrm>
          <a:custGeom>
            <a:avLst/>
            <a:gdLst>
              <a:gd name="connsiteX0" fmla="*/ 103232 w 2032000"/>
              <a:gd name="connsiteY0" fmla="*/ 0 h 43602"/>
              <a:gd name="connsiteX1" fmla="*/ 114609 w 2032000"/>
              <a:gd name="connsiteY1" fmla="*/ 529 h 43602"/>
              <a:gd name="connsiteX2" fmla="*/ 124663 w 2032000"/>
              <a:gd name="connsiteY2" fmla="*/ 1588 h 43602"/>
              <a:gd name="connsiteX3" fmla="*/ 133394 w 2032000"/>
              <a:gd name="connsiteY3" fmla="*/ 3440 h 43602"/>
              <a:gd name="connsiteX4" fmla="*/ 141067 w 2032000"/>
              <a:gd name="connsiteY4" fmla="*/ 6085 h 43602"/>
              <a:gd name="connsiteX5" fmla="*/ 147946 w 2032000"/>
              <a:gd name="connsiteY5" fmla="*/ 8731 h 43602"/>
              <a:gd name="connsiteX6" fmla="*/ 154032 w 2032000"/>
              <a:gd name="connsiteY6" fmla="*/ 11377 h 43602"/>
              <a:gd name="connsiteX7" fmla="*/ 160382 w 2032000"/>
              <a:gd name="connsiteY7" fmla="*/ 14552 h 43602"/>
              <a:gd name="connsiteX8" fmla="*/ 166732 w 2032000"/>
              <a:gd name="connsiteY8" fmla="*/ 17727 h 43602"/>
              <a:gd name="connsiteX9" fmla="*/ 172817 w 2032000"/>
              <a:gd name="connsiteY9" fmla="*/ 20902 h 43602"/>
              <a:gd name="connsiteX10" fmla="*/ 179696 w 2032000"/>
              <a:gd name="connsiteY10" fmla="*/ 23548 h 43602"/>
              <a:gd name="connsiteX11" fmla="*/ 187369 w 2032000"/>
              <a:gd name="connsiteY11" fmla="*/ 25929 h 43602"/>
              <a:gd name="connsiteX12" fmla="*/ 196100 w 2032000"/>
              <a:gd name="connsiteY12" fmla="*/ 27781 h 43602"/>
              <a:gd name="connsiteX13" fmla="*/ 206155 w 2032000"/>
              <a:gd name="connsiteY13" fmla="*/ 29104 h 43602"/>
              <a:gd name="connsiteX14" fmla="*/ 217532 w 2032000"/>
              <a:gd name="connsiteY14" fmla="*/ 29369 h 43602"/>
              <a:gd name="connsiteX15" fmla="*/ 228909 w 2032000"/>
              <a:gd name="connsiteY15" fmla="*/ 29104 h 43602"/>
              <a:gd name="connsiteX16" fmla="*/ 238963 w 2032000"/>
              <a:gd name="connsiteY16" fmla="*/ 27781 h 43602"/>
              <a:gd name="connsiteX17" fmla="*/ 247694 w 2032000"/>
              <a:gd name="connsiteY17" fmla="*/ 25929 h 43602"/>
              <a:gd name="connsiteX18" fmla="*/ 255367 w 2032000"/>
              <a:gd name="connsiteY18" fmla="*/ 23548 h 43602"/>
              <a:gd name="connsiteX19" fmla="*/ 262246 w 2032000"/>
              <a:gd name="connsiteY19" fmla="*/ 20902 h 43602"/>
              <a:gd name="connsiteX20" fmla="*/ 268332 w 2032000"/>
              <a:gd name="connsiteY20" fmla="*/ 17727 h 43602"/>
              <a:gd name="connsiteX21" fmla="*/ 274682 w 2032000"/>
              <a:gd name="connsiteY21" fmla="*/ 14552 h 43602"/>
              <a:gd name="connsiteX22" fmla="*/ 281032 w 2032000"/>
              <a:gd name="connsiteY22" fmla="*/ 11377 h 43602"/>
              <a:gd name="connsiteX23" fmla="*/ 287117 w 2032000"/>
              <a:gd name="connsiteY23" fmla="*/ 8731 h 43602"/>
              <a:gd name="connsiteX24" fmla="*/ 293996 w 2032000"/>
              <a:gd name="connsiteY24" fmla="*/ 6085 h 43602"/>
              <a:gd name="connsiteX25" fmla="*/ 301669 w 2032000"/>
              <a:gd name="connsiteY25" fmla="*/ 3440 h 43602"/>
              <a:gd name="connsiteX26" fmla="*/ 310400 w 2032000"/>
              <a:gd name="connsiteY26" fmla="*/ 1588 h 43602"/>
              <a:gd name="connsiteX27" fmla="*/ 320455 w 2032000"/>
              <a:gd name="connsiteY27" fmla="*/ 529 h 43602"/>
              <a:gd name="connsiteX28" fmla="*/ 331832 w 2032000"/>
              <a:gd name="connsiteY28" fmla="*/ 0 h 43602"/>
              <a:gd name="connsiteX29" fmla="*/ 343209 w 2032000"/>
              <a:gd name="connsiteY29" fmla="*/ 529 h 43602"/>
              <a:gd name="connsiteX30" fmla="*/ 353263 w 2032000"/>
              <a:gd name="connsiteY30" fmla="*/ 1588 h 43602"/>
              <a:gd name="connsiteX31" fmla="*/ 361994 w 2032000"/>
              <a:gd name="connsiteY31" fmla="*/ 3440 h 43602"/>
              <a:gd name="connsiteX32" fmla="*/ 369667 w 2032000"/>
              <a:gd name="connsiteY32" fmla="*/ 6085 h 43602"/>
              <a:gd name="connsiteX33" fmla="*/ 376546 w 2032000"/>
              <a:gd name="connsiteY33" fmla="*/ 8731 h 43602"/>
              <a:gd name="connsiteX34" fmla="*/ 382632 w 2032000"/>
              <a:gd name="connsiteY34" fmla="*/ 11377 h 43602"/>
              <a:gd name="connsiteX35" fmla="*/ 388982 w 2032000"/>
              <a:gd name="connsiteY35" fmla="*/ 14552 h 43602"/>
              <a:gd name="connsiteX36" fmla="*/ 395332 w 2032000"/>
              <a:gd name="connsiteY36" fmla="*/ 17727 h 43602"/>
              <a:gd name="connsiteX37" fmla="*/ 401417 w 2032000"/>
              <a:gd name="connsiteY37" fmla="*/ 20902 h 43602"/>
              <a:gd name="connsiteX38" fmla="*/ 408296 w 2032000"/>
              <a:gd name="connsiteY38" fmla="*/ 23548 h 43602"/>
              <a:gd name="connsiteX39" fmla="*/ 415969 w 2032000"/>
              <a:gd name="connsiteY39" fmla="*/ 25929 h 43602"/>
              <a:gd name="connsiteX40" fmla="*/ 424700 w 2032000"/>
              <a:gd name="connsiteY40" fmla="*/ 27781 h 43602"/>
              <a:gd name="connsiteX41" fmla="*/ 434755 w 2032000"/>
              <a:gd name="connsiteY41" fmla="*/ 29104 h 43602"/>
              <a:gd name="connsiteX42" fmla="*/ 446132 w 2032000"/>
              <a:gd name="connsiteY42" fmla="*/ 29369 h 43602"/>
              <a:gd name="connsiteX43" fmla="*/ 457509 w 2032000"/>
              <a:gd name="connsiteY43" fmla="*/ 29104 h 43602"/>
              <a:gd name="connsiteX44" fmla="*/ 467563 w 2032000"/>
              <a:gd name="connsiteY44" fmla="*/ 27781 h 43602"/>
              <a:gd name="connsiteX45" fmla="*/ 476294 w 2032000"/>
              <a:gd name="connsiteY45" fmla="*/ 25929 h 43602"/>
              <a:gd name="connsiteX46" fmla="*/ 483967 w 2032000"/>
              <a:gd name="connsiteY46" fmla="*/ 23548 h 43602"/>
              <a:gd name="connsiteX47" fmla="*/ 490846 w 2032000"/>
              <a:gd name="connsiteY47" fmla="*/ 20902 h 43602"/>
              <a:gd name="connsiteX48" fmla="*/ 496932 w 2032000"/>
              <a:gd name="connsiteY48" fmla="*/ 17727 h 43602"/>
              <a:gd name="connsiteX49" fmla="*/ 503282 w 2032000"/>
              <a:gd name="connsiteY49" fmla="*/ 14552 h 43602"/>
              <a:gd name="connsiteX50" fmla="*/ 509632 w 2032000"/>
              <a:gd name="connsiteY50" fmla="*/ 11377 h 43602"/>
              <a:gd name="connsiteX51" fmla="*/ 515717 w 2032000"/>
              <a:gd name="connsiteY51" fmla="*/ 8731 h 43602"/>
              <a:gd name="connsiteX52" fmla="*/ 522596 w 2032000"/>
              <a:gd name="connsiteY52" fmla="*/ 6085 h 43602"/>
              <a:gd name="connsiteX53" fmla="*/ 530269 w 2032000"/>
              <a:gd name="connsiteY53" fmla="*/ 3440 h 43602"/>
              <a:gd name="connsiteX54" fmla="*/ 539000 w 2032000"/>
              <a:gd name="connsiteY54" fmla="*/ 1588 h 43602"/>
              <a:gd name="connsiteX55" fmla="*/ 549055 w 2032000"/>
              <a:gd name="connsiteY55" fmla="*/ 529 h 43602"/>
              <a:gd name="connsiteX56" fmla="*/ 560167 w 2032000"/>
              <a:gd name="connsiteY56" fmla="*/ 0 h 43602"/>
              <a:gd name="connsiteX57" fmla="*/ 571809 w 2032000"/>
              <a:gd name="connsiteY57" fmla="*/ 529 h 43602"/>
              <a:gd name="connsiteX58" fmla="*/ 581863 w 2032000"/>
              <a:gd name="connsiteY58" fmla="*/ 1588 h 43602"/>
              <a:gd name="connsiteX59" fmla="*/ 590594 w 2032000"/>
              <a:gd name="connsiteY59" fmla="*/ 3440 h 43602"/>
              <a:gd name="connsiteX60" fmla="*/ 598267 w 2032000"/>
              <a:gd name="connsiteY60" fmla="*/ 6085 h 43602"/>
              <a:gd name="connsiteX61" fmla="*/ 605146 w 2032000"/>
              <a:gd name="connsiteY61" fmla="*/ 8731 h 43602"/>
              <a:gd name="connsiteX62" fmla="*/ 611232 w 2032000"/>
              <a:gd name="connsiteY62" fmla="*/ 11377 h 43602"/>
              <a:gd name="connsiteX63" fmla="*/ 617582 w 2032000"/>
              <a:gd name="connsiteY63" fmla="*/ 14552 h 43602"/>
              <a:gd name="connsiteX64" fmla="*/ 623932 w 2032000"/>
              <a:gd name="connsiteY64" fmla="*/ 17727 h 43602"/>
              <a:gd name="connsiteX65" fmla="*/ 630017 w 2032000"/>
              <a:gd name="connsiteY65" fmla="*/ 20902 h 43602"/>
              <a:gd name="connsiteX66" fmla="*/ 636896 w 2032000"/>
              <a:gd name="connsiteY66" fmla="*/ 23548 h 43602"/>
              <a:gd name="connsiteX67" fmla="*/ 644569 w 2032000"/>
              <a:gd name="connsiteY67" fmla="*/ 25929 h 43602"/>
              <a:gd name="connsiteX68" fmla="*/ 653300 w 2032000"/>
              <a:gd name="connsiteY68" fmla="*/ 27781 h 43602"/>
              <a:gd name="connsiteX69" fmla="*/ 663355 w 2032000"/>
              <a:gd name="connsiteY69" fmla="*/ 29104 h 43602"/>
              <a:gd name="connsiteX70" fmla="*/ 674732 w 2032000"/>
              <a:gd name="connsiteY70" fmla="*/ 29369 h 43602"/>
              <a:gd name="connsiteX71" fmla="*/ 686109 w 2032000"/>
              <a:gd name="connsiteY71" fmla="*/ 29104 h 43602"/>
              <a:gd name="connsiteX72" fmla="*/ 696163 w 2032000"/>
              <a:gd name="connsiteY72" fmla="*/ 27781 h 43602"/>
              <a:gd name="connsiteX73" fmla="*/ 704894 w 2032000"/>
              <a:gd name="connsiteY73" fmla="*/ 25929 h 43602"/>
              <a:gd name="connsiteX74" fmla="*/ 712567 w 2032000"/>
              <a:gd name="connsiteY74" fmla="*/ 23548 h 43602"/>
              <a:gd name="connsiteX75" fmla="*/ 719446 w 2032000"/>
              <a:gd name="connsiteY75" fmla="*/ 20902 h 43602"/>
              <a:gd name="connsiteX76" fmla="*/ 725532 w 2032000"/>
              <a:gd name="connsiteY76" fmla="*/ 17727 h 43602"/>
              <a:gd name="connsiteX77" fmla="*/ 738232 w 2032000"/>
              <a:gd name="connsiteY77" fmla="*/ 11377 h 43602"/>
              <a:gd name="connsiteX78" fmla="*/ 744317 w 2032000"/>
              <a:gd name="connsiteY78" fmla="*/ 8731 h 43602"/>
              <a:gd name="connsiteX79" fmla="*/ 751196 w 2032000"/>
              <a:gd name="connsiteY79" fmla="*/ 6085 h 43602"/>
              <a:gd name="connsiteX80" fmla="*/ 758869 w 2032000"/>
              <a:gd name="connsiteY80" fmla="*/ 3440 h 43602"/>
              <a:gd name="connsiteX81" fmla="*/ 767600 w 2032000"/>
              <a:gd name="connsiteY81" fmla="*/ 1588 h 43602"/>
              <a:gd name="connsiteX82" fmla="*/ 777655 w 2032000"/>
              <a:gd name="connsiteY82" fmla="*/ 529 h 43602"/>
              <a:gd name="connsiteX83" fmla="*/ 789032 w 2032000"/>
              <a:gd name="connsiteY83" fmla="*/ 0 h 43602"/>
              <a:gd name="connsiteX84" fmla="*/ 800409 w 2032000"/>
              <a:gd name="connsiteY84" fmla="*/ 529 h 43602"/>
              <a:gd name="connsiteX85" fmla="*/ 810463 w 2032000"/>
              <a:gd name="connsiteY85" fmla="*/ 1588 h 43602"/>
              <a:gd name="connsiteX86" fmla="*/ 819194 w 2032000"/>
              <a:gd name="connsiteY86" fmla="*/ 3440 h 43602"/>
              <a:gd name="connsiteX87" fmla="*/ 826867 w 2032000"/>
              <a:gd name="connsiteY87" fmla="*/ 6085 h 43602"/>
              <a:gd name="connsiteX88" fmla="*/ 833746 w 2032000"/>
              <a:gd name="connsiteY88" fmla="*/ 8731 h 43602"/>
              <a:gd name="connsiteX89" fmla="*/ 839832 w 2032000"/>
              <a:gd name="connsiteY89" fmla="*/ 11377 h 43602"/>
              <a:gd name="connsiteX90" fmla="*/ 846182 w 2032000"/>
              <a:gd name="connsiteY90" fmla="*/ 14552 h 43602"/>
              <a:gd name="connsiteX91" fmla="*/ 852532 w 2032000"/>
              <a:gd name="connsiteY91" fmla="*/ 17727 h 43602"/>
              <a:gd name="connsiteX92" fmla="*/ 858617 w 2032000"/>
              <a:gd name="connsiteY92" fmla="*/ 20902 h 43602"/>
              <a:gd name="connsiteX93" fmla="*/ 865496 w 2032000"/>
              <a:gd name="connsiteY93" fmla="*/ 23548 h 43602"/>
              <a:gd name="connsiteX94" fmla="*/ 873169 w 2032000"/>
              <a:gd name="connsiteY94" fmla="*/ 25929 h 43602"/>
              <a:gd name="connsiteX95" fmla="*/ 881900 w 2032000"/>
              <a:gd name="connsiteY95" fmla="*/ 27781 h 43602"/>
              <a:gd name="connsiteX96" fmla="*/ 891955 w 2032000"/>
              <a:gd name="connsiteY96" fmla="*/ 29104 h 43602"/>
              <a:gd name="connsiteX97" fmla="*/ 901700 w 2032000"/>
              <a:gd name="connsiteY97" fmla="*/ 29331 h 43602"/>
              <a:gd name="connsiteX98" fmla="*/ 911445 w 2032000"/>
              <a:gd name="connsiteY98" fmla="*/ 29104 h 43602"/>
              <a:gd name="connsiteX99" fmla="*/ 921499 w 2032000"/>
              <a:gd name="connsiteY99" fmla="*/ 27781 h 43602"/>
              <a:gd name="connsiteX100" fmla="*/ 930231 w 2032000"/>
              <a:gd name="connsiteY100" fmla="*/ 25929 h 43602"/>
              <a:gd name="connsiteX101" fmla="*/ 937904 w 2032000"/>
              <a:gd name="connsiteY101" fmla="*/ 23548 h 43602"/>
              <a:gd name="connsiteX102" fmla="*/ 944783 w 2032000"/>
              <a:gd name="connsiteY102" fmla="*/ 20902 h 43602"/>
              <a:gd name="connsiteX103" fmla="*/ 950868 w 2032000"/>
              <a:gd name="connsiteY103" fmla="*/ 17727 h 43602"/>
              <a:gd name="connsiteX104" fmla="*/ 957218 w 2032000"/>
              <a:gd name="connsiteY104" fmla="*/ 14552 h 43602"/>
              <a:gd name="connsiteX105" fmla="*/ 963568 w 2032000"/>
              <a:gd name="connsiteY105" fmla="*/ 11377 h 43602"/>
              <a:gd name="connsiteX106" fmla="*/ 969654 w 2032000"/>
              <a:gd name="connsiteY106" fmla="*/ 8731 h 43602"/>
              <a:gd name="connsiteX107" fmla="*/ 976533 w 2032000"/>
              <a:gd name="connsiteY107" fmla="*/ 6085 h 43602"/>
              <a:gd name="connsiteX108" fmla="*/ 984206 w 2032000"/>
              <a:gd name="connsiteY108" fmla="*/ 3440 h 43602"/>
              <a:gd name="connsiteX109" fmla="*/ 992937 w 2032000"/>
              <a:gd name="connsiteY109" fmla="*/ 1588 h 43602"/>
              <a:gd name="connsiteX110" fmla="*/ 1002991 w 2032000"/>
              <a:gd name="connsiteY110" fmla="*/ 529 h 43602"/>
              <a:gd name="connsiteX111" fmla="*/ 1014368 w 2032000"/>
              <a:gd name="connsiteY111" fmla="*/ 0 h 43602"/>
              <a:gd name="connsiteX112" fmla="*/ 1016000 w 2032000"/>
              <a:gd name="connsiteY112" fmla="*/ 76 h 43602"/>
              <a:gd name="connsiteX113" fmla="*/ 1017632 w 2032000"/>
              <a:gd name="connsiteY113" fmla="*/ 0 h 43602"/>
              <a:gd name="connsiteX114" fmla="*/ 1029009 w 2032000"/>
              <a:gd name="connsiteY114" fmla="*/ 529 h 43602"/>
              <a:gd name="connsiteX115" fmla="*/ 1039063 w 2032000"/>
              <a:gd name="connsiteY115" fmla="*/ 1588 h 43602"/>
              <a:gd name="connsiteX116" fmla="*/ 1047794 w 2032000"/>
              <a:gd name="connsiteY116" fmla="*/ 3440 h 43602"/>
              <a:gd name="connsiteX117" fmla="*/ 1055467 w 2032000"/>
              <a:gd name="connsiteY117" fmla="*/ 6085 h 43602"/>
              <a:gd name="connsiteX118" fmla="*/ 1062346 w 2032000"/>
              <a:gd name="connsiteY118" fmla="*/ 8731 h 43602"/>
              <a:gd name="connsiteX119" fmla="*/ 1068432 w 2032000"/>
              <a:gd name="connsiteY119" fmla="*/ 11377 h 43602"/>
              <a:gd name="connsiteX120" fmla="*/ 1074782 w 2032000"/>
              <a:gd name="connsiteY120" fmla="*/ 14552 h 43602"/>
              <a:gd name="connsiteX121" fmla="*/ 1081132 w 2032000"/>
              <a:gd name="connsiteY121" fmla="*/ 17727 h 43602"/>
              <a:gd name="connsiteX122" fmla="*/ 1087217 w 2032000"/>
              <a:gd name="connsiteY122" fmla="*/ 20902 h 43602"/>
              <a:gd name="connsiteX123" fmla="*/ 1094096 w 2032000"/>
              <a:gd name="connsiteY123" fmla="*/ 23548 h 43602"/>
              <a:gd name="connsiteX124" fmla="*/ 1101769 w 2032000"/>
              <a:gd name="connsiteY124" fmla="*/ 25929 h 43602"/>
              <a:gd name="connsiteX125" fmla="*/ 1110501 w 2032000"/>
              <a:gd name="connsiteY125" fmla="*/ 27781 h 43602"/>
              <a:gd name="connsiteX126" fmla="*/ 1120555 w 2032000"/>
              <a:gd name="connsiteY126" fmla="*/ 29104 h 43602"/>
              <a:gd name="connsiteX127" fmla="*/ 1130300 w 2032000"/>
              <a:gd name="connsiteY127" fmla="*/ 29331 h 43602"/>
              <a:gd name="connsiteX128" fmla="*/ 1140045 w 2032000"/>
              <a:gd name="connsiteY128" fmla="*/ 29104 h 43602"/>
              <a:gd name="connsiteX129" fmla="*/ 1150100 w 2032000"/>
              <a:gd name="connsiteY129" fmla="*/ 27781 h 43602"/>
              <a:gd name="connsiteX130" fmla="*/ 1158831 w 2032000"/>
              <a:gd name="connsiteY130" fmla="*/ 25929 h 43602"/>
              <a:gd name="connsiteX131" fmla="*/ 1166504 w 2032000"/>
              <a:gd name="connsiteY131" fmla="*/ 23548 h 43602"/>
              <a:gd name="connsiteX132" fmla="*/ 1173383 w 2032000"/>
              <a:gd name="connsiteY132" fmla="*/ 20902 h 43602"/>
              <a:gd name="connsiteX133" fmla="*/ 1179468 w 2032000"/>
              <a:gd name="connsiteY133" fmla="*/ 17727 h 43602"/>
              <a:gd name="connsiteX134" fmla="*/ 1185818 w 2032000"/>
              <a:gd name="connsiteY134" fmla="*/ 14552 h 43602"/>
              <a:gd name="connsiteX135" fmla="*/ 1192168 w 2032000"/>
              <a:gd name="connsiteY135" fmla="*/ 11377 h 43602"/>
              <a:gd name="connsiteX136" fmla="*/ 1198254 w 2032000"/>
              <a:gd name="connsiteY136" fmla="*/ 8731 h 43602"/>
              <a:gd name="connsiteX137" fmla="*/ 1205133 w 2032000"/>
              <a:gd name="connsiteY137" fmla="*/ 6085 h 43602"/>
              <a:gd name="connsiteX138" fmla="*/ 1212806 w 2032000"/>
              <a:gd name="connsiteY138" fmla="*/ 3440 h 43602"/>
              <a:gd name="connsiteX139" fmla="*/ 1221537 w 2032000"/>
              <a:gd name="connsiteY139" fmla="*/ 1588 h 43602"/>
              <a:gd name="connsiteX140" fmla="*/ 1231591 w 2032000"/>
              <a:gd name="connsiteY140" fmla="*/ 529 h 43602"/>
              <a:gd name="connsiteX141" fmla="*/ 1242968 w 2032000"/>
              <a:gd name="connsiteY141" fmla="*/ 0 h 43602"/>
              <a:gd name="connsiteX142" fmla="*/ 1254345 w 2032000"/>
              <a:gd name="connsiteY142" fmla="*/ 529 h 43602"/>
              <a:gd name="connsiteX143" fmla="*/ 1264400 w 2032000"/>
              <a:gd name="connsiteY143" fmla="*/ 1588 h 43602"/>
              <a:gd name="connsiteX144" fmla="*/ 1273131 w 2032000"/>
              <a:gd name="connsiteY144" fmla="*/ 3440 h 43602"/>
              <a:gd name="connsiteX145" fmla="*/ 1280804 w 2032000"/>
              <a:gd name="connsiteY145" fmla="*/ 6085 h 43602"/>
              <a:gd name="connsiteX146" fmla="*/ 1287683 w 2032000"/>
              <a:gd name="connsiteY146" fmla="*/ 8731 h 43602"/>
              <a:gd name="connsiteX147" fmla="*/ 1293768 w 2032000"/>
              <a:gd name="connsiteY147" fmla="*/ 11377 h 43602"/>
              <a:gd name="connsiteX148" fmla="*/ 1300118 w 2032000"/>
              <a:gd name="connsiteY148" fmla="*/ 14552 h 43602"/>
              <a:gd name="connsiteX149" fmla="*/ 1306468 w 2032000"/>
              <a:gd name="connsiteY149" fmla="*/ 17727 h 43602"/>
              <a:gd name="connsiteX150" fmla="*/ 1312554 w 2032000"/>
              <a:gd name="connsiteY150" fmla="*/ 20902 h 43602"/>
              <a:gd name="connsiteX151" fmla="*/ 1319433 w 2032000"/>
              <a:gd name="connsiteY151" fmla="*/ 23548 h 43602"/>
              <a:gd name="connsiteX152" fmla="*/ 1327106 w 2032000"/>
              <a:gd name="connsiteY152" fmla="*/ 25929 h 43602"/>
              <a:gd name="connsiteX153" fmla="*/ 1335837 w 2032000"/>
              <a:gd name="connsiteY153" fmla="*/ 27781 h 43602"/>
              <a:gd name="connsiteX154" fmla="*/ 1345891 w 2032000"/>
              <a:gd name="connsiteY154" fmla="*/ 29104 h 43602"/>
              <a:gd name="connsiteX155" fmla="*/ 1357268 w 2032000"/>
              <a:gd name="connsiteY155" fmla="*/ 29369 h 43602"/>
              <a:gd name="connsiteX156" fmla="*/ 1368645 w 2032000"/>
              <a:gd name="connsiteY156" fmla="*/ 29104 h 43602"/>
              <a:gd name="connsiteX157" fmla="*/ 1378700 w 2032000"/>
              <a:gd name="connsiteY157" fmla="*/ 27781 h 43602"/>
              <a:gd name="connsiteX158" fmla="*/ 1387431 w 2032000"/>
              <a:gd name="connsiteY158" fmla="*/ 25929 h 43602"/>
              <a:gd name="connsiteX159" fmla="*/ 1395104 w 2032000"/>
              <a:gd name="connsiteY159" fmla="*/ 23548 h 43602"/>
              <a:gd name="connsiteX160" fmla="*/ 1401983 w 2032000"/>
              <a:gd name="connsiteY160" fmla="*/ 20902 h 43602"/>
              <a:gd name="connsiteX161" fmla="*/ 1408068 w 2032000"/>
              <a:gd name="connsiteY161" fmla="*/ 17727 h 43602"/>
              <a:gd name="connsiteX162" fmla="*/ 1414418 w 2032000"/>
              <a:gd name="connsiteY162" fmla="*/ 14552 h 43602"/>
              <a:gd name="connsiteX163" fmla="*/ 1420768 w 2032000"/>
              <a:gd name="connsiteY163" fmla="*/ 11377 h 43602"/>
              <a:gd name="connsiteX164" fmla="*/ 1426854 w 2032000"/>
              <a:gd name="connsiteY164" fmla="*/ 8731 h 43602"/>
              <a:gd name="connsiteX165" fmla="*/ 1433733 w 2032000"/>
              <a:gd name="connsiteY165" fmla="*/ 6085 h 43602"/>
              <a:gd name="connsiteX166" fmla="*/ 1441406 w 2032000"/>
              <a:gd name="connsiteY166" fmla="*/ 3440 h 43602"/>
              <a:gd name="connsiteX167" fmla="*/ 1450137 w 2032000"/>
              <a:gd name="connsiteY167" fmla="*/ 1588 h 43602"/>
              <a:gd name="connsiteX168" fmla="*/ 1460191 w 2032000"/>
              <a:gd name="connsiteY168" fmla="*/ 529 h 43602"/>
              <a:gd name="connsiteX169" fmla="*/ 1471304 w 2032000"/>
              <a:gd name="connsiteY169" fmla="*/ 0 h 43602"/>
              <a:gd name="connsiteX170" fmla="*/ 1482945 w 2032000"/>
              <a:gd name="connsiteY170" fmla="*/ 529 h 43602"/>
              <a:gd name="connsiteX171" fmla="*/ 1493000 w 2032000"/>
              <a:gd name="connsiteY171" fmla="*/ 1588 h 43602"/>
              <a:gd name="connsiteX172" fmla="*/ 1501731 w 2032000"/>
              <a:gd name="connsiteY172" fmla="*/ 3440 h 43602"/>
              <a:gd name="connsiteX173" fmla="*/ 1509404 w 2032000"/>
              <a:gd name="connsiteY173" fmla="*/ 6085 h 43602"/>
              <a:gd name="connsiteX174" fmla="*/ 1516283 w 2032000"/>
              <a:gd name="connsiteY174" fmla="*/ 8731 h 43602"/>
              <a:gd name="connsiteX175" fmla="*/ 1522368 w 2032000"/>
              <a:gd name="connsiteY175" fmla="*/ 11377 h 43602"/>
              <a:gd name="connsiteX176" fmla="*/ 1528718 w 2032000"/>
              <a:gd name="connsiteY176" fmla="*/ 14552 h 43602"/>
              <a:gd name="connsiteX177" fmla="*/ 1535068 w 2032000"/>
              <a:gd name="connsiteY177" fmla="*/ 17727 h 43602"/>
              <a:gd name="connsiteX178" fmla="*/ 1541154 w 2032000"/>
              <a:gd name="connsiteY178" fmla="*/ 20902 h 43602"/>
              <a:gd name="connsiteX179" fmla="*/ 1548033 w 2032000"/>
              <a:gd name="connsiteY179" fmla="*/ 23548 h 43602"/>
              <a:gd name="connsiteX180" fmla="*/ 1555706 w 2032000"/>
              <a:gd name="connsiteY180" fmla="*/ 25929 h 43602"/>
              <a:gd name="connsiteX181" fmla="*/ 1564437 w 2032000"/>
              <a:gd name="connsiteY181" fmla="*/ 27781 h 43602"/>
              <a:gd name="connsiteX182" fmla="*/ 1574491 w 2032000"/>
              <a:gd name="connsiteY182" fmla="*/ 29104 h 43602"/>
              <a:gd name="connsiteX183" fmla="*/ 1585868 w 2032000"/>
              <a:gd name="connsiteY183" fmla="*/ 29369 h 43602"/>
              <a:gd name="connsiteX184" fmla="*/ 1597245 w 2032000"/>
              <a:gd name="connsiteY184" fmla="*/ 29104 h 43602"/>
              <a:gd name="connsiteX185" fmla="*/ 1607300 w 2032000"/>
              <a:gd name="connsiteY185" fmla="*/ 27781 h 43602"/>
              <a:gd name="connsiteX186" fmla="*/ 1616031 w 2032000"/>
              <a:gd name="connsiteY186" fmla="*/ 25929 h 43602"/>
              <a:gd name="connsiteX187" fmla="*/ 1623704 w 2032000"/>
              <a:gd name="connsiteY187" fmla="*/ 23548 h 43602"/>
              <a:gd name="connsiteX188" fmla="*/ 1630583 w 2032000"/>
              <a:gd name="connsiteY188" fmla="*/ 20902 h 43602"/>
              <a:gd name="connsiteX189" fmla="*/ 1636668 w 2032000"/>
              <a:gd name="connsiteY189" fmla="*/ 17727 h 43602"/>
              <a:gd name="connsiteX190" fmla="*/ 1649368 w 2032000"/>
              <a:gd name="connsiteY190" fmla="*/ 11377 h 43602"/>
              <a:gd name="connsiteX191" fmla="*/ 1655454 w 2032000"/>
              <a:gd name="connsiteY191" fmla="*/ 8731 h 43602"/>
              <a:gd name="connsiteX192" fmla="*/ 1662333 w 2032000"/>
              <a:gd name="connsiteY192" fmla="*/ 6085 h 43602"/>
              <a:gd name="connsiteX193" fmla="*/ 1670006 w 2032000"/>
              <a:gd name="connsiteY193" fmla="*/ 3440 h 43602"/>
              <a:gd name="connsiteX194" fmla="*/ 1678737 w 2032000"/>
              <a:gd name="connsiteY194" fmla="*/ 1588 h 43602"/>
              <a:gd name="connsiteX195" fmla="*/ 1688791 w 2032000"/>
              <a:gd name="connsiteY195" fmla="*/ 529 h 43602"/>
              <a:gd name="connsiteX196" fmla="*/ 1700168 w 2032000"/>
              <a:gd name="connsiteY196" fmla="*/ 0 h 43602"/>
              <a:gd name="connsiteX197" fmla="*/ 1711545 w 2032000"/>
              <a:gd name="connsiteY197" fmla="*/ 529 h 43602"/>
              <a:gd name="connsiteX198" fmla="*/ 1721600 w 2032000"/>
              <a:gd name="connsiteY198" fmla="*/ 1588 h 43602"/>
              <a:gd name="connsiteX199" fmla="*/ 1730331 w 2032000"/>
              <a:gd name="connsiteY199" fmla="*/ 3440 h 43602"/>
              <a:gd name="connsiteX200" fmla="*/ 1738004 w 2032000"/>
              <a:gd name="connsiteY200" fmla="*/ 6085 h 43602"/>
              <a:gd name="connsiteX201" fmla="*/ 1744883 w 2032000"/>
              <a:gd name="connsiteY201" fmla="*/ 8731 h 43602"/>
              <a:gd name="connsiteX202" fmla="*/ 1750968 w 2032000"/>
              <a:gd name="connsiteY202" fmla="*/ 11377 h 43602"/>
              <a:gd name="connsiteX203" fmla="*/ 1757318 w 2032000"/>
              <a:gd name="connsiteY203" fmla="*/ 14552 h 43602"/>
              <a:gd name="connsiteX204" fmla="*/ 1763668 w 2032000"/>
              <a:gd name="connsiteY204" fmla="*/ 17727 h 43602"/>
              <a:gd name="connsiteX205" fmla="*/ 1769754 w 2032000"/>
              <a:gd name="connsiteY205" fmla="*/ 20902 h 43602"/>
              <a:gd name="connsiteX206" fmla="*/ 1776633 w 2032000"/>
              <a:gd name="connsiteY206" fmla="*/ 23548 h 43602"/>
              <a:gd name="connsiteX207" fmla="*/ 1784306 w 2032000"/>
              <a:gd name="connsiteY207" fmla="*/ 25929 h 43602"/>
              <a:gd name="connsiteX208" fmla="*/ 1793037 w 2032000"/>
              <a:gd name="connsiteY208" fmla="*/ 27781 h 43602"/>
              <a:gd name="connsiteX209" fmla="*/ 1803091 w 2032000"/>
              <a:gd name="connsiteY209" fmla="*/ 29104 h 43602"/>
              <a:gd name="connsiteX210" fmla="*/ 1814468 w 2032000"/>
              <a:gd name="connsiteY210" fmla="*/ 29369 h 43602"/>
              <a:gd name="connsiteX211" fmla="*/ 1825845 w 2032000"/>
              <a:gd name="connsiteY211" fmla="*/ 29104 h 43602"/>
              <a:gd name="connsiteX212" fmla="*/ 1835900 w 2032000"/>
              <a:gd name="connsiteY212" fmla="*/ 27781 h 43602"/>
              <a:gd name="connsiteX213" fmla="*/ 1844631 w 2032000"/>
              <a:gd name="connsiteY213" fmla="*/ 25929 h 43602"/>
              <a:gd name="connsiteX214" fmla="*/ 1852304 w 2032000"/>
              <a:gd name="connsiteY214" fmla="*/ 23548 h 43602"/>
              <a:gd name="connsiteX215" fmla="*/ 1859183 w 2032000"/>
              <a:gd name="connsiteY215" fmla="*/ 20902 h 43602"/>
              <a:gd name="connsiteX216" fmla="*/ 1865268 w 2032000"/>
              <a:gd name="connsiteY216" fmla="*/ 17727 h 43602"/>
              <a:gd name="connsiteX217" fmla="*/ 1871618 w 2032000"/>
              <a:gd name="connsiteY217" fmla="*/ 14552 h 43602"/>
              <a:gd name="connsiteX218" fmla="*/ 1877968 w 2032000"/>
              <a:gd name="connsiteY218" fmla="*/ 11377 h 43602"/>
              <a:gd name="connsiteX219" fmla="*/ 1884054 w 2032000"/>
              <a:gd name="connsiteY219" fmla="*/ 8731 h 43602"/>
              <a:gd name="connsiteX220" fmla="*/ 1890933 w 2032000"/>
              <a:gd name="connsiteY220" fmla="*/ 6085 h 43602"/>
              <a:gd name="connsiteX221" fmla="*/ 1898606 w 2032000"/>
              <a:gd name="connsiteY221" fmla="*/ 3440 h 43602"/>
              <a:gd name="connsiteX222" fmla="*/ 1907337 w 2032000"/>
              <a:gd name="connsiteY222" fmla="*/ 1588 h 43602"/>
              <a:gd name="connsiteX223" fmla="*/ 1917391 w 2032000"/>
              <a:gd name="connsiteY223" fmla="*/ 529 h 43602"/>
              <a:gd name="connsiteX224" fmla="*/ 1928768 w 2032000"/>
              <a:gd name="connsiteY224" fmla="*/ 0 h 43602"/>
              <a:gd name="connsiteX225" fmla="*/ 1940145 w 2032000"/>
              <a:gd name="connsiteY225" fmla="*/ 529 h 43602"/>
              <a:gd name="connsiteX226" fmla="*/ 1950200 w 2032000"/>
              <a:gd name="connsiteY226" fmla="*/ 1588 h 43602"/>
              <a:gd name="connsiteX227" fmla="*/ 1958931 w 2032000"/>
              <a:gd name="connsiteY227" fmla="*/ 3440 h 43602"/>
              <a:gd name="connsiteX228" fmla="*/ 1966604 w 2032000"/>
              <a:gd name="connsiteY228" fmla="*/ 6085 h 43602"/>
              <a:gd name="connsiteX229" fmla="*/ 1973483 w 2032000"/>
              <a:gd name="connsiteY229" fmla="*/ 8731 h 43602"/>
              <a:gd name="connsiteX230" fmla="*/ 1979568 w 2032000"/>
              <a:gd name="connsiteY230" fmla="*/ 11377 h 43602"/>
              <a:gd name="connsiteX231" fmla="*/ 1985918 w 2032000"/>
              <a:gd name="connsiteY231" fmla="*/ 14552 h 43602"/>
              <a:gd name="connsiteX232" fmla="*/ 1992268 w 2032000"/>
              <a:gd name="connsiteY232" fmla="*/ 17727 h 43602"/>
              <a:gd name="connsiteX233" fmla="*/ 1998354 w 2032000"/>
              <a:gd name="connsiteY233" fmla="*/ 20902 h 43602"/>
              <a:gd name="connsiteX234" fmla="*/ 2005233 w 2032000"/>
              <a:gd name="connsiteY234" fmla="*/ 23548 h 43602"/>
              <a:gd name="connsiteX235" fmla="*/ 2012906 w 2032000"/>
              <a:gd name="connsiteY235" fmla="*/ 25929 h 43602"/>
              <a:gd name="connsiteX236" fmla="*/ 2021637 w 2032000"/>
              <a:gd name="connsiteY236" fmla="*/ 27781 h 43602"/>
              <a:gd name="connsiteX237" fmla="*/ 2031691 w 2032000"/>
              <a:gd name="connsiteY237" fmla="*/ 29104 h 43602"/>
              <a:gd name="connsiteX238" fmla="*/ 2032000 w 2032000"/>
              <a:gd name="connsiteY238" fmla="*/ 29111 h 43602"/>
              <a:gd name="connsiteX239" fmla="*/ 2032000 w 2032000"/>
              <a:gd name="connsiteY239" fmla="*/ 43344 h 43602"/>
              <a:gd name="connsiteX240" fmla="*/ 2031691 w 2032000"/>
              <a:gd name="connsiteY240" fmla="*/ 43337 h 43602"/>
              <a:gd name="connsiteX241" fmla="*/ 2021637 w 2032000"/>
              <a:gd name="connsiteY241" fmla="*/ 42014 h 43602"/>
              <a:gd name="connsiteX242" fmla="*/ 2012906 w 2032000"/>
              <a:gd name="connsiteY242" fmla="*/ 40162 h 43602"/>
              <a:gd name="connsiteX243" fmla="*/ 2005233 w 2032000"/>
              <a:gd name="connsiteY243" fmla="*/ 37781 h 43602"/>
              <a:gd name="connsiteX244" fmla="*/ 1998354 w 2032000"/>
              <a:gd name="connsiteY244" fmla="*/ 35135 h 43602"/>
              <a:gd name="connsiteX245" fmla="*/ 1992268 w 2032000"/>
              <a:gd name="connsiteY245" fmla="*/ 31960 h 43602"/>
              <a:gd name="connsiteX246" fmla="*/ 1985918 w 2032000"/>
              <a:gd name="connsiteY246" fmla="*/ 28785 h 43602"/>
              <a:gd name="connsiteX247" fmla="*/ 1979568 w 2032000"/>
              <a:gd name="connsiteY247" fmla="*/ 25610 h 43602"/>
              <a:gd name="connsiteX248" fmla="*/ 1973483 w 2032000"/>
              <a:gd name="connsiteY248" fmla="*/ 22964 h 43602"/>
              <a:gd name="connsiteX249" fmla="*/ 1966604 w 2032000"/>
              <a:gd name="connsiteY249" fmla="*/ 20318 h 43602"/>
              <a:gd name="connsiteX250" fmla="*/ 1958931 w 2032000"/>
              <a:gd name="connsiteY250" fmla="*/ 17673 h 43602"/>
              <a:gd name="connsiteX251" fmla="*/ 1950200 w 2032000"/>
              <a:gd name="connsiteY251" fmla="*/ 15821 h 43602"/>
              <a:gd name="connsiteX252" fmla="*/ 1940145 w 2032000"/>
              <a:gd name="connsiteY252" fmla="*/ 14762 h 43602"/>
              <a:gd name="connsiteX253" fmla="*/ 1928768 w 2032000"/>
              <a:gd name="connsiteY253" fmla="*/ 14233 h 43602"/>
              <a:gd name="connsiteX254" fmla="*/ 1917391 w 2032000"/>
              <a:gd name="connsiteY254" fmla="*/ 14762 h 43602"/>
              <a:gd name="connsiteX255" fmla="*/ 1907337 w 2032000"/>
              <a:gd name="connsiteY255" fmla="*/ 15821 h 43602"/>
              <a:gd name="connsiteX256" fmla="*/ 1898606 w 2032000"/>
              <a:gd name="connsiteY256" fmla="*/ 17673 h 43602"/>
              <a:gd name="connsiteX257" fmla="*/ 1890933 w 2032000"/>
              <a:gd name="connsiteY257" fmla="*/ 20318 h 43602"/>
              <a:gd name="connsiteX258" fmla="*/ 1884054 w 2032000"/>
              <a:gd name="connsiteY258" fmla="*/ 22964 h 43602"/>
              <a:gd name="connsiteX259" fmla="*/ 1877968 w 2032000"/>
              <a:gd name="connsiteY259" fmla="*/ 25610 h 43602"/>
              <a:gd name="connsiteX260" fmla="*/ 1871618 w 2032000"/>
              <a:gd name="connsiteY260" fmla="*/ 28785 h 43602"/>
              <a:gd name="connsiteX261" fmla="*/ 1865268 w 2032000"/>
              <a:gd name="connsiteY261" fmla="*/ 31960 h 43602"/>
              <a:gd name="connsiteX262" fmla="*/ 1859183 w 2032000"/>
              <a:gd name="connsiteY262" fmla="*/ 35135 h 43602"/>
              <a:gd name="connsiteX263" fmla="*/ 1852304 w 2032000"/>
              <a:gd name="connsiteY263" fmla="*/ 37781 h 43602"/>
              <a:gd name="connsiteX264" fmla="*/ 1844631 w 2032000"/>
              <a:gd name="connsiteY264" fmla="*/ 40162 h 43602"/>
              <a:gd name="connsiteX265" fmla="*/ 1835900 w 2032000"/>
              <a:gd name="connsiteY265" fmla="*/ 42014 h 43602"/>
              <a:gd name="connsiteX266" fmla="*/ 1825845 w 2032000"/>
              <a:gd name="connsiteY266" fmla="*/ 43337 h 43602"/>
              <a:gd name="connsiteX267" fmla="*/ 1814468 w 2032000"/>
              <a:gd name="connsiteY267" fmla="*/ 43602 h 43602"/>
              <a:gd name="connsiteX268" fmla="*/ 1803091 w 2032000"/>
              <a:gd name="connsiteY268" fmla="*/ 43337 h 43602"/>
              <a:gd name="connsiteX269" fmla="*/ 1793037 w 2032000"/>
              <a:gd name="connsiteY269" fmla="*/ 42014 h 43602"/>
              <a:gd name="connsiteX270" fmla="*/ 1784306 w 2032000"/>
              <a:gd name="connsiteY270" fmla="*/ 40162 h 43602"/>
              <a:gd name="connsiteX271" fmla="*/ 1776633 w 2032000"/>
              <a:gd name="connsiteY271" fmla="*/ 37781 h 43602"/>
              <a:gd name="connsiteX272" fmla="*/ 1769754 w 2032000"/>
              <a:gd name="connsiteY272" fmla="*/ 35135 h 43602"/>
              <a:gd name="connsiteX273" fmla="*/ 1763668 w 2032000"/>
              <a:gd name="connsiteY273" fmla="*/ 31960 h 43602"/>
              <a:gd name="connsiteX274" fmla="*/ 1757318 w 2032000"/>
              <a:gd name="connsiteY274" fmla="*/ 28785 h 43602"/>
              <a:gd name="connsiteX275" fmla="*/ 1750968 w 2032000"/>
              <a:gd name="connsiteY275" fmla="*/ 25610 h 43602"/>
              <a:gd name="connsiteX276" fmla="*/ 1744883 w 2032000"/>
              <a:gd name="connsiteY276" fmla="*/ 22964 h 43602"/>
              <a:gd name="connsiteX277" fmla="*/ 1738004 w 2032000"/>
              <a:gd name="connsiteY277" fmla="*/ 20318 h 43602"/>
              <a:gd name="connsiteX278" fmla="*/ 1730331 w 2032000"/>
              <a:gd name="connsiteY278" fmla="*/ 17673 h 43602"/>
              <a:gd name="connsiteX279" fmla="*/ 1721600 w 2032000"/>
              <a:gd name="connsiteY279" fmla="*/ 15821 h 43602"/>
              <a:gd name="connsiteX280" fmla="*/ 1711545 w 2032000"/>
              <a:gd name="connsiteY280" fmla="*/ 14762 h 43602"/>
              <a:gd name="connsiteX281" fmla="*/ 1700168 w 2032000"/>
              <a:gd name="connsiteY281" fmla="*/ 14233 h 43602"/>
              <a:gd name="connsiteX282" fmla="*/ 1688791 w 2032000"/>
              <a:gd name="connsiteY282" fmla="*/ 14762 h 43602"/>
              <a:gd name="connsiteX283" fmla="*/ 1678737 w 2032000"/>
              <a:gd name="connsiteY283" fmla="*/ 15821 h 43602"/>
              <a:gd name="connsiteX284" fmla="*/ 1670006 w 2032000"/>
              <a:gd name="connsiteY284" fmla="*/ 17673 h 43602"/>
              <a:gd name="connsiteX285" fmla="*/ 1662333 w 2032000"/>
              <a:gd name="connsiteY285" fmla="*/ 20318 h 43602"/>
              <a:gd name="connsiteX286" fmla="*/ 1655454 w 2032000"/>
              <a:gd name="connsiteY286" fmla="*/ 22964 h 43602"/>
              <a:gd name="connsiteX287" fmla="*/ 1649368 w 2032000"/>
              <a:gd name="connsiteY287" fmla="*/ 25610 h 43602"/>
              <a:gd name="connsiteX288" fmla="*/ 1636668 w 2032000"/>
              <a:gd name="connsiteY288" fmla="*/ 31960 h 43602"/>
              <a:gd name="connsiteX289" fmla="*/ 1630583 w 2032000"/>
              <a:gd name="connsiteY289" fmla="*/ 35135 h 43602"/>
              <a:gd name="connsiteX290" fmla="*/ 1623704 w 2032000"/>
              <a:gd name="connsiteY290" fmla="*/ 37781 h 43602"/>
              <a:gd name="connsiteX291" fmla="*/ 1616031 w 2032000"/>
              <a:gd name="connsiteY291" fmla="*/ 40162 h 43602"/>
              <a:gd name="connsiteX292" fmla="*/ 1607300 w 2032000"/>
              <a:gd name="connsiteY292" fmla="*/ 42014 h 43602"/>
              <a:gd name="connsiteX293" fmla="*/ 1597245 w 2032000"/>
              <a:gd name="connsiteY293" fmla="*/ 43337 h 43602"/>
              <a:gd name="connsiteX294" fmla="*/ 1585868 w 2032000"/>
              <a:gd name="connsiteY294" fmla="*/ 43602 h 43602"/>
              <a:gd name="connsiteX295" fmla="*/ 1574491 w 2032000"/>
              <a:gd name="connsiteY295" fmla="*/ 43337 h 43602"/>
              <a:gd name="connsiteX296" fmla="*/ 1564437 w 2032000"/>
              <a:gd name="connsiteY296" fmla="*/ 42014 h 43602"/>
              <a:gd name="connsiteX297" fmla="*/ 1555706 w 2032000"/>
              <a:gd name="connsiteY297" fmla="*/ 40162 h 43602"/>
              <a:gd name="connsiteX298" fmla="*/ 1548033 w 2032000"/>
              <a:gd name="connsiteY298" fmla="*/ 37781 h 43602"/>
              <a:gd name="connsiteX299" fmla="*/ 1541154 w 2032000"/>
              <a:gd name="connsiteY299" fmla="*/ 35135 h 43602"/>
              <a:gd name="connsiteX300" fmla="*/ 1535068 w 2032000"/>
              <a:gd name="connsiteY300" fmla="*/ 31960 h 43602"/>
              <a:gd name="connsiteX301" fmla="*/ 1528718 w 2032000"/>
              <a:gd name="connsiteY301" fmla="*/ 28785 h 43602"/>
              <a:gd name="connsiteX302" fmla="*/ 1522368 w 2032000"/>
              <a:gd name="connsiteY302" fmla="*/ 25610 h 43602"/>
              <a:gd name="connsiteX303" fmla="*/ 1516283 w 2032000"/>
              <a:gd name="connsiteY303" fmla="*/ 22964 h 43602"/>
              <a:gd name="connsiteX304" fmla="*/ 1509404 w 2032000"/>
              <a:gd name="connsiteY304" fmla="*/ 20318 h 43602"/>
              <a:gd name="connsiteX305" fmla="*/ 1501731 w 2032000"/>
              <a:gd name="connsiteY305" fmla="*/ 17673 h 43602"/>
              <a:gd name="connsiteX306" fmla="*/ 1493000 w 2032000"/>
              <a:gd name="connsiteY306" fmla="*/ 15821 h 43602"/>
              <a:gd name="connsiteX307" fmla="*/ 1482945 w 2032000"/>
              <a:gd name="connsiteY307" fmla="*/ 14762 h 43602"/>
              <a:gd name="connsiteX308" fmla="*/ 1471304 w 2032000"/>
              <a:gd name="connsiteY308" fmla="*/ 14233 h 43602"/>
              <a:gd name="connsiteX309" fmla="*/ 1460191 w 2032000"/>
              <a:gd name="connsiteY309" fmla="*/ 14762 h 43602"/>
              <a:gd name="connsiteX310" fmla="*/ 1450137 w 2032000"/>
              <a:gd name="connsiteY310" fmla="*/ 15821 h 43602"/>
              <a:gd name="connsiteX311" fmla="*/ 1441406 w 2032000"/>
              <a:gd name="connsiteY311" fmla="*/ 17673 h 43602"/>
              <a:gd name="connsiteX312" fmla="*/ 1433733 w 2032000"/>
              <a:gd name="connsiteY312" fmla="*/ 20318 h 43602"/>
              <a:gd name="connsiteX313" fmla="*/ 1426854 w 2032000"/>
              <a:gd name="connsiteY313" fmla="*/ 22964 h 43602"/>
              <a:gd name="connsiteX314" fmla="*/ 1420768 w 2032000"/>
              <a:gd name="connsiteY314" fmla="*/ 25610 h 43602"/>
              <a:gd name="connsiteX315" fmla="*/ 1414418 w 2032000"/>
              <a:gd name="connsiteY315" fmla="*/ 28785 h 43602"/>
              <a:gd name="connsiteX316" fmla="*/ 1408068 w 2032000"/>
              <a:gd name="connsiteY316" fmla="*/ 31960 h 43602"/>
              <a:gd name="connsiteX317" fmla="*/ 1401983 w 2032000"/>
              <a:gd name="connsiteY317" fmla="*/ 35135 h 43602"/>
              <a:gd name="connsiteX318" fmla="*/ 1395104 w 2032000"/>
              <a:gd name="connsiteY318" fmla="*/ 37781 h 43602"/>
              <a:gd name="connsiteX319" fmla="*/ 1387431 w 2032000"/>
              <a:gd name="connsiteY319" fmla="*/ 40162 h 43602"/>
              <a:gd name="connsiteX320" fmla="*/ 1378700 w 2032000"/>
              <a:gd name="connsiteY320" fmla="*/ 42014 h 43602"/>
              <a:gd name="connsiteX321" fmla="*/ 1368645 w 2032000"/>
              <a:gd name="connsiteY321" fmla="*/ 43337 h 43602"/>
              <a:gd name="connsiteX322" fmla="*/ 1357268 w 2032000"/>
              <a:gd name="connsiteY322" fmla="*/ 43602 h 43602"/>
              <a:gd name="connsiteX323" fmla="*/ 1345891 w 2032000"/>
              <a:gd name="connsiteY323" fmla="*/ 43337 h 43602"/>
              <a:gd name="connsiteX324" fmla="*/ 1335837 w 2032000"/>
              <a:gd name="connsiteY324" fmla="*/ 42014 h 43602"/>
              <a:gd name="connsiteX325" fmla="*/ 1327106 w 2032000"/>
              <a:gd name="connsiteY325" fmla="*/ 40162 h 43602"/>
              <a:gd name="connsiteX326" fmla="*/ 1319433 w 2032000"/>
              <a:gd name="connsiteY326" fmla="*/ 37781 h 43602"/>
              <a:gd name="connsiteX327" fmla="*/ 1312554 w 2032000"/>
              <a:gd name="connsiteY327" fmla="*/ 35135 h 43602"/>
              <a:gd name="connsiteX328" fmla="*/ 1306468 w 2032000"/>
              <a:gd name="connsiteY328" fmla="*/ 31960 h 43602"/>
              <a:gd name="connsiteX329" fmla="*/ 1300118 w 2032000"/>
              <a:gd name="connsiteY329" fmla="*/ 28785 h 43602"/>
              <a:gd name="connsiteX330" fmla="*/ 1293768 w 2032000"/>
              <a:gd name="connsiteY330" fmla="*/ 25610 h 43602"/>
              <a:gd name="connsiteX331" fmla="*/ 1287683 w 2032000"/>
              <a:gd name="connsiteY331" fmla="*/ 22964 h 43602"/>
              <a:gd name="connsiteX332" fmla="*/ 1280804 w 2032000"/>
              <a:gd name="connsiteY332" fmla="*/ 20318 h 43602"/>
              <a:gd name="connsiteX333" fmla="*/ 1273131 w 2032000"/>
              <a:gd name="connsiteY333" fmla="*/ 17673 h 43602"/>
              <a:gd name="connsiteX334" fmla="*/ 1264400 w 2032000"/>
              <a:gd name="connsiteY334" fmla="*/ 15821 h 43602"/>
              <a:gd name="connsiteX335" fmla="*/ 1254345 w 2032000"/>
              <a:gd name="connsiteY335" fmla="*/ 14762 h 43602"/>
              <a:gd name="connsiteX336" fmla="*/ 1242968 w 2032000"/>
              <a:gd name="connsiteY336" fmla="*/ 14233 h 43602"/>
              <a:gd name="connsiteX337" fmla="*/ 1231591 w 2032000"/>
              <a:gd name="connsiteY337" fmla="*/ 14762 h 43602"/>
              <a:gd name="connsiteX338" fmla="*/ 1221537 w 2032000"/>
              <a:gd name="connsiteY338" fmla="*/ 15821 h 43602"/>
              <a:gd name="connsiteX339" fmla="*/ 1212806 w 2032000"/>
              <a:gd name="connsiteY339" fmla="*/ 17673 h 43602"/>
              <a:gd name="connsiteX340" fmla="*/ 1205133 w 2032000"/>
              <a:gd name="connsiteY340" fmla="*/ 20318 h 43602"/>
              <a:gd name="connsiteX341" fmla="*/ 1198254 w 2032000"/>
              <a:gd name="connsiteY341" fmla="*/ 22964 h 43602"/>
              <a:gd name="connsiteX342" fmla="*/ 1192168 w 2032000"/>
              <a:gd name="connsiteY342" fmla="*/ 25610 h 43602"/>
              <a:gd name="connsiteX343" fmla="*/ 1185818 w 2032000"/>
              <a:gd name="connsiteY343" fmla="*/ 28785 h 43602"/>
              <a:gd name="connsiteX344" fmla="*/ 1179468 w 2032000"/>
              <a:gd name="connsiteY344" fmla="*/ 31960 h 43602"/>
              <a:gd name="connsiteX345" fmla="*/ 1173383 w 2032000"/>
              <a:gd name="connsiteY345" fmla="*/ 35135 h 43602"/>
              <a:gd name="connsiteX346" fmla="*/ 1166504 w 2032000"/>
              <a:gd name="connsiteY346" fmla="*/ 37781 h 43602"/>
              <a:gd name="connsiteX347" fmla="*/ 1158831 w 2032000"/>
              <a:gd name="connsiteY347" fmla="*/ 40162 h 43602"/>
              <a:gd name="connsiteX348" fmla="*/ 1150100 w 2032000"/>
              <a:gd name="connsiteY348" fmla="*/ 42014 h 43602"/>
              <a:gd name="connsiteX349" fmla="*/ 1140045 w 2032000"/>
              <a:gd name="connsiteY349" fmla="*/ 43337 h 43602"/>
              <a:gd name="connsiteX350" fmla="*/ 1130300 w 2032000"/>
              <a:gd name="connsiteY350" fmla="*/ 43564 h 43602"/>
              <a:gd name="connsiteX351" fmla="*/ 1120555 w 2032000"/>
              <a:gd name="connsiteY351" fmla="*/ 43337 h 43602"/>
              <a:gd name="connsiteX352" fmla="*/ 1110501 w 2032000"/>
              <a:gd name="connsiteY352" fmla="*/ 42014 h 43602"/>
              <a:gd name="connsiteX353" fmla="*/ 1101769 w 2032000"/>
              <a:gd name="connsiteY353" fmla="*/ 40162 h 43602"/>
              <a:gd name="connsiteX354" fmla="*/ 1094096 w 2032000"/>
              <a:gd name="connsiteY354" fmla="*/ 37781 h 43602"/>
              <a:gd name="connsiteX355" fmla="*/ 1087217 w 2032000"/>
              <a:gd name="connsiteY355" fmla="*/ 35135 h 43602"/>
              <a:gd name="connsiteX356" fmla="*/ 1081132 w 2032000"/>
              <a:gd name="connsiteY356" fmla="*/ 31960 h 43602"/>
              <a:gd name="connsiteX357" fmla="*/ 1074782 w 2032000"/>
              <a:gd name="connsiteY357" fmla="*/ 28785 h 43602"/>
              <a:gd name="connsiteX358" fmla="*/ 1068432 w 2032000"/>
              <a:gd name="connsiteY358" fmla="*/ 25610 h 43602"/>
              <a:gd name="connsiteX359" fmla="*/ 1062346 w 2032000"/>
              <a:gd name="connsiteY359" fmla="*/ 22964 h 43602"/>
              <a:gd name="connsiteX360" fmla="*/ 1055467 w 2032000"/>
              <a:gd name="connsiteY360" fmla="*/ 20318 h 43602"/>
              <a:gd name="connsiteX361" fmla="*/ 1047794 w 2032000"/>
              <a:gd name="connsiteY361" fmla="*/ 17673 h 43602"/>
              <a:gd name="connsiteX362" fmla="*/ 1039063 w 2032000"/>
              <a:gd name="connsiteY362" fmla="*/ 15821 h 43602"/>
              <a:gd name="connsiteX363" fmla="*/ 1029009 w 2032000"/>
              <a:gd name="connsiteY363" fmla="*/ 14762 h 43602"/>
              <a:gd name="connsiteX364" fmla="*/ 1017632 w 2032000"/>
              <a:gd name="connsiteY364" fmla="*/ 14233 h 43602"/>
              <a:gd name="connsiteX365" fmla="*/ 1016000 w 2032000"/>
              <a:gd name="connsiteY365" fmla="*/ 14309 h 43602"/>
              <a:gd name="connsiteX366" fmla="*/ 1014368 w 2032000"/>
              <a:gd name="connsiteY366" fmla="*/ 14233 h 43602"/>
              <a:gd name="connsiteX367" fmla="*/ 1002991 w 2032000"/>
              <a:gd name="connsiteY367" fmla="*/ 14762 h 43602"/>
              <a:gd name="connsiteX368" fmla="*/ 992937 w 2032000"/>
              <a:gd name="connsiteY368" fmla="*/ 15821 h 43602"/>
              <a:gd name="connsiteX369" fmla="*/ 984206 w 2032000"/>
              <a:gd name="connsiteY369" fmla="*/ 17673 h 43602"/>
              <a:gd name="connsiteX370" fmla="*/ 976533 w 2032000"/>
              <a:gd name="connsiteY370" fmla="*/ 20318 h 43602"/>
              <a:gd name="connsiteX371" fmla="*/ 969654 w 2032000"/>
              <a:gd name="connsiteY371" fmla="*/ 22964 h 43602"/>
              <a:gd name="connsiteX372" fmla="*/ 963568 w 2032000"/>
              <a:gd name="connsiteY372" fmla="*/ 25610 h 43602"/>
              <a:gd name="connsiteX373" fmla="*/ 957218 w 2032000"/>
              <a:gd name="connsiteY373" fmla="*/ 28785 h 43602"/>
              <a:gd name="connsiteX374" fmla="*/ 950868 w 2032000"/>
              <a:gd name="connsiteY374" fmla="*/ 31960 h 43602"/>
              <a:gd name="connsiteX375" fmla="*/ 944783 w 2032000"/>
              <a:gd name="connsiteY375" fmla="*/ 35135 h 43602"/>
              <a:gd name="connsiteX376" fmla="*/ 937904 w 2032000"/>
              <a:gd name="connsiteY376" fmla="*/ 37781 h 43602"/>
              <a:gd name="connsiteX377" fmla="*/ 930231 w 2032000"/>
              <a:gd name="connsiteY377" fmla="*/ 40162 h 43602"/>
              <a:gd name="connsiteX378" fmla="*/ 921499 w 2032000"/>
              <a:gd name="connsiteY378" fmla="*/ 42014 h 43602"/>
              <a:gd name="connsiteX379" fmla="*/ 911445 w 2032000"/>
              <a:gd name="connsiteY379" fmla="*/ 43337 h 43602"/>
              <a:gd name="connsiteX380" fmla="*/ 901700 w 2032000"/>
              <a:gd name="connsiteY380" fmla="*/ 43564 h 43602"/>
              <a:gd name="connsiteX381" fmla="*/ 891955 w 2032000"/>
              <a:gd name="connsiteY381" fmla="*/ 43337 h 43602"/>
              <a:gd name="connsiteX382" fmla="*/ 881900 w 2032000"/>
              <a:gd name="connsiteY382" fmla="*/ 42014 h 43602"/>
              <a:gd name="connsiteX383" fmla="*/ 873169 w 2032000"/>
              <a:gd name="connsiteY383" fmla="*/ 40162 h 43602"/>
              <a:gd name="connsiteX384" fmla="*/ 865496 w 2032000"/>
              <a:gd name="connsiteY384" fmla="*/ 37781 h 43602"/>
              <a:gd name="connsiteX385" fmla="*/ 858617 w 2032000"/>
              <a:gd name="connsiteY385" fmla="*/ 35135 h 43602"/>
              <a:gd name="connsiteX386" fmla="*/ 852532 w 2032000"/>
              <a:gd name="connsiteY386" fmla="*/ 31960 h 43602"/>
              <a:gd name="connsiteX387" fmla="*/ 846182 w 2032000"/>
              <a:gd name="connsiteY387" fmla="*/ 28785 h 43602"/>
              <a:gd name="connsiteX388" fmla="*/ 839832 w 2032000"/>
              <a:gd name="connsiteY388" fmla="*/ 25610 h 43602"/>
              <a:gd name="connsiteX389" fmla="*/ 833746 w 2032000"/>
              <a:gd name="connsiteY389" fmla="*/ 22964 h 43602"/>
              <a:gd name="connsiteX390" fmla="*/ 826867 w 2032000"/>
              <a:gd name="connsiteY390" fmla="*/ 20318 h 43602"/>
              <a:gd name="connsiteX391" fmla="*/ 819194 w 2032000"/>
              <a:gd name="connsiteY391" fmla="*/ 17673 h 43602"/>
              <a:gd name="connsiteX392" fmla="*/ 810463 w 2032000"/>
              <a:gd name="connsiteY392" fmla="*/ 15821 h 43602"/>
              <a:gd name="connsiteX393" fmla="*/ 800409 w 2032000"/>
              <a:gd name="connsiteY393" fmla="*/ 14762 h 43602"/>
              <a:gd name="connsiteX394" fmla="*/ 789032 w 2032000"/>
              <a:gd name="connsiteY394" fmla="*/ 14233 h 43602"/>
              <a:gd name="connsiteX395" fmla="*/ 777655 w 2032000"/>
              <a:gd name="connsiteY395" fmla="*/ 14762 h 43602"/>
              <a:gd name="connsiteX396" fmla="*/ 767600 w 2032000"/>
              <a:gd name="connsiteY396" fmla="*/ 15821 h 43602"/>
              <a:gd name="connsiteX397" fmla="*/ 758869 w 2032000"/>
              <a:gd name="connsiteY397" fmla="*/ 17673 h 43602"/>
              <a:gd name="connsiteX398" fmla="*/ 751196 w 2032000"/>
              <a:gd name="connsiteY398" fmla="*/ 20318 h 43602"/>
              <a:gd name="connsiteX399" fmla="*/ 744317 w 2032000"/>
              <a:gd name="connsiteY399" fmla="*/ 22964 h 43602"/>
              <a:gd name="connsiteX400" fmla="*/ 738232 w 2032000"/>
              <a:gd name="connsiteY400" fmla="*/ 25610 h 43602"/>
              <a:gd name="connsiteX401" fmla="*/ 725532 w 2032000"/>
              <a:gd name="connsiteY401" fmla="*/ 31960 h 43602"/>
              <a:gd name="connsiteX402" fmla="*/ 719446 w 2032000"/>
              <a:gd name="connsiteY402" fmla="*/ 35135 h 43602"/>
              <a:gd name="connsiteX403" fmla="*/ 712567 w 2032000"/>
              <a:gd name="connsiteY403" fmla="*/ 37781 h 43602"/>
              <a:gd name="connsiteX404" fmla="*/ 704894 w 2032000"/>
              <a:gd name="connsiteY404" fmla="*/ 40162 h 43602"/>
              <a:gd name="connsiteX405" fmla="*/ 696163 w 2032000"/>
              <a:gd name="connsiteY405" fmla="*/ 42014 h 43602"/>
              <a:gd name="connsiteX406" fmla="*/ 686109 w 2032000"/>
              <a:gd name="connsiteY406" fmla="*/ 43337 h 43602"/>
              <a:gd name="connsiteX407" fmla="*/ 674732 w 2032000"/>
              <a:gd name="connsiteY407" fmla="*/ 43602 h 43602"/>
              <a:gd name="connsiteX408" fmla="*/ 663355 w 2032000"/>
              <a:gd name="connsiteY408" fmla="*/ 43337 h 43602"/>
              <a:gd name="connsiteX409" fmla="*/ 653300 w 2032000"/>
              <a:gd name="connsiteY409" fmla="*/ 42014 h 43602"/>
              <a:gd name="connsiteX410" fmla="*/ 644569 w 2032000"/>
              <a:gd name="connsiteY410" fmla="*/ 40162 h 43602"/>
              <a:gd name="connsiteX411" fmla="*/ 636896 w 2032000"/>
              <a:gd name="connsiteY411" fmla="*/ 37781 h 43602"/>
              <a:gd name="connsiteX412" fmla="*/ 630017 w 2032000"/>
              <a:gd name="connsiteY412" fmla="*/ 35135 h 43602"/>
              <a:gd name="connsiteX413" fmla="*/ 623932 w 2032000"/>
              <a:gd name="connsiteY413" fmla="*/ 31960 h 43602"/>
              <a:gd name="connsiteX414" fmla="*/ 617582 w 2032000"/>
              <a:gd name="connsiteY414" fmla="*/ 28785 h 43602"/>
              <a:gd name="connsiteX415" fmla="*/ 611232 w 2032000"/>
              <a:gd name="connsiteY415" fmla="*/ 25610 h 43602"/>
              <a:gd name="connsiteX416" fmla="*/ 605146 w 2032000"/>
              <a:gd name="connsiteY416" fmla="*/ 22964 h 43602"/>
              <a:gd name="connsiteX417" fmla="*/ 598267 w 2032000"/>
              <a:gd name="connsiteY417" fmla="*/ 20318 h 43602"/>
              <a:gd name="connsiteX418" fmla="*/ 590594 w 2032000"/>
              <a:gd name="connsiteY418" fmla="*/ 17673 h 43602"/>
              <a:gd name="connsiteX419" fmla="*/ 581863 w 2032000"/>
              <a:gd name="connsiteY419" fmla="*/ 15821 h 43602"/>
              <a:gd name="connsiteX420" fmla="*/ 571809 w 2032000"/>
              <a:gd name="connsiteY420" fmla="*/ 14762 h 43602"/>
              <a:gd name="connsiteX421" fmla="*/ 560167 w 2032000"/>
              <a:gd name="connsiteY421" fmla="*/ 14233 h 43602"/>
              <a:gd name="connsiteX422" fmla="*/ 549055 w 2032000"/>
              <a:gd name="connsiteY422" fmla="*/ 14762 h 43602"/>
              <a:gd name="connsiteX423" fmla="*/ 539000 w 2032000"/>
              <a:gd name="connsiteY423" fmla="*/ 15821 h 43602"/>
              <a:gd name="connsiteX424" fmla="*/ 530269 w 2032000"/>
              <a:gd name="connsiteY424" fmla="*/ 17673 h 43602"/>
              <a:gd name="connsiteX425" fmla="*/ 522596 w 2032000"/>
              <a:gd name="connsiteY425" fmla="*/ 20318 h 43602"/>
              <a:gd name="connsiteX426" fmla="*/ 515717 w 2032000"/>
              <a:gd name="connsiteY426" fmla="*/ 22964 h 43602"/>
              <a:gd name="connsiteX427" fmla="*/ 509632 w 2032000"/>
              <a:gd name="connsiteY427" fmla="*/ 25610 h 43602"/>
              <a:gd name="connsiteX428" fmla="*/ 503282 w 2032000"/>
              <a:gd name="connsiteY428" fmla="*/ 28785 h 43602"/>
              <a:gd name="connsiteX429" fmla="*/ 496932 w 2032000"/>
              <a:gd name="connsiteY429" fmla="*/ 31960 h 43602"/>
              <a:gd name="connsiteX430" fmla="*/ 490846 w 2032000"/>
              <a:gd name="connsiteY430" fmla="*/ 35135 h 43602"/>
              <a:gd name="connsiteX431" fmla="*/ 483967 w 2032000"/>
              <a:gd name="connsiteY431" fmla="*/ 37781 h 43602"/>
              <a:gd name="connsiteX432" fmla="*/ 476294 w 2032000"/>
              <a:gd name="connsiteY432" fmla="*/ 40162 h 43602"/>
              <a:gd name="connsiteX433" fmla="*/ 467563 w 2032000"/>
              <a:gd name="connsiteY433" fmla="*/ 42014 h 43602"/>
              <a:gd name="connsiteX434" fmla="*/ 457509 w 2032000"/>
              <a:gd name="connsiteY434" fmla="*/ 43337 h 43602"/>
              <a:gd name="connsiteX435" fmla="*/ 446132 w 2032000"/>
              <a:gd name="connsiteY435" fmla="*/ 43602 h 43602"/>
              <a:gd name="connsiteX436" fmla="*/ 434755 w 2032000"/>
              <a:gd name="connsiteY436" fmla="*/ 43337 h 43602"/>
              <a:gd name="connsiteX437" fmla="*/ 424700 w 2032000"/>
              <a:gd name="connsiteY437" fmla="*/ 42014 h 43602"/>
              <a:gd name="connsiteX438" fmla="*/ 415969 w 2032000"/>
              <a:gd name="connsiteY438" fmla="*/ 40162 h 43602"/>
              <a:gd name="connsiteX439" fmla="*/ 408296 w 2032000"/>
              <a:gd name="connsiteY439" fmla="*/ 37781 h 43602"/>
              <a:gd name="connsiteX440" fmla="*/ 401417 w 2032000"/>
              <a:gd name="connsiteY440" fmla="*/ 35135 h 43602"/>
              <a:gd name="connsiteX441" fmla="*/ 395332 w 2032000"/>
              <a:gd name="connsiteY441" fmla="*/ 31960 h 43602"/>
              <a:gd name="connsiteX442" fmla="*/ 388982 w 2032000"/>
              <a:gd name="connsiteY442" fmla="*/ 28785 h 43602"/>
              <a:gd name="connsiteX443" fmla="*/ 382632 w 2032000"/>
              <a:gd name="connsiteY443" fmla="*/ 25610 h 43602"/>
              <a:gd name="connsiteX444" fmla="*/ 376546 w 2032000"/>
              <a:gd name="connsiteY444" fmla="*/ 22964 h 43602"/>
              <a:gd name="connsiteX445" fmla="*/ 369667 w 2032000"/>
              <a:gd name="connsiteY445" fmla="*/ 20318 h 43602"/>
              <a:gd name="connsiteX446" fmla="*/ 361994 w 2032000"/>
              <a:gd name="connsiteY446" fmla="*/ 17673 h 43602"/>
              <a:gd name="connsiteX447" fmla="*/ 353263 w 2032000"/>
              <a:gd name="connsiteY447" fmla="*/ 15821 h 43602"/>
              <a:gd name="connsiteX448" fmla="*/ 343209 w 2032000"/>
              <a:gd name="connsiteY448" fmla="*/ 14762 h 43602"/>
              <a:gd name="connsiteX449" fmla="*/ 331832 w 2032000"/>
              <a:gd name="connsiteY449" fmla="*/ 14233 h 43602"/>
              <a:gd name="connsiteX450" fmla="*/ 320455 w 2032000"/>
              <a:gd name="connsiteY450" fmla="*/ 14762 h 43602"/>
              <a:gd name="connsiteX451" fmla="*/ 310400 w 2032000"/>
              <a:gd name="connsiteY451" fmla="*/ 15821 h 43602"/>
              <a:gd name="connsiteX452" fmla="*/ 301669 w 2032000"/>
              <a:gd name="connsiteY452" fmla="*/ 17673 h 43602"/>
              <a:gd name="connsiteX453" fmla="*/ 293996 w 2032000"/>
              <a:gd name="connsiteY453" fmla="*/ 20318 h 43602"/>
              <a:gd name="connsiteX454" fmla="*/ 287117 w 2032000"/>
              <a:gd name="connsiteY454" fmla="*/ 22964 h 43602"/>
              <a:gd name="connsiteX455" fmla="*/ 281032 w 2032000"/>
              <a:gd name="connsiteY455" fmla="*/ 25610 h 43602"/>
              <a:gd name="connsiteX456" fmla="*/ 274682 w 2032000"/>
              <a:gd name="connsiteY456" fmla="*/ 28785 h 43602"/>
              <a:gd name="connsiteX457" fmla="*/ 268332 w 2032000"/>
              <a:gd name="connsiteY457" fmla="*/ 31960 h 43602"/>
              <a:gd name="connsiteX458" fmla="*/ 262246 w 2032000"/>
              <a:gd name="connsiteY458" fmla="*/ 35135 h 43602"/>
              <a:gd name="connsiteX459" fmla="*/ 255367 w 2032000"/>
              <a:gd name="connsiteY459" fmla="*/ 37781 h 43602"/>
              <a:gd name="connsiteX460" fmla="*/ 247694 w 2032000"/>
              <a:gd name="connsiteY460" fmla="*/ 40162 h 43602"/>
              <a:gd name="connsiteX461" fmla="*/ 238963 w 2032000"/>
              <a:gd name="connsiteY461" fmla="*/ 42014 h 43602"/>
              <a:gd name="connsiteX462" fmla="*/ 228909 w 2032000"/>
              <a:gd name="connsiteY462" fmla="*/ 43337 h 43602"/>
              <a:gd name="connsiteX463" fmla="*/ 217532 w 2032000"/>
              <a:gd name="connsiteY463" fmla="*/ 43602 h 43602"/>
              <a:gd name="connsiteX464" fmla="*/ 206155 w 2032000"/>
              <a:gd name="connsiteY464" fmla="*/ 43337 h 43602"/>
              <a:gd name="connsiteX465" fmla="*/ 196100 w 2032000"/>
              <a:gd name="connsiteY465" fmla="*/ 42014 h 43602"/>
              <a:gd name="connsiteX466" fmla="*/ 187369 w 2032000"/>
              <a:gd name="connsiteY466" fmla="*/ 40162 h 43602"/>
              <a:gd name="connsiteX467" fmla="*/ 179696 w 2032000"/>
              <a:gd name="connsiteY467" fmla="*/ 37781 h 43602"/>
              <a:gd name="connsiteX468" fmla="*/ 172817 w 2032000"/>
              <a:gd name="connsiteY468" fmla="*/ 35135 h 43602"/>
              <a:gd name="connsiteX469" fmla="*/ 166732 w 2032000"/>
              <a:gd name="connsiteY469" fmla="*/ 31960 h 43602"/>
              <a:gd name="connsiteX470" fmla="*/ 160382 w 2032000"/>
              <a:gd name="connsiteY470" fmla="*/ 28785 h 43602"/>
              <a:gd name="connsiteX471" fmla="*/ 154032 w 2032000"/>
              <a:gd name="connsiteY471" fmla="*/ 25610 h 43602"/>
              <a:gd name="connsiteX472" fmla="*/ 147946 w 2032000"/>
              <a:gd name="connsiteY472" fmla="*/ 22964 h 43602"/>
              <a:gd name="connsiteX473" fmla="*/ 141067 w 2032000"/>
              <a:gd name="connsiteY473" fmla="*/ 20318 h 43602"/>
              <a:gd name="connsiteX474" fmla="*/ 133394 w 2032000"/>
              <a:gd name="connsiteY474" fmla="*/ 17673 h 43602"/>
              <a:gd name="connsiteX475" fmla="*/ 124663 w 2032000"/>
              <a:gd name="connsiteY475" fmla="*/ 15821 h 43602"/>
              <a:gd name="connsiteX476" fmla="*/ 114609 w 2032000"/>
              <a:gd name="connsiteY476" fmla="*/ 14762 h 43602"/>
              <a:gd name="connsiteX477" fmla="*/ 103232 w 2032000"/>
              <a:gd name="connsiteY477" fmla="*/ 14233 h 43602"/>
              <a:gd name="connsiteX478" fmla="*/ 91855 w 2032000"/>
              <a:gd name="connsiteY478" fmla="*/ 14762 h 43602"/>
              <a:gd name="connsiteX479" fmla="*/ 81800 w 2032000"/>
              <a:gd name="connsiteY479" fmla="*/ 15821 h 43602"/>
              <a:gd name="connsiteX480" fmla="*/ 73069 w 2032000"/>
              <a:gd name="connsiteY480" fmla="*/ 17673 h 43602"/>
              <a:gd name="connsiteX481" fmla="*/ 65396 w 2032000"/>
              <a:gd name="connsiteY481" fmla="*/ 20318 h 43602"/>
              <a:gd name="connsiteX482" fmla="*/ 58517 w 2032000"/>
              <a:gd name="connsiteY482" fmla="*/ 22964 h 43602"/>
              <a:gd name="connsiteX483" fmla="*/ 52432 w 2032000"/>
              <a:gd name="connsiteY483" fmla="*/ 25610 h 43602"/>
              <a:gd name="connsiteX484" fmla="*/ 46082 w 2032000"/>
              <a:gd name="connsiteY484" fmla="*/ 28785 h 43602"/>
              <a:gd name="connsiteX485" fmla="*/ 39732 w 2032000"/>
              <a:gd name="connsiteY485" fmla="*/ 31960 h 43602"/>
              <a:gd name="connsiteX486" fmla="*/ 33646 w 2032000"/>
              <a:gd name="connsiteY486" fmla="*/ 35135 h 43602"/>
              <a:gd name="connsiteX487" fmla="*/ 26767 w 2032000"/>
              <a:gd name="connsiteY487" fmla="*/ 37781 h 43602"/>
              <a:gd name="connsiteX488" fmla="*/ 19094 w 2032000"/>
              <a:gd name="connsiteY488" fmla="*/ 40162 h 43602"/>
              <a:gd name="connsiteX489" fmla="*/ 10363 w 2032000"/>
              <a:gd name="connsiteY489" fmla="*/ 42014 h 43602"/>
              <a:gd name="connsiteX490" fmla="*/ 309 w 2032000"/>
              <a:gd name="connsiteY490" fmla="*/ 43337 h 43602"/>
              <a:gd name="connsiteX491" fmla="*/ 0 w 2032000"/>
              <a:gd name="connsiteY491" fmla="*/ 43344 h 43602"/>
              <a:gd name="connsiteX492" fmla="*/ 0 w 2032000"/>
              <a:gd name="connsiteY492" fmla="*/ 29111 h 43602"/>
              <a:gd name="connsiteX493" fmla="*/ 309 w 2032000"/>
              <a:gd name="connsiteY493" fmla="*/ 29104 h 43602"/>
              <a:gd name="connsiteX494" fmla="*/ 10363 w 2032000"/>
              <a:gd name="connsiteY494" fmla="*/ 27781 h 43602"/>
              <a:gd name="connsiteX495" fmla="*/ 19094 w 2032000"/>
              <a:gd name="connsiteY495" fmla="*/ 25929 h 43602"/>
              <a:gd name="connsiteX496" fmla="*/ 26767 w 2032000"/>
              <a:gd name="connsiteY496" fmla="*/ 23548 h 43602"/>
              <a:gd name="connsiteX497" fmla="*/ 33646 w 2032000"/>
              <a:gd name="connsiteY497" fmla="*/ 20902 h 43602"/>
              <a:gd name="connsiteX498" fmla="*/ 39732 w 2032000"/>
              <a:gd name="connsiteY498" fmla="*/ 17727 h 43602"/>
              <a:gd name="connsiteX499" fmla="*/ 46082 w 2032000"/>
              <a:gd name="connsiteY499" fmla="*/ 14552 h 43602"/>
              <a:gd name="connsiteX500" fmla="*/ 52432 w 2032000"/>
              <a:gd name="connsiteY500" fmla="*/ 11377 h 43602"/>
              <a:gd name="connsiteX501" fmla="*/ 58517 w 2032000"/>
              <a:gd name="connsiteY501" fmla="*/ 8731 h 43602"/>
              <a:gd name="connsiteX502" fmla="*/ 65396 w 2032000"/>
              <a:gd name="connsiteY502" fmla="*/ 6085 h 43602"/>
              <a:gd name="connsiteX503" fmla="*/ 73069 w 2032000"/>
              <a:gd name="connsiteY503" fmla="*/ 3440 h 43602"/>
              <a:gd name="connsiteX504" fmla="*/ 81800 w 2032000"/>
              <a:gd name="connsiteY504" fmla="*/ 1588 h 43602"/>
              <a:gd name="connsiteX505" fmla="*/ 91855 w 2032000"/>
              <a:gd name="connsiteY505" fmla="*/ 529 h 43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Lst>
            <a:rect l="l" t="t" r="r" b="b"/>
            <a:pathLst>
              <a:path w="2032000" h="43602">
                <a:moveTo>
                  <a:pt x="103232" y="0"/>
                </a:moveTo>
                <a:lnTo>
                  <a:pt x="114609" y="529"/>
                </a:lnTo>
                <a:lnTo>
                  <a:pt x="124663" y="1588"/>
                </a:lnTo>
                <a:lnTo>
                  <a:pt x="133394" y="3440"/>
                </a:lnTo>
                <a:lnTo>
                  <a:pt x="141067" y="6085"/>
                </a:lnTo>
                <a:lnTo>
                  <a:pt x="147946" y="8731"/>
                </a:lnTo>
                <a:lnTo>
                  <a:pt x="154032" y="11377"/>
                </a:lnTo>
                <a:lnTo>
                  <a:pt x="160382" y="14552"/>
                </a:lnTo>
                <a:lnTo>
                  <a:pt x="166732" y="17727"/>
                </a:lnTo>
                <a:lnTo>
                  <a:pt x="172817" y="20902"/>
                </a:lnTo>
                <a:lnTo>
                  <a:pt x="179696" y="23548"/>
                </a:lnTo>
                <a:lnTo>
                  <a:pt x="187369" y="25929"/>
                </a:lnTo>
                <a:lnTo>
                  <a:pt x="196100" y="27781"/>
                </a:lnTo>
                <a:lnTo>
                  <a:pt x="206155" y="29104"/>
                </a:lnTo>
                <a:lnTo>
                  <a:pt x="217532" y="29369"/>
                </a:lnTo>
                <a:lnTo>
                  <a:pt x="228909" y="29104"/>
                </a:lnTo>
                <a:lnTo>
                  <a:pt x="238963" y="27781"/>
                </a:lnTo>
                <a:lnTo>
                  <a:pt x="247694" y="25929"/>
                </a:lnTo>
                <a:lnTo>
                  <a:pt x="255367" y="23548"/>
                </a:lnTo>
                <a:lnTo>
                  <a:pt x="262246" y="20902"/>
                </a:lnTo>
                <a:lnTo>
                  <a:pt x="268332" y="17727"/>
                </a:lnTo>
                <a:lnTo>
                  <a:pt x="274682" y="14552"/>
                </a:lnTo>
                <a:lnTo>
                  <a:pt x="281032" y="11377"/>
                </a:lnTo>
                <a:lnTo>
                  <a:pt x="287117" y="8731"/>
                </a:lnTo>
                <a:lnTo>
                  <a:pt x="293996" y="6085"/>
                </a:lnTo>
                <a:lnTo>
                  <a:pt x="301669" y="3440"/>
                </a:lnTo>
                <a:lnTo>
                  <a:pt x="310400" y="1588"/>
                </a:lnTo>
                <a:lnTo>
                  <a:pt x="320455" y="529"/>
                </a:lnTo>
                <a:lnTo>
                  <a:pt x="331832" y="0"/>
                </a:lnTo>
                <a:lnTo>
                  <a:pt x="343209" y="529"/>
                </a:lnTo>
                <a:lnTo>
                  <a:pt x="353263" y="1588"/>
                </a:lnTo>
                <a:lnTo>
                  <a:pt x="361994" y="3440"/>
                </a:lnTo>
                <a:lnTo>
                  <a:pt x="369667" y="6085"/>
                </a:lnTo>
                <a:lnTo>
                  <a:pt x="376546" y="8731"/>
                </a:lnTo>
                <a:lnTo>
                  <a:pt x="382632" y="11377"/>
                </a:lnTo>
                <a:lnTo>
                  <a:pt x="388982" y="14552"/>
                </a:lnTo>
                <a:lnTo>
                  <a:pt x="395332" y="17727"/>
                </a:lnTo>
                <a:lnTo>
                  <a:pt x="401417" y="20902"/>
                </a:lnTo>
                <a:lnTo>
                  <a:pt x="408296" y="23548"/>
                </a:lnTo>
                <a:lnTo>
                  <a:pt x="415969" y="25929"/>
                </a:lnTo>
                <a:lnTo>
                  <a:pt x="424700" y="27781"/>
                </a:lnTo>
                <a:lnTo>
                  <a:pt x="434755" y="29104"/>
                </a:lnTo>
                <a:lnTo>
                  <a:pt x="446132" y="29369"/>
                </a:lnTo>
                <a:lnTo>
                  <a:pt x="457509" y="29104"/>
                </a:lnTo>
                <a:lnTo>
                  <a:pt x="467563" y="27781"/>
                </a:lnTo>
                <a:lnTo>
                  <a:pt x="476294" y="25929"/>
                </a:lnTo>
                <a:lnTo>
                  <a:pt x="483967" y="23548"/>
                </a:lnTo>
                <a:lnTo>
                  <a:pt x="490846" y="20902"/>
                </a:lnTo>
                <a:lnTo>
                  <a:pt x="496932" y="17727"/>
                </a:lnTo>
                <a:lnTo>
                  <a:pt x="503282" y="14552"/>
                </a:lnTo>
                <a:lnTo>
                  <a:pt x="509632" y="11377"/>
                </a:lnTo>
                <a:lnTo>
                  <a:pt x="515717" y="8731"/>
                </a:lnTo>
                <a:lnTo>
                  <a:pt x="522596" y="6085"/>
                </a:lnTo>
                <a:lnTo>
                  <a:pt x="530269" y="3440"/>
                </a:lnTo>
                <a:lnTo>
                  <a:pt x="539000" y="1588"/>
                </a:lnTo>
                <a:lnTo>
                  <a:pt x="549055" y="529"/>
                </a:lnTo>
                <a:lnTo>
                  <a:pt x="560167" y="0"/>
                </a:lnTo>
                <a:lnTo>
                  <a:pt x="571809" y="529"/>
                </a:lnTo>
                <a:lnTo>
                  <a:pt x="581863" y="1588"/>
                </a:lnTo>
                <a:lnTo>
                  <a:pt x="590594" y="3440"/>
                </a:lnTo>
                <a:lnTo>
                  <a:pt x="598267" y="6085"/>
                </a:lnTo>
                <a:lnTo>
                  <a:pt x="605146" y="8731"/>
                </a:lnTo>
                <a:lnTo>
                  <a:pt x="611232" y="11377"/>
                </a:lnTo>
                <a:lnTo>
                  <a:pt x="617582" y="14552"/>
                </a:lnTo>
                <a:lnTo>
                  <a:pt x="623932" y="17727"/>
                </a:lnTo>
                <a:lnTo>
                  <a:pt x="630017" y="20902"/>
                </a:lnTo>
                <a:lnTo>
                  <a:pt x="636896" y="23548"/>
                </a:lnTo>
                <a:lnTo>
                  <a:pt x="644569" y="25929"/>
                </a:lnTo>
                <a:lnTo>
                  <a:pt x="653300" y="27781"/>
                </a:lnTo>
                <a:lnTo>
                  <a:pt x="663355" y="29104"/>
                </a:lnTo>
                <a:lnTo>
                  <a:pt x="674732" y="29369"/>
                </a:lnTo>
                <a:lnTo>
                  <a:pt x="686109" y="29104"/>
                </a:lnTo>
                <a:lnTo>
                  <a:pt x="696163" y="27781"/>
                </a:lnTo>
                <a:lnTo>
                  <a:pt x="704894" y="25929"/>
                </a:lnTo>
                <a:lnTo>
                  <a:pt x="712567" y="23548"/>
                </a:lnTo>
                <a:lnTo>
                  <a:pt x="719446" y="20902"/>
                </a:lnTo>
                <a:lnTo>
                  <a:pt x="725532" y="17727"/>
                </a:lnTo>
                <a:lnTo>
                  <a:pt x="738232" y="11377"/>
                </a:lnTo>
                <a:lnTo>
                  <a:pt x="744317" y="8731"/>
                </a:lnTo>
                <a:lnTo>
                  <a:pt x="751196" y="6085"/>
                </a:lnTo>
                <a:lnTo>
                  <a:pt x="758869" y="3440"/>
                </a:lnTo>
                <a:lnTo>
                  <a:pt x="767600" y="1588"/>
                </a:lnTo>
                <a:lnTo>
                  <a:pt x="777655" y="529"/>
                </a:lnTo>
                <a:lnTo>
                  <a:pt x="789032" y="0"/>
                </a:lnTo>
                <a:lnTo>
                  <a:pt x="800409" y="529"/>
                </a:lnTo>
                <a:lnTo>
                  <a:pt x="810463" y="1588"/>
                </a:lnTo>
                <a:lnTo>
                  <a:pt x="819194" y="3440"/>
                </a:lnTo>
                <a:lnTo>
                  <a:pt x="826867" y="6085"/>
                </a:lnTo>
                <a:lnTo>
                  <a:pt x="833746" y="8731"/>
                </a:lnTo>
                <a:lnTo>
                  <a:pt x="839832" y="11377"/>
                </a:lnTo>
                <a:lnTo>
                  <a:pt x="846182" y="14552"/>
                </a:lnTo>
                <a:lnTo>
                  <a:pt x="852532" y="17727"/>
                </a:lnTo>
                <a:lnTo>
                  <a:pt x="858617" y="20902"/>
                </a:lnTo>
                <a:lnTo>
                  <a:pt x="865496" y="23548"/>
                </a:lnTo>
                <a:lnTo>
                  <a:pt x="873169" y="25929"/>
                </a:lnTo>
                <a:lnTo>
                  <a:pt x="881900" y="27781"/>
                </a:lnTo>
                <a:lnTo>
                  <a:pt x="891955" y="29104"/>
                </a:lnTo>
                <a:lnTo>
                  <a:pt x="901700" y="29331"/>
                </a:lnTo>
                <a:lnTo>
                  <a:pt x="911445" y="29104"/>
                </a:lnTo>
                <a:lnTo>
                  <a:pt x="921499" y="27781"/>
                </a:lnTo>
                <a:lnTo>
                  <a:pt x="930231" y="25929"/>
                </a:lnTo>
                <a:lnTo>
                  <a:pt x="937904" y="23548"/>
                </a:lnTo>
                <a:lnTo>
                  <a:pt x="944783" y="20902"/>
                </a:lnTo>
                <a:lnTo>
                  <a:pt x="950868" y="17727"/>
                </a:lnTo>
                <a:lnTo>
                  <a:pt x="957218" y="14552"/>
                </a:lnTo>
                <a:lnTo>
                  <a:pt x="963568" y="11377"/>
                </a:lnTo>
                <a:lnTo>
                  <a:pt x="969654" y="8731"/>
                </a:lnTo>
                <a:lnTo>
                  <a:pt x="976533" y="6085"/>
                </a:lnTo>
                <a:lnTo>
                  <a:pt x="984206" y="3440"/>
                </a:lnTo>
                <a:lnTo>
                  <a:pt x="992937" y="1588"/>
                </a:lnTo>
                <a:lnTo>
                  <a:pt x="1002991" y="529"/>
                </a:lnTo>
                <a:lnTo>
                  <a:pt x="1014368" y="0"/>
                </a:lnTo>
                <a:lnTo>
                  <a:pt x="1016000" y="76"/>
                </a:lnTo>
                <a:lnTo>
                  <a:pt x="1017632" y="0"/>
                </a:lnTo>
                <a:lnTo>
                  <a:pt x="1029009" y="529"/>
                </a:lnTo>
                <a:lnTo>
                  <a:pt x="1039063" y="1588"/>
                </a:lnTo>
                <a:lnTo>
                  <a:pt x="1047794" y="3440"/>
                </a:lnTo>
                <a:lnTo>
                  <a:pt x="1055467" y="6085"/>
                </a:lnTo>
                <a:lnTo>
                  <a:pt x="1062346" y="8731"/>
                </a:lnTo>
                <a:lnTo>
                  <a:pt x="1068432" y="11377"/>
                </a:lnTo>
                <a:lnTo>
                  <a:pt x="1074782" y="14552"/>
                </a:lnTo>
                <a:lnTo>
                  <a:pt x="1081132" y="17727"/>
                </a:lnTo>
                <a:lnTo>
                  <a:pt x="1087217" y="20902"/>
                </a:lnTo>
                <a:lnTo>
                  <a:pt x="1094096" y="23548"/>
                </a:lnTo>
                <a:lnTo>
                  <a:pt x="1101769" y="25929"/>
                </a:lnTo>
                <a:lnTo>
                  <a:pt x="1110501" y="27781"/>
                </a:lnTo>
                <a:lnTo>
                  <a:pt x="1120555" y="29104"/>
                </a:lnTo>
                <a:lnTo>
                  <a:pt x="1130300" y="29331"/>
                </a:lnTo>
                <a:lnTo>
                  <a:pt x="1140045" y="29104"/>
                </a:lnTo>
                <a:lnTo>
                  <a:pt x="1150100" y="27781"/>
                </a:lnTo>
                <a:lnTo>
                  <a:pt x="1158831" y="25929"/>
                </a:lnTo>
                <a:lnTo>
                  <a:pt x="1166504" y="23548"/>
                </a:lnTo>
                <a:lnTo>
                  <a:pt x="1173383" y="20902"/>
                </a:lnTo>
                <a:lnTo>
                  <a:pt x="1179468" y="17727"/>
                </a:lnTo>
                <a:lnTo>
                  <a:pt x="1185818" y="14552"/>
                </a:lnTo>
                <a:lnTo>
                  <a:pt x="1192168" y="11377"/>
                </a:lnTo>
                <a:lnTo>
                  <a:pt x="1198254" y="8731"/>
                </a:lnTo>
                <a:lnTo>
                  <a:pt x="1205133" y="6085"/>
                </a:lnTo>
                <a:lnTo>
                  <a:pt x="1212806" y="3440"/>
                </a:lnTo>
                <a:lnTo>
                  <a:pt x="1221537" y="1588"/>
                </a:lnTo>
                <a:lnTo>
                  <a:pt x="1231591" y="529"/>
                </a:lnTo>
                <a:lnTo>
                  <a:pt x="1242968" y="0"/>
                </a:lnTo>
                <a:lnTo>
                  <a:pt x="1254345" y="529"/>
                </a:lnTo>
                <a:lnTo>
                  <a:pt x="1264400" y="1588"/>
                </a:lnTo>
                <a:lnTo>
                  <a:pt x="1273131" y="3440"/>
                </a:lnTo>
                <a:lnTo>
                  <a:pt x="1280804" y="6085"/>
                </a:lnTo>
                <a:lnTo>
                  <a:pt x="1287683" y="8731"/>
                </a:lnTo>
                <a:lnTo>
                  <a:pt x="1293768" y="11377"/>
                </a:lnTo>
                <a:lnTo>
                  <a:pt x="1300118" y="14552"/>
                </a:lnTo>
                <a:lnTo>
                  <a:pt x="1306468" y="17727"/>
                </a:lnTo>
                <a:lnTo>
                  <a:pt x="1312554" y="20902"/>
                </a:lnTo>
                <a:lnTo>
                  <a:pt x="1319433" y="23548"/>
                </a:lnTo>
                <a:lnTo>
                  <a:pt x="1327106" y="25929"/>
                </a:lnTo>
                <a:lnTo>
                  <a:pt x="1335837" y="27781"/>
                </a:lnTo>
                <a:lnTo>
                  <a:pt x="1345891" y="29104"/>
                </a:lnTo>
                <a:lnTo>
                  <a:pt x="1357268" y="29369"/>
                </a:lnTo>
                <a:lnTo>
                  <a:pt x="1368645" y="29104"/>
                </a:lnTo>
                <a:lnTo>
                  <a:pt x="1378700" y="27781"/>
                </a:lnTo>
                <a:lnTo>
                  <a:pt x="1387431" y="25929"/>
                </a:lnTo>
                <a:lnTo>
                  <a:pt x="1395104" y="23548"/>
                </a:lnTo>
                <a:lnTo>
                  <a:pt x="1401983" y="20902"/>
                </a:lnTo>
                <a:lnTo>
                  <a:pt x="1408068" y="17727"/>
                </a:lnTo>
                <a:lnTo>
                  <a:pt x="1414418" y="14552"/>
                </a:lnTo>
                <a:lnTo>
                  <a:pt x="1420768" y="11377"/>
                </a:lnTo>
                <a:lnTo>
                  <a:pt x="1426854" y="8731"/>
                </a:lnTo>
                <a:lnTo>
                  <a:pt x="1433733" y="6085"/>
                </a:lnTo>
                <a:lnTo>
                  <a:pt x="1441406" y="3440"/>
                </a:lnTo>
                <a:lnTo>
                  <a:pt x="1450137" y="1588"/>
                </a:lnTo>
                <a:lnTo>
                  <a:pt x="1460191" y="529"/>
                </a:lnTo>
                <a:lnTo>
                  <a:pt x="1471304" y="0"/>
                </a:lnTo>
                <a:lnTo>
                  <a:pt x="1482945" y="529"/>
                </a:lnTo>
                <a:lnTo>
                  <a:pt x="1493000" y="1588"/>
                </a:lnTo>
                <a:lnTo>
                  <a:pt x="1501731" y="3440"/>
                </a:lnTo>
                <a:lnTo>
                  <a:pt x="1509404" y="6085"/>
                </a:lnTo>
                <a:lnTo>
                  <a:pt x="1516283" y="8731"/>
                </a:lnTo>
                <a:lnTo>
                  <a:pt x="1522368" y="11377"/>
                </a:lnTo>
                <a:lnTo>
                  <a:pt x="1528718" y="14552"/>
                </a:lnTo>
                <a:lnTo>
                  <a:pt x="1535068" y="17727"/>
                </a:lnTo>
                <a:lnTo>
                  <a:pt x="1541154" y="20902"/>
                </a:lnTo>
                <a:lnTo>
                  <a:pt x="1548033" y="23548"/>
                </a:lnTo>
                <a:lnTo>
                  <a:pt x="1555706" y="25929"/>
                </a:lnTo>
                <a:lnTo>
                  <a:pt x="1564437" y="27781"/>
                </a:lnTo>
                <a:lnTo>
                  <a:pt x="1574491" y="29104"/>
                </a:lnTo>
                <a:lnTo>
                  <a:pt x="1585868" y="29369"/>
                </a:lnTo>
                <a:lnTo>
                  <a:pt x="1597245" y="29104"/>
                </a:lnTo>
                <a:lnTo>
                  <a:pt x="1607300" y="27781"/>
                </a:lnTo>
                <a:lnTo>
                  <a:pt x="1616031" y="25929"/>
                </a:lnTo>
                <a:lnTo>
                  <a:pt x="1623704" y="23548"/>
                </a:lnTo>
                <a:lnTo>
                  <a:pt x="1630583" y="20902"/>
                </a:lnTo>
                <a:lnTo>
                  <a:pt x="1636668" y="17727"/>
                </a:lnTo>
                <a:lnTo>
                  <a:pt x="1649368" y="11377"/>
                </a:lnTo>
                <a:lnTo>
                  <a:pt x="1655454" y="8731"/>
                </a:lnTo>
                <a:lnTo>
                  <a:pt x="1662333" y="6085"/>
                </a:lnTo>
                <a:lnTo>
                  <a:pt x="1670006" y="3440"/>
                </a:lnTo>
                <a:lnTo>
                  <a:pt x="1678737" y="1588"/>
                </a:lnTo>
                <a:lnTo>
                  <a:pt x="1688791" y="529"/>
                </a:lnTo>
                <a:lnTo>
                  <a:pt x="1700168" y="0"/>
                </a:lnTo>
                <a:lnTo>
                  <a:pt x="1711545" y="529"/>
                </a:lnTo>
                <a:lnTo>
                  <a:pt x="1721600" y="1588"/>
                </a:lnTo>
                <a:lnTo>
                  <a:pt x="1730331" y="3440"/>
                </a:lnTo>
                <a:lnTo>
                  <a:pt x="1738004" y="6085"/>
                </a:lnTo>
                <a:lnTo>
                  <a:pt x="1744883" y="8731"/>
                </a:lnTo>
                <a:lnTo>
                  <a:pt x="1750968" y="11377"/>
                </a:lnTo>
                <a:lnTo>
                  <a:pt x="1757318" y="14552"/>
                </a:lnTo>
                <a:lnTo>
                  <a:pt x="1763668" y="17727"/>
                </a:lnTo>
                <a:lnTo>
                  <a:pt x="1769754" y="20902"/>
                </a:lnTo>
                <a:lnTo>
                  <a:pt x="1776633" y="23548"/>
                </a:lnTo>
                <a:lnTo>
                  <a:pt x="1784306" y="25929"/>
                </a:lnTo>
                <a:lnTo>
                  <a:pt x="1793037" y="27781"/>
                </a:lnTo>
                <a:lnTo>
                  <a:pt x="1803091" y="29104"/>
                </a:lnTo>
                <a:lnTo>
                  <a:pt x="1814468" y="29369"/>
                </a:lnTo>
                <a:lnTo>
                  <a:pt x="1825845" y="29104"/>
                </a:lnTo>
                <a:lnTo>
                  <a:pt x="1835900" y="27781"/>
                </a:lnTo>
                <a:lnTo>
                  <a:pt x="1844631" y="25929"/>
                </a:lnTo>
                <a:lnTo>
                  <a:pt x="1852304" y="23548"/>
                </a:lnTo>
                <a:lnTo>
                  <a:pt x="1859183" y="20902"/>
                </a:lnTo>
                <a:lnTo>
                  <a:pt x="1865268" y="17727"/>
                </a:lnTo>
                <a:lnTo>
                  <a:pt x="1871618" y="14552"/>
                </a:lnTo>
                <a:lnTo>
                  <a:pt x="1877968" y="11377"/>
                </a:lnTo>
                <a:lnTo>
                  <a:pt x="1884054" y="8731"/>
                </a:lnTo>
                <a:lnTo>
                  <a:pt x="1890933" y="6085"/>
                </a:lnTo>
                <a:lnTo>
                  <a:pt x="1898606" y="3440"/>
                </a:lnTo>
                <a:lnTo>
                  <a:pt x="1907337" y="1588"/>
                </a:lnTo>
                <a:lnTo>
                  <a:pt x="1917391" y="529"/>
                </a:lnTo>
                <a:lnTo>
                  <a:pt x="1928768" y="0"/>
                </a:lnTo>
                <a:lnTo>
                  <a:pt x="1940145" y="529"/>
                </a:lnTo>
                <a:lnTo>
                  <a:pt x="1950200" y="1588"/>
                </a:lnTo>
                <a:lnTo>
                  <a:pt x="1958931" y="3440"/>
                </a:lnTo>
                <a:lnTo>
                  <a:pt x="1966604" y="6085"/>
                </a:lnTo>
                <a:lnTo>
                  <a:pt x="1973483" y="8731"/>
                </a:lnTo>
                <a:lnTo>
                  <a:pt x="1979568" y="11377"/>
                </a:lnTo>
                <a:lnTo>
                  <a:pt x="1985918" y="14552"/>
                </a:lnTo>
                <a:lnTo>
                  <a:pt x="1992268" y="17727"/>
                </a:lnTo>
                <a:lnTo>
                  <a:pt x="1998354" y="20902"/>
                </a:lnTo>
                <a:lnTo>
                  <a:pt x="2005233" y="23548"/>
                </a:lnTo>
                <a:lnTo>
                  <a:pt x="2012906" y="25929"/>
                </a:lnTo>
                <a:lnTo>
                  <a:pt x="2021637" y="27781"/>
                </a:lnTo>
                <a:lnTo>
                  <a:pt x="2031691" y="29104"/>
                </a:lnTo>
                <a:lnTo>
                  <a:pt x="2032000" y="29111"/>
                </a:lnTo>
                <a:lnTo>
                  <a:pt x="2032000" y="43344"/>
                </a:lnTo>
                <a:lnTo>
                  <a:pt x="2031691" y="43337"/>
                </a:lnTo>
                <a:lnTo>
                  <a:pt x="2021637" y="42014"/>
                </a:lnTo>
                <a:lnTo>
                  <a:pt x="2012906" y="40162"/>
                </a:lnTo>
                <a:lnTo>
                  <a:pt x="2005233" y="37781"/>
                </a:lnTo>
                <a:lnTo>
                  <a:pt x="1998354" y="35135"/>
                </a:lnTo>
                <a:lnTo>
                  <a:pt x="1992268" y="31960"/>
                </a:lnTo>
                <a:lnTo>
                  <a:pt x="1985918" y="28785"/>
                </a:lnTo>
                <a:lnTo>
                  <a:pt x="1979568" y="25610"/>
                </a:lnTo>
                <a:lnTo>
                  <a:pt x="1973483" y="22964"/>
                </a:lnTo>
                <a:lnTo>
                  <a:pt x="1966604" y="20318"/>
                </a:lnTo>
                <a:lnTo>
                  <a:pt x="1958931" y="17673"/>
                </a:lnTo>
                <a:lnTo>
                  <a:pt x="1950200" y="15821"/>
                </a:lnTo>
                <a:lnTo>
                  <a:pt x="1940145" y="14762"/>
                </a:lnTo>
                <a:lnTo>
                  <a:pt x="1928768" y="14233"/>
                </a:lnTo>
                <a:lnTo>
                  <a:pt x="1917391" y="14762"/>
                </a:lnTo>
                <a:lnTo>
                  <a:pt x="1907337" y="15821"/>
                </a:lnTo>
                <a:lnTo>
                  <a:pt x="1898606" y="17673"/>
                </a:lnTo>
                <a:lnTo>
                  <a:pt x="1890933" y="20318"/>
                </a:lnTo>
                <a:lnTo>
                  <a:pt x="1884054" y="22964"/>
                </a:lnTo>
                <a:lnTo>
                  <a:pt x="1877968" y="25610"/>
                </a:lnTo>
                <a:lnTo>
                  <a:pt x="1871618" y="28785"/>
                </a:lnTo>
                <a:lnTo>
                  <a:pt x="1865268" y="31960"/>
                </a:lnTo>
                <a:lnTo>
                  <a:pt x="1859183" y="35135"/>
                </a:lnTo>
                <a:lnTo>
                  <a:pt x="1852304" y="37781"/>
                </a:lnTo>
                <a:lnTo>
                  <a:pt x="1844631" y="40162"/>
                </a:lnTo>
                <a:lnTo>
                  <a:pt x="1835900" y="42014"/>
                </a:lnTo>
                <a:lnTo>
                  <a:pt x="1825845" y="43337"/>
                </a:lnTo>
                <a:lnTo>
                  <a:pt x="1814468" y="43602"/>
                </a:lnTo>
                <a:lnTo>
                  <a:pt x="1803091" y="43337"/>
                </a:lnTo>
                <a:lnTo>
                  <a:pt x="1793037" y="42014"/>
                </a:lnTo>
                <a:lnTo>
                  <a:pt x="1784306" y="40162"/>
                </a:lnTo>
                <a:lnTo>
                  <a:pt x="1776633" y="37781"/>
                </a:lnTo>
                <a:lnTo>
                  <a:pt x="1769754" y="35135"/>
                </a:lnTo>
                <a:lnTo>
                  <a:pt x="1763668" y="31960"/>
                </a:lnTo>
                <a:lnTo>
                  <a:pt x="1757318" y="28785"/>
                </a:lnTo>
                <a:lnTo>
                  <a:pt x="1750968" y="25610"/>
                </a:lnTo>
                <a:lnTo>
                  <a:pt x="1744883" y="22964"/>
                </a:lnTo>
                <a:lnTo>
                  <a:pt x="1738004" y="20318"/>
                </a:lnTo>
                <a:lnTo>
                  <a:pt x="1730331" y="17673"/>
                </a:lnTo>
                <a:lnTo>
                  <a:pt x="1721600" y="15821"/>
                </a:lnTo>
                <a:lnTo>
                  <a:pt x="1711545" y="14762"/>
                </a:lnTo>
                <a:lnTo>
                  <a:pt x="1700168" y="14233"/>
                </a:lnTo>
                <a:lnTo>
                  <a:pt x="1688791" y="14762"/>
                </a:lnTo>
                <a:lnTo>
                  <a:pt x="1678737" y="15821"/>
                </a:lnTo>
                <a:lnTo>
                  <a:pt x="1670006" y="17673"/>
                </a:lnTo>
                <a:lnTo>
                  <a:pt x="1662333" y="20318"/>
                </a:lnTo>
                <a:lnTo>
                  <a:pt x="1655454" y="22964"/>
                </a:lnTo>
                <a:lnTo>
                  <a:pt x="1649368" y="25610"/>
                </a:lnTo>
                <a:lnTo>
                  <a:pt x="1636668" y="31960"/>
                </a:lnTo>
                <a:lnTo>
                  <a:pt x="1630583" y="35135"/>
                </a:lnTo>
                <a:lnTo>
                  <a:pt x="1623704" y="37781"/>
                </a:lnTo>
                <a:lnTo>
                  <a:pt x="1616031" y="40162"/>
                </a:lnTo>
                <a:lnTo>
                  <a:pt x="1607300" y="42014"/>
                </a:lnTo>
                <a:lnTo>
                  <a:pt x="1597245" y="43337"/>
                </a:lnTo>
                <a:lnTo>
                  <a:pt x="1585868" y="43602"/>
                </a:lnTo>
                <a:lnTo>
                  <a:pt x="1574491" y="43337"/>
                </a:lnTo>
                <a:lnTo>
                  <a:pt x="1564437" y="42014"/>
                </a:lnTo>
                <a:lnTo>
                  <a:pt x="1555706" y="40162"/>
                </a:lnTo>
                <a:lnTo>
                  <a:pt x="1548033" y="37781"/>
                </a:lnTo>
                <a:lnTo>
                  <a:pt x="1541154" y="35135"/>
                </a:lnTo>
                <a:lnTo>
                  <a:pt x="1535068" y="31960"/>
                </a:lnTo>
                <a:lnTo>
                  <a:pt x="1528718" y="28785"/>
                </a:lnTo>
                <a:lnTo>
                  <a:pt x="1522368" y="25610"/>
                </a:lnTo>
                <a:lnTo>
                  <a:pt x="1516283" y="22964"/>
                </a:lnTo>
                <a:lnTo>
                  <a:pt x="1509404" y="20318"/>
                </a:lnTo>
                <a:lnTo>
                  <a:pt x="1501731" y="17673"/>
                </a:lnTo>
                <a:lnTo>
                  <a:pt x="1493000" y="15821"/>
                </a:lnTo>
                <a:lnTo>
                  <a:pt x="1482945" y="14762"/>
                </a:lnTo>
                <a:lnTo>
                  <a:pt x="1471304" y="14233"/>
                </a:lnTo>
                <a:lnTo>
                  <a:pt x="1460191" y="14762"/>
                </a:lnTo>
                <a:lnTo>
                  <a:pt x="1450137" y="15821"/>
                </a:lnTo>
                <a:lnTo>
                  <a:pt x="1441406" y="17673"/>
                </a:lnTo>
                <a:lnTo>
                  <a:pt x="1433733" y="20318"/>
                </a:lnTo>
                <a:lnTo>
                  <a:pt x="1426854" y="22964"/>
                </a:lnTo>
                <a:lnTo>
                  <a:pt x="1420768" y="25610"/>
                </a:lnTo>
                <a:lnTo>
                  <a:pt x="1414418" y="28785"/>
                </a:lnTo>
                <a:lnTo>
                  <a:pt x="1408068" y="31960"/>
                </a:lnTo>
                <a:lnTo>
                  <a:pt x="1401983" y="35135"/>
                </a:lnTo>
                <a:lnTo>
                  <a:pt x="1395104" y="37781"/>
                </a:lnTo>
                <a:lnTo>
                  <a:pt x="1387431" y="40162"/>
                </a:lnTo>
                <a:lnTo>
                  <a:pt x="1378700" y="42014"/>
                </a:lnTo>
                <a:lnTo>
                  <a:pt x="1368645" y="43337"/>
                </a:lnTo>
                <a:lnTo>
                  <a:pt x="1357268" y="43602"/>
                </a:lnTo>
                <a:lnTo>
                  <a:pt x="1345891" y="43337"/>
                </a:lnTo>
                <a:lnTo>
                  <a:pt x="1335837" y="42014"/>
                </a:lnTo>
                <a:lnTo>
                  <a:pt x="1327106" y="40162"/>
                </a:lnTo>
                <a:lnTo>
                  <a:pt x="1319433" y="37781"/>
                </a:lnTo>
                <a:lnTo>
                  <a:pt x="1312554" y="35135"/>
                </a:lnTo>
                <a:lnTo>
                  <a:pt x="1306468" y="31960"/>
                </a:lnTo>
                <a:lnTo>
                  <a:pt x="1300118" y="28785"/>
                </a:lnTo>
                <a:lnTo>
                  <a:pt x="1293768" y="25610"/>
                </a:lnTo>
                <a:lnTo>
                  <a:pt x="1287683" y="22964"/>
                </a:lnTo>
                <a:lnTo>
                  <a:pt x="1280804" y="20318"/>
                </a:lnTo>
                <a:lnTo>
                  <a:pt x="1273131" y="17673"/>
                </a:lnTo>
                <a:lnTo>
                  <a:pt x="1264400" y="15821"/>
                </a:lnTo>
                <a:lnTo>
                  <a:pt x="1254345" y="14762"/>
                </a:lnTo>
                <a:lnTo>
                  <a:pt x="1242968" y="14233"/>
                </a:lnTo>
                <a:lnTo>
                  <a:pt x="1231591" y="14762"/>
                </a:lnTo>
                <a:lnTo>
                  <a:pt x="1221537" y="15821"/>
                </a:lnTo>
                <a:lnTo>
                  <a:pt x="1212806" y="17673"/>
                </a:lnTo>
                <a:lnTo>
                  <a:pt x="1205133" y="20318"/>
                </a:lnTo>
                <a:lnTo>
                  <a:pt x="1198254" y="22964"/>
                </a:lnTo>
                <a:lnTo>
                  <a:pt x="1192168" y="25610"/>
                </a:lnTo>
                <a:lnTo>
                  <a:pt x="1185818" y="28785"/>
                </a:lnTo>
                <a:lnTo>
                  <a:pt x="1179468" y="31960"/>
                </a:lnTo>
                <a:lnTo>
                  <a:pt x="1173383" y="35135"/>
                </a:lnTo>
                <a:lnTo>
                  <a:pt x="1166504" y="37781"/>
                </a:lnTo>
                <a:lnTo>
                  <a:pt x="1158831" y="40162"/>
                </a:lnTo>
                <a:lnTo>
                  <a:pt x="1150100" y="42014"/>
                </a:lnTo>
                <a:lnTo>
                  <a:pt x="1140045" y="43337"/>
                </a:lnTo>
                <a:lnTo>
                  <a:pt x="1130300" y="43564"/>
                </a:lnTo>
                <a:lnTo>
                  <a:pt x="1120555" y="43337"/>
                </a:lnTo>
                <a:lnTo>
                  <a:pt x="1110501" y="42014"/>
                </a:lnTo>
                <a:lnTo>
                  <a:pt x="1101769" y="40162"/>
                </a:lnTo>
                <a:lnTo>
                  <a:pt x="1094096" y="37781"/>
                </a:lnTo>
                <a:lnTo>
                  <a:pt x="1087217" y="35135"/>
                </a:lnTo>
                <a:lnTo>
                  <a:pt x="1081132" y="31960"/>
                </a:lnTo>
                <a:lnTo>
                  <a:pt x="1074782" y="28785"/>
                </a:lnTo>
                <a:lnTo>
                  <a:pt x="1068432" y="25610"/>
                </a:lnTo>
                <a:lnTo>
                  <a:pt x="1062346" y="22964"/>
                </a:lnTo>
                <a:lnTo>
                  <a:pt x="1055467" y="20318"/>
                </a:lnTo>
                <a:lnTo>
                  <a:pt x="1047794" y="17673"/>
                </a:lnTo>
                <a:lnTo>
                  <a:pt x="1039063" y="15821"/>
                </a:lnTo>
                <a:lnTo>
                  <a:pt x="1029009" y="14762"/>
                </a:lnTo>
                <a:lnTo>
                  <a:pt x="1017632" y="14233"/>
                </a:lnTo>
                <a:lnTo>
                  <a:pt x="1016000" y="14309"/>
                </a:lnTo>
                <a:lnTo>
                  <a:pt x="1014368" y="14233"/>
                </a:lnTo>
                <a:lnTo>
                  <a:pt x="1002991" y="14762"/>
                </a:lnTo>
                <a:lnTo>
                  <a:pt x="992937" y="15821"/>
                </a:lnTo>
                <a:lnTo>
                  <a:pt x="984206" y="17673"/>
                </a:lnTo>
                <a:lnTo>
                  <a:pt x="976533" y="20318"/>
                </a:lnTo>
                <a:lnTo>
                  <a:pt x="969654" y="22964"/>
                </a:lnTo>
                <a:lnTo>
                  <a:pt x="963568" y="25610"/>
                </a:lnTo>
                <a:lnTo>
                  <a:pt x="957218" y="28785"/>
                </a:lnTo>
                <a:lnTo>
                  <a:pt x="950868" y="31960"/>
                </a:lnTo>
                <a:lnTo>
                  <a:pt x="944783" y="35135"/>
                </a:lnTo>
                <a:lnTo>
                  <a:pt x="937904" y="37781"/>
                </a:lnTo>
                <a:lnTo>
                  <a:pt x="930231" y="40162"/>
                </a:lnTo>
                <a:lnTo>
                  <a:pt x="921499" y="42014"/>
                </a:lnTo>
                <a:lnTo>
                  <a:pt x="911445" y="43337"/>
                </a:lnTo>
                <a:lnTo>
                  <a:pt x="901700" y="43564"/>
                </a:lnTo>
                <a:lnTo>
                  <a:pt x="891955" y="43337"/>
                </a:lnTo>
                <a:lnTo>
                  <a:pt x="881900" y="42014"/>
                </a:lnTo>
                <a:lnTo>
                  <a:pt x="873169" y="40162"/>
                </a:lnTo>
                <a:lnTo>
                  <a:pt x="865496" y="37781"/>
                </a:lnTo>
                <a:lnTo>
                  <a:pt x="858617" y="35135"/>
                </a:lnTo>
                <a:lnTo>
                  <a:pt x="852532" y="31960"/>
                </a:lnTo>
                <a:lnTo>
                  <a:pt x="846182" y="28785"/>
                </a:lnTo>
                <a:lnTo>
                  <a:pt x="839832" y="25610"/>
                </a:lnTo>
                <a:lnTo>
                  <a:pt x="833746" y="22964"/>
                </a:lnTo>
                <a:lnTo>
                  <a:pt x="826867" y="20318"/>
                </a:lnTo>
                <a:lnTo>
                  <a:pt x="819194" y="17673"/>
                </a:lnTo>
                <a:lnTo>
                  <a:pt x="810463" y="15821"/>
                </a:lnTo>
                <a:lnTo>
                  <a:pt x="800409" y="14762"/>
                </a:lnTo>
                <a:lnTo>
                  <a:pt x="789032" y="14233"/>
                </a:lnTo>
                <a:lnTo>
                  <a:pt x="777655" y="14762"/>
                </a:lnTo>
                <a:lnTo>
                  <a:pt x="767600" y="15821"/>
                </a:lnTo>
                <a:lnTo>
                  <a:pt x="758869" y="17673"/>
                </a:lnTo>
                <a:lnTo>
                  <a:pt x="751196" y="20318"/>
                </a:lnTo>
                <a:lnTo>
                  <a:pt x="744317" y="22964"/>
                </a:lnTo>
                <a:lnTo>
                  <a:pt x="738232" y="25610"/>
                </a:lnTo>
                <a:lnTo>
                  <a:pt x="725532" y="31960"/>
                </a:lnTo>
                <a:lnTo>
                  <a:pt x="719446" y="35135"/>
                </a:lnTo>
                <a:lnTo>
                  <a:pt x="712567" y="37781"/>
                </a:lnTo>
                <a:lnTo>
                  <a:pt x="704894" y="40162"/>
                </a:lnTo>
                <a:lnTo>
                  <a:pt x="696163" y="42014"/>
                </a:lnTo>
                <a:lnTo>
                  <a:pt x="686109" y="43337"/>
                </a:lnTo>
                <a:lnTo>
                  <a:pt x="674732" y="43602"/>
                </a:lnTo>
                <a:lnTo>
                  <a:pt x="663355" y="43337"/>
                </a:lnTo>
                <a:lnTo>
                  <a:pt x="653300" y="42014"/>
                </a:lnTo>
                <a:lnTo>
                  <a:pt x="644569" y="40162"/>
                </a:lnTo>
                <a:lnTo>
                  <a:pt x="636896" y="37781"/>
                </a:lnTo>
                <a:lnTo>
                  <a:pt x="630017" y="35135"/>
                </a:lnTo>
                <a:lnTo>
                  <a:pt x="623932" y="31960"/>
                </a:lnTo>
                <a:lnTo>
                  <a:pt x="617582" y="28785"/>
                </a:lnTo>
                <a:lnTo>
                  <a:pt x="611232" y="25610"/>
                </a:lnTo>
                <a:lnTo>
                  <a:pt x="605146" y="22964"/>
                </a:lnTo>
                <a:lnTo>
                  <a:pt x="598267" y="20318"/>
                </a:lnTo>
                <a:lnTo>
                  <a:pt x="590594" y="17673"/>
                </a:lnTo>
                <a:lnTo>
                  <a:pt x="581863" y="15821"/>
                </a:lnTo>
                <a:lnTo>
                  <a:pt x="571809" y="14762"/>
                </a:lnTo>
                <a:lnTo>
                  <a:pt x="560167" y="14233"/>
                </a:lnTo>
                <a:lnTo>
                  <a:pt x="549055" y="14762"/>
                </a:lnTo>
                <a:lnTo>
                  <a:pt x="539000" y="15821"/>
                </a:lnTo>
                <a:lnTo>
                  <a:pt x="530269" y="17673"/>
                </a:lnTo>
                <a:lnTo>
                  <a:pt x="522596" y="20318"/>
                </a:lnTo>
                <a:lnTo>
                  <a:pt x="515717" y="22964"/>
                </a:lnTo>
                <a:lnTo>
                  <a:pt x="509632" y="25610"/>
                </a:lnTo>
                <a:lnTo>
                  <a:pt x="503282" y="28785"/>
                </a:lnTo>
                <a:lnTo>
                  <a:pt x="496932" y="31960"/>
                </a:lnTo>
                <a:lnTo>
                  <a:pt x="490846" y="35135"/>
                </a:lnTo>
                <a:lnTo>
                  <a:pt x="483967" y="37781"/>
                </a:lnTo>
                <a:lnTo>
                  <a:pt x="476294" y="40162"/>
                </a:lnTo>
                <a:lnTo>
                  <a:pt x="467563" y="42014"/>
                </a:lnTo>
                <a:lnTo>
                  <a:pt x="457509" y="43337"/>
                </a:lnTo>
                <a:lnTo>
                  <a:pt x="446132" y="43602"/>
                </a:lnTo>
                <a:lnTo>
                  <a:pt x="434755" y="43337"/>
                </a:lnTo>
                <a:lnTo>
                  <a:pt x="424700" y="42014"/>
                </a:lnTo>
                <a:lnTo>
                  <a:pt x="415969" y="40162"/>
                </a:lnTo>
                <a:lnTo>
                  <a:pt x="408296" y="37781"/>
                </a:lnTo>
                <a:lnTo>
                  <a:pt x="401417" y="35135"/>
                </a:lnTo>
                <a:lnTo>
                  <a:pt x="395332" y="31960"/>
                </a:lnTo>
                <a:lnTo>
                  <a:pt x="388982" y="28785"/>
                </a:lnTo>
                <a:lnTo>
                  <a:pt x="382632" y="25610"/>
                </a:lnTo>
                <a:lnTo>
                  <a:pt x="376546" y="22964"/>
                </a:lnTo>
                <a:lnTo>
                  <a:pt x="369667" y="20318"/>
                </a:lnTo>
                <a:lnTo>
                  <a:pt x="361994" y="17673"/>
                </a:lnTo>
                <a:lnTo>
                  <a:pt x="353263" y="15821"/>
                </a:lnTo>
                <a:lnTo>
                  <a:pt x="343209" y="14762"/>
                </a:lnTo>
                <a:lnTo>
                  <a:pt x="331832" y="14233"/>
                </a:lnTo>
                <a:lnTo>
                  <a:pt x="320455" y="14762"/>
                </a:lnTo>
                <a:lnTo>
                  <a:pt x="310400" y="15821"/>
                </a:lnTo>
                <a:lnTo>
                  <a:pt x="301669" y="17673"/>
                </a:lnTo>
                <a:lnTo>
                  <a:pt x="293996" y="20318"/>
                </a:lnTo>
                <a:lnTo>
                  <a:pt x="287117" y="22964"/>
                </a:lnTo>
                <a:lnTo>
                  <a:pt x="281032" y="25610"/>
                </a:lnTo>
                <a:lnTo>
                  <a:pt x="274682" y="28785"/>
                </a:lnTo>
                <a:lnTo>
                  <a:pt x="268332" y="31960"/>
                </a:lnTo>
                <a:lnTo>
                  <a:pt x="262246" y="35135"/>
                </a:lnTo>
                <a:lnTo>
                  <a:pt x="255367" y="37781"/>
                </a:lnTo>
                <a:lnTo>
                  <a:pt x="247694" y="40162"/>
                </a:lnTo>
                <a:lnTo>
                  <a:pt x="238963" y="42014"/>
                </a:lnTo>
                <a:lnTo>
                  <a:pt x="228909" y="43337"/>
                </a:lnTo>
                <a:lnTo>
                  <a:pt x="217532" y="43602"/>
                </a:lnTo>
                <a:lnTo>
                  <a:pt x="206155" y="43337"/>
                </a:lnTo>
                <a:lnTo>
                  <a:pt x="196100" y="42014"/>
                </a:lnTo>
                <a:lnTo>
                  <a:pt x="187369" y="40162"/>
                </a:lnTo>
                <a:lnTo>
                  <a:pt x="179696" y="37781"/>
                </a:lnTo>
                <a:lnTo>
                  <a:pt x="172817" y="35135"/>
                </a:lnTo>
                <a:lnTo>
                  <a:pt x="166732" y="31960"/>
                </a:lnTo>
                <a:lnTo>
                  <a:pt x="160382" y="28785"/>
                </a:lnTo>
                <a:lnTo>
                  <a:pt x="154032" y="25610"/>
                </a:lnTo>
                <a:lnTo>
                  <a:pt x="147946" y="22964"/>
                </a:lnTo>
                <a:lnTo>
                  <a:pt x="141067" y="20318"/>
                </a:lnTo>
                <a:lnTo>
                  <a:pt x="133394" y="17673"/>
                </a:lnTo>
                <a:lnTo>
                  <a:pt x="124663" y="15821"/>
                </a:lnTo>
                <a:lnTo>
                  <a:pt x="114609" y="14762"/>
                </a:lnTo>
                <a:lnTo>
                  <a:pt x="103232" y="14233"/>
                </a:lnTo>
                <a:lnTo>
                  <a:pt x="91855" y="14762"/>
                </a:lnTo>
                <a:lnTo>
                  <a:pt x="81800" y="15821"/>
                </a:lnTo>
                <a:lnTo>
                  <a:pt x="73069" y="17673"/>
                </a:lnTo>
                <a:lnTo>
                  <a:pt x="65396" y="20318"/>
                </a:lnTo>
                <a:lnTo>
                  <a:pt x="58517" y="22964"/>
                </a:lnTo>
                <a:lnTo>
                  <a:pt x="52432" y="25610"/>
                </a:lnTo>
                <a:lnTo>
                  <a:pt x="46082" y="28785"/>
                </a:lnTo>
                <a:lnTo>
                  <a:pt x="39732" y="31960"/>
                </a:lnTo>
                <a:lnTo>
                  <a:pt x="33646" y="35135"/>
                </a:lnTo>
                <a:lnTo>
                  <a:pt x="26767" y="37781"/>
                </a:lnTo>
                <a:lnTo>
                  <a:pt x="19094" y="40162"/>
                </a:lnTo>
                <a:lnTo>
                  <a:pt x="10363" y="42014"/>
                </a:lnTo>
                <a:lnTo>
                  <a:pt x="309" y="43337"/>
                </a:lnTo>
                <a:lnTo>
                  <a:pt x="0" y="43344"/>
                </a:lnTo>
                <a:lnTo>
                  <a:pt x="0" y="29111"/>
                </a:lnTo>
                <a:lnTo>
                  <a:pt x="309" y="29104"/>
                </a:lnTo>
                <a:lnTo>
                  <a:pt x="10363" y="27781"/>
                </a:lnTo>
                <a:lnTo>
                  <a:pt x="19094" y="25929"/>
                </a:lnTo>
                <a:lnTo>
                  <a:pt x="26767" y="23548"/>
                </a:lnTo>
                <a:lnTo>
                  <a:pt x="33646" y="20902"/>
                </a:lnTo>
                <a:lnTo>
                  <a:pt x="39732" y="17727"/>
                </a:lnTo>
                <a:lnTo>
                  <a:pt x="46082" y="14552"/>
                </a:lnTo>
                <a:lnTo>
                  <a:pt x="52432" y="11377"/>
                </a:lnTo>
                <a:lnTo>
                  <a:pt x="58517" y="8731"/>
                </a:lnTo>
                <a:lnTo>
                  <a:pt x="65396" y="6085"/>
                </a:lnTo>
                <a:lnTo>
                  <a:pt x="73069" y="3440"/>
                </a:lnTo>
                <a:lnTo>
                  <a:pt x="81800" y="1588"/>
                </a:lnTo>
                <a:lnTo>
                  <a:pt x="91855" y="529"/>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1850777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437B2D-A47C-3E43-938D-43807949F847}"/>
              </a:ext>
            </a:extLst>
          </p:cNvPr>
          <p:cNvSpPr>
            <a:spLocks noGrp="1"/>
          </p:cNvSpPr>
          <p:nvPr>
            <p:ph type="title"/>
          </p:nvPr>
        </p:nvSpPr>
        <p:spPr/>
        <p:txBody>
          <a:bodyPr/>
          <a:lstStyle/>
          <a:p>
            <a:r>
              <a:rPr lang="en-US" dirty="0"/>
              <a:t>Setting boundaries can help you and your patients feel safe</a:t>
            </a:r>
          </a:p>
        </p:txBody>
      </p:sp>
      <p:sp>
        <p:nvSpPr>
          <p:cNvPr id="3" name="Content Placeholder 2">
            <a:extLst>
              <a:ext uri="{FF2B5EF4-FFF2-40B4-BE49-F238E27FC236}">
                <a16:creationId xmlns:a16="http://schemas.microsoft.com/office/drawing/2014/main" id="{C73572AC-61A0-1843-94A0-91F44A3730C4}"/>
              </a:ext>
            </a:extLst>
          </p:cNvPr>
          <p:cNvSpPr>
            <a:spLocks noGrp="1"/>
          </p:cNvSpPr>
          <p:nvPr>
            <p:ph idx="1"/>
          </p:nvPr>
        </p:nvSpPr>
        <p:spPr/>
        <p:txBody>
          <a:bodyPr>
            <a:normAutofit/>
          </a:bodyPr>
          <a:lstStyle/>
          <a:p>
            <a:r>
              <a:rPr lang="en-US" sz="2800" dirty="0"/>
              <a:t>Your patients will feel safer knowing that you can protect them by setting appropriate boundaries (</a:t>
            </a:r>
            <a:r>
              <a:rPr lang="en-US" sz="2800" dirty="0" err="1"/>
              <a:t>ie</a:t>
            </a:r>
            <a:r>
              <a:rPr lang="en-US" sz="2800" dirty="0"/>
              <a:t>. You will not prescribe a dangerous medication just because they are asking for it)</a:t>
            </a:r>
          </a:p>
          <a:p>
            <a:r>
              <a:rPr lang="en-US" sz="2800" dirty="0"/>
              <a:t>You can model for your patients that nice and caring people can also say ”no” </a:t>
            </a:r>
          </a:p>
          <a:p>
            <a:r>
              <a:rPr lang="en-US" sz="2800" dirty="0"/>
              <a:t>You can help your patients understand that prioritizing our self care does not make us selfish but rather responsible </a:t>
            </a:r>
          </a:p>
        </p:txBody>
      </p:sp>
    </p:spTree>
    <p:extLst>
      <p:ext uri="{BB962C8B-B14F-4D97-AF65-F5344CB8AC3E}">
        <p14:creationId xmlns:p14="http://schemas.microsoft.com/office/powerpoint/2010/main" val="6352118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84A60-21D8-944D-9021-F64F95805089}"/>
              </a:ext>
            </a:extLst>
          </p:cNvPr>
          <p:cNvSpPr>
            <a:spLocks noGrp="1"/>
          </p:cNvSpPr>
          <p:nvPr>
            <p:ph type="title"/>
          </p:nvPr>
        </p:nvSpPr>
        <p:spPr>
          <a:xfrm>
            <a:off x="1151666" y="268085"/>
            <a:ext cx="10178322" cy="1492132"/>
          </a:xfrm>
        </p:spPr>
        <p:txBody>
          <a:bodyPr>
            <a:normAutofit/>
          </a:bodyPr>
          <a:lstStyle/>
          <a:p>
            <a:r>
              <a:rPr lang="en-US" sz="4800" dirty="0"/>
              <a:t>Why is it so hard to say “</a:t>
            </a:r>
            <a:r>
              <a:rPr lang="en-US" sz="4800" dirty="0" err="1"/>
              <a:t>nO</a:t>
            </a:r>
            <a:r>
              <a:rPr lang="en-US" sz="4800" dirty="0"/>
              <a:t>” as clinicians?</a:t>
            </a:r>
          </a:p>
        </p:txBody>
      </p:sp>
      <p:sp>
        <p:nvSpPr>
          <p:cNvPr id="3" name="Content Placeholder 2">
            <a:extLst>
              <a:ext uri="{FF2B5EF4-FFF2-40B4-BE49-F238E27FC236}">
                <a16:creationId xmlns:a16="http://schemas.microsoft.com/office/drawing/2014/main" id="{B9E36AB5-722D-D041-8AF8-CC23BF45557C}"/>
              </a:ext>
            </a:extLst>
          </p:cNvPr>
          <p:cNvSpPr>
            <a:spLocks noGrp="1"/>
          </p:cNvSpPr>
          <p:nvPr>
            <p:ph idx="1"/>
          </p:nvPr>
        </p:nvSpPr>
        <p:spPr>
          <a:xfrm>
            <a:off x="1014413" y="1874517"/>
            <a:ext cx="10787062" cy="4840608"/>
          </a:xfrm>
        </p:spPr>
        <p:txBody>
          <a:bodyPr>
            <a:noAutofit/>
          </a:bodyPr>
          <a:lstStyle/>
          <a:p>
            <a:r>
              <a:rPr lang="en-US" sz="1800" b="1" dirty="0"/>
              <a:t>We want to help others</a:t>
            </a:r>
          </a:p>
          <a:p>
            <a:pPr lvl="1"/>
            <a:r>
              <a:rPr lang="en-US" sz="1600" dirty="0"/>
              <a:t>Remember: You may be able to help at another time</a:t>
            </a:r>
          </a:p>
          <a:p>
            <a:pPr lvl="1"/>
            <a:r>
              <a:rPr lang="en-US" sz="1600" dirty="0"/>
              <a:t>Remember: Nobody benefits from their doctor getting burned out</a:t>
            </a:r>
          </a:p>
          <a:p>
            <a:r>
              <a:rPr lang="en-US" sz="1800" b="1" dirty="0"/>
              <a:t>We do not like disappointing others</a:t>
            </a:r>
          </a:p>
          <a:p>
            <a:pPr lvl="1"/>
            <a:r>
              <a:rPr lang="en-US" sz="1600" dirty="0"/>
              <a:t>Remember: At times, we may disappoint others in order to do what you believe is best for them clinically </a:t>
            </a:r>
          </a:p>
          <a:p>
            <a:pPr lvl="1"/>
            <a:r>
              <a:rPr lang="en-US" sz="1600" dirty="0"/>
              <a:t>Remember: Your patient will be able to handle the disappointment. If they are unable to, it is not your fault that they are unable to manage their emotions.  It is also important to think about what else may be going on that the patient cannot regulate their emotions.</a:t>
            </a:r>
          </a:p>
          <a:p>
            <a:r>
              <a:rPr lang="en-US" sz="1800" b="1" dirty="0"/>
              <a:t>We worry that our patient will get mad at us</a:t>
            </a:r>
          </a:p>
          <a:p>
            <a:pPr lvl="1"/>
            <a:r>
              <a:rPr lang="en-US" sz="1600" dirty="0"/>
              <a:t>Remember: At times, others will be mad at us, but that does not mean that the relationship will be damaged as a result. It is ok for patients to be mad at us. The hope is that they will be able to forgive us, and move on. </a:t>
            </a:r>
          </a:p>
          <a:p>
            <a:r>
              <a:rPr lang="en-US" sz="1800" b="1" dirty="0"/>
              <a:t>We feel guilty when saying “no”</a:t>
            </a:r>
          </a:p>
          <a:p>
            <a:pPr lvl="1"/>
            <a:r>
              <a:rPr lang="en-US" sz="1600" dirty="0"/>
              <a:t>Remember: Guilt is also another normal everyday emotion.  And we do not always have to respond to that guilty feeling. At times, it is ok to tolerate the feeling of guilt and move on.</a:t>
            </a:r>
          </a:p>
          <a:p>
            <a:pPr marL="0" indent="0">
              <a:buNone/>
            </a:pPr>
            <a:r>
              <a:rPr lang="en-US" sz="1400" dirty="0"/>
              <a:t> </a:t>
            </a:r>
          </a:p>
        </p:txBody>
      </p:sp>
    </p:spTree>
    <p:extLst>
      <p:ext uri="{BB962C8B-B14F-4D97-AF65-F5344CB8AC3E}">
        <p14:creationId xmlns:p14="http://schemas.microsoft.com/office/powerpoint/2010/main" val="2357565160"/>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0B082E"/>
      </a:dk2>
      <a:lt2>
        <a:srgbClr val="F3F3F2"/>
      </a:lt2>
      <a:accent1>
        <a:srgbClr val="62B4C6"/>
      </a:accent1>
      <a:accent2>
        <a:srgbClr val="1B376E"/>
      </a:accent2>
      <a:accent3>
        <a:srgbClr val="9EBE55"/>
      </a:accent3>
      <a:accent4>
        <a:srgbClr val="C65E5E"/>
      </a:accent4>
      <a:accent5>
        <a:srgbClr val="D3BA55"/>
      </a:accent5>
      <a:accent6>
        <a:srgbClr val="96648A"/>
      </a:accent6>
      <a:hlink>
        <a:srgbClr val="62B4C6"/>
      </a:hlink>
      <a:folHlink>
        <a:srgbClr val="96648A"/>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D71F8F05-6246-47AF-9E68-E57F6C93F792}"/>
    </a:ext>
  </a:extLst>
</a:theme>
</file>

<file path=docProps/app.xml><?xml version="1.0" encoding="utf-8"?>
<Properties xmlns="http://schemas.openxmlformats.org/officeDocument/2006/extended-properties" xmlns:vt="http://schemas.openxmlformats.org/officeDocument/2006/docPropsVTypes">
  <Template>{DD8DC5E4-62EE-0A4D-A995-4E2B57FD876B}tf10001071</Template>
  <TotalTime>810</TotalTime>
  <Words>755</Words>
  <Application>Microsoft Macintosh PowerPoint</Application>
  <PresentationFormat>Widescreen</PresentationFormat>
  <Paragraphs>76</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Gill Sans MT</vt:lpstr>
      <vt:lpstr>Impact</vt:lpstr>
      <vt:lpstr>Badge</vt:lpstr>
      <vt:lpstr>Healthy boundary setting in order to maintain wellness</vt:lpstr>
      <vt:lpstr>What do we mean by boundary setting?</vt:lpstr>
      <vt:lpstr>Different Boundary-setting styles  the goal when Setting Boundaries is a healthy balance (Not too Rigid or too Loose)</vt:lpstr>
      <vt:lpstr>Why are boundaries necessary to maintain wellness?</vt:lpstr>
      <vt:lpstr>How can setting limits improve our wellbeing? </vt:lpstr>
      <vt:lpstr>How to say “no” effectively</vt:lpstr>
      <vt:lpstr>It is not your duty to please everyone</vt:lpstr>
      <vt:lpstr>Setting boundaries can help you and your patients feel safe</vt:lpstr>
      <vt:lpstr>Why is it so hard to say “nO” as clinicians?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Healthy boundary setting in order to maintain wellness</dc:title>
  <dc:creator>Hurtado, Alicia</dc:creator>
  <cp:lastModifiedBy>Hurtado, Alicia</cp:lastModifiedBy>
  <cp:revision>3</cp:revision>
  <dcterms:created xsi:type="dcterms:W3CDTF">2021-12-08T03:53:36Z</dcterms:created>
  <dcterms:modified xsi:type="dcterms:W3CDTF">2021-12-08T17:24:31Z</dcterms:modified>
</cp:coreProperties>
</file>