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4"/>
  </p:sldMasterIdLst>
  <p:notesMasterIdLst>
    <p:notesMasterId r:id="rId28"/>
  </p:notesMasterIdLst>
  <p:handoutMasterIdLst>
    <p:handoutMasterId r:id="rId29"/>
  </p:handoutMasterIdLst>
  <p:sldIdLst>
    <p:sldId id="342" r:id="rId5"/>
    <p:sldId id="330" r:id="rId6"/>
    <p:sldId id="333" r:id="rId7"/>
    <p:sldId id="332" r:id="rId8"/>
    <p:sldId id="315" r:id="rId9"/>
    <p:sldId id="326" r:id="rId10"/>
    <p:sldId id="334" r:id="rId11"/>
    <p:sldId id="328" r:id="rId12"/>
    <p:sldId id="337" r:id="rId13"/>
    <p:sldId id="338" r:id="rId14"/>
    <p:sldId id="339" r:id="rId15"/>
    <p:sldId id="340" r:id="rId16"/>
    <p:sldId id="296" r:id="rId17"/>
    <p:sldId id="292" r:id="rId18"/>
    <p:sldId id="261" r:id="rId19"/>
    <p:sldId id="297" r:id="rId20"/>
    <p:sldId id="260" r:id="rId21"/>
    <p:sldId id="301" r:id="rId22"/>
    <p:sldId id="305" r:id="rId23"/>
    <p:sldId id="272" r:id="rId24"/>
    <p:sldId id="294" r:id="rId25"/>
    <p:sldId id="293" r:id="rId26"/>
    <p:sldId id="288" r:id="rId27"/>
  </p:sldIdLst>
  <p:sldSz cx="9144000" cy="5143500" type="screen16x9"/>
  <p:notesSz cx="7010400" cy="92964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DDB006-5AE5-42C4-8526-A05D3E0EB55D}">
          <p14:sldIdLst>
            <p14:sldId id="342"/>
            <p14:sldId id="330"/>
            <p14:sldId id="333"/>
            <p14:sldId id="332"/>
            <p14:sldId id="315"/>
            <p14:sldId id="326"/>
            <p14:sldId id="334"/>
            <p14:sldId id="328"/>
            <p14:sldId id="337"/>
            <p14:sldId id="338"/>
            <p14:sldId id="339"/>
            <p14:sldId id="340"/>
            <p14:sldId id="296"/>
            <p14:sldId id="292"/>
            <p14:sldId id="261"/>
            <p14:sldId id="297"/>
            <p14:sldId id="260"/>
            <p14:sldId id="301"/>
            <p14:sldId id="305"/>
            <p14:sldId id="272"/>
            <p14:sldId id="294"/>
            <p14:sldId id="293"/>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Rashal" initials="HR" lastIdx="2" clrIdx="0">
    <p:extLst>
      <p:ext uri="{19B8F6BF-5375-455C-9EA6-DF929625EA0E}">
        <p15:presenceInfo xmlns:p15="http://schemas.microsoft.com/office/powerpoint/2012/main" userId="Heather Ras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08" autoAdjust="0"/>
  </p:normalViewPr>
  <p:slideViewPr>
    <p:cSldViewPr snapToGrid="0">
      <p:cViewPr varScale="1">
        <p:scale>
          <a:sx n="73" d="100"/>
          <a:sy n="73" d="100"/>
        </p:scale>
        <p:origin x="1008" y="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08T14:05:54.601" idx="2">
    <p:pos x="10" y="10"/>
    <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DBC56D-D628-4A12-BF91-5EEEC2EC955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8A0FD4-3F4B-494D-84A7-385A5F1A022B}">
      <dgm:prSet/>
      <dgm:spPr/>
      <dgm:t>
        <a:bodyPr/>
        <a:lstStyle/>
        <a:p>
          <a:r>
            <a:rPr lang="en-US"/>
            <a:t>Learn about the science and theory behind social connectedness</a:t>
          </a:r>
        </a:p>
      </dgm:t>
    </dgm:pt>
    <dgm:pt modelId="{50E60B44-D587-4862-90DB-612EA0DE0CA7}" type="parTrans" cxnId="{AD9CB65A-7D83-44F4-895E-6FB27AA6FEC0}">
      <dgm:prSet/>
      <dgm:spPr/>
      <dgm:t>
        <a:bodyPr/>
        <a:lstStyle/>
        <a:p>
          <a:endParaRPr lang="en-US"/>
        </a:p>
      </dgm:t>
    </dgm:pt>
    <dgm:pt modelId="{4C623611-5B8D-4B86-91BF-3A4F6172B407}" type="sibTrans" cxnId="{AD9CB65A-7D83-44F4-895E-6FB27AA6FEC0}">
      <dgm:prSet/>
      <dgm:spPr/>
      <dgm:t>
        <a:bodyPr/>
        <a:lstStyle/>
        <a:p>
          <a:endParaRPr lang="en-US"/>
        </a:p>
      </dgm:t>
    </dgm:pt>
    <dgm:pt modelId="{1AA5D444-638B-41D1-8C47-3555A96C0E76}">
      <dgm:prSet/>
      <dgm:spPr/>
      <dgm:t>
        <a:bodyPr/>
        <a:lstStyle/>
        <a:p>
          <a:r>
            <a:rPr lang="en-US"/>
            <a:t>Develop strategies on connecting with each other </a:t>
          </a:r>
        </a:p>
      </dgm:t>
    </dgm:pt>
    <dgm:pt modelId="{84BC2056-7C1D-4BD7-98C6-E9E98CAA643D}" type="parTrans" cxnId="{BC222DD5-4173-408B-A1F2-CF1F0C94757B}">
      <dgm:prSet/>
      <dgm:spPr/>
      <dgm:t>
        <a:bodyPr/>
        <a:lstStyle/>
        <a:p>
          <a:endParaRPr lang="en-US"/>
        </a:p>
      </dgm:t>
    </dgm:pt>
    <dgm:pt modelId="{EAB492A9-2964-4BA1-B75E-EA13555E052C}" type="sibTrans" cxnId="{BC222DD5-4173-408B-A1F2-CF1F0C94757B}">
      <dgm:prSet/>
      <dgm:spPr/>
      <dgm:t>
        <a:bodyPr/>
        <a:lstStyle/>
        <a:p>
          <a:endParaRPr lang="en-US"/>
        </a:p>
      </dgm:t>
    </dgm:pt>
    <dgm:pt modelId="{DFB728A2-5224-4F22-BE76-7E8C7C2CF8C7}">
      <dgm:prSet/>
      <dgm:spPr/>
      <dgm:t>
        <a:bodyPr/>
        <a:lstStyle/>
        <a:p>
          <a:r>
            <a:rPr lang="en-US"/>
            <a:t>Experiential activities </a:t>
          </a:r>
        </a:p>
      </dgm:t>
    </dgm:pt>
    <dgm:pt modelId="{0B83FCEC-9E13-4460-A0B6-1CC7631A5150}" type="parTrans" cxnId="{282985AF-E1E3-404A-A8D0-F1DD6A488E9F}">
      <dgm:prSet/>
      <dgm:spPr/>
      <dgm:t>
        <a:bodyPr/>
        <a:lstStyle/>
        <a:p>
          <a:endParaRPr lang="en-US"/>
        </a:p>
      </dgm:t>
    </dgm:pt>
    <dgm:pt modelId="{FC380E28-7073-44D4-8151-107D7022993F}" type="sibTrans" cxnId="{282985AF-E1E3-404A-A8D0-F1DD6A488E9F}">
      <dgm:prSet/>
      <dgm:spPr/>
      <dgm:t>
        <a:bodyPr/>
        <a:lstStyle/>
        <a:p>
          <a:endParaRPr lang="en-US"/>
        </a:p>
      </dgm:t>
    </dgm:pt>
    <dgm:pt modelId="{EDE99937-D90A-44A4-8F6E-D34ADA099CE1}" type="pres">
      <dgm:prSet presAssocID="{A8DBC56D-D628-4A12-BF91-5EEEC2EC955D}" presName="root" presStyleCnt="0">
        <dgm:presLayoutVars>
          <dgm:dir/>
          <dgm:resizeHandles val="exact"/>
        </dgm:presLayoutVars>
      </dgm:prSet>
      <dgm:spPr/>
    </dgm:pt>
    <dgm:pt modelId="{B6B76BD5-FE41-4713-9EE9-4849A5304025}" type="pres">
      <dgm:prSet presAssocID="{B58A0FD4-3F4B-494D-84A7-385A5F1A022B}" presName="compNode" presStyleCnt="0"/>
      <dgm:spPr/>
    </dgm:pt>
    <dgm:pt modelId="{73185648-DE10-49A0-9800-1A5D41CEDEC0}" type="pres">
      <dgm:prSet presAssocID="{B58A0FD4-3F4B-494D-84A7-385A5F1A022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433274D7-BDB6-4A82-8FA0-94C5D6A82886}" type="pres">
      <dgm:prSet presAssocID="{B58A0FD4-3F4B-494D-84A7-385A5F1A022B}" presName="spaceRect" presStyleCnt="0"/>
      <dgm:spPr/>
    </dgm:pt>
    <dgm:pt modelId="{81342C92-5473-47D2-BDFC-0FFDF22B024F}" type="pres">
      <dgm:prSet presAssocID="{B58A0FD4-3F4B-494D-84A7-385A5F1A022B}" presName="textRect" presStyleLbl="revTx" presStyleIdx="0" presStyleCnt="3">
        <dgm:presLayoutVars>
          <dgm:chMax val="1"/>
          <dgm:chPref val="1"/>
        </dgm:presLayoutVars>
      </dgm:prSet>
      <dgm:spPr/>
    </dgm:pt>
    <dgm:pt modelId="{CA8D503A-6AB0-4469-BF46-8F533F838444}" type="pres">
      <dgm:prSet presAssocID="{4C623611-5B8D-4B86-91BF-3A4F6172B407}" presName="sibTrans" presStyleCnt="0"/>
      <dgm:spPr/>
    </dgm:pt>
    <dgm:pt modelId="{24D19BBA-3AC7-4553-A337-C11AC18E4407}" type="pres">
      <dgm:prSet presAssocID="{1AA5D444-638B-41D1-8C47-3555A96C0E76}" presName="compNode" presStyleCnt="0"/>
      <dgm:spPr/>
    </dgm:pt>
    <dgm:pt modelId="{F4CF28AA-1CA6-4E24-A3A8-87B33A9E7F83}" type="pres">
      <dgm:prSet presAssocID="{1AA5D444-638B-41D1-8C47-3555A96C0E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43722D5-42E3-4712-B07C-0AAD4CCBA2D6}" type="pres">
      <dgm:prSet presAssocID="{1AA5D444-638B-41D1-8C47-3555A96C0E76}" presName="spaceRect" presStyleCnt="0"/>
      <dgm:spPr/>
    </dgm:pt>
    <dgm:pt modelId="{D72037E2-6B2F-4B6D-8E01-8E603EAB393C}" type="pres">
      <dgm:prSet presAssocID="{1AA5D444-638B-41D1-8C47-3555A96C0E76}" presName="textRect" presStyleLbl="revTx" presStyleIdx="1" presStyleCnt="3">
        <dgm:presLayoutVars>
          <dgm:chMax val="1"/>
          <dgm:chPref val="1"/>
        </dgm:presLayoutVars>
      </dgm:prSet>
      <dgm:spPr/>
    </dgm:pt>
    <dgm:pt modelId="{B2F7B8B5-E6FF-4328-8B56-38CC5D0EBA57}" type="pres">
      <dgm:prSet presAssocID="{EAB492A9-2964-4BA1-B75E-EA13555E052C}" presName="sibTrans" presStyleCnt="0"/>
      <dgm:spPr/>
    </dgm:pt>
    <dgm:pt modelId="{0935FEC1-F9D7-46F4-90E3-8EF705EC8478}" type="pres">
      <dgm:prSet presAssocID="{DFB728A2-5224-4F22-BE76-7E8C7C2CF8C7}" presName="compNode" presStyleCnt="0"/>
      <dgm:spPr/>
    </dgm:pt>
    <dgm:pt modelId="{10D4AA4A-359E-4E6A-B75D-C5CC6A107A05}" type="pres">
      <dgm:prSet presAssocID="{DFB728A2-5224-4F22-BE76-7E8C7C2CF8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atre"/>
        </a:ext>
      </dgm:extLst>
    </dgm:pt>
    <dgm:pt modelId="{C49199D7-DB93-4C16-B689-7F5970DF76A0}" type="pres">
      <dgm:prSet presAssocID="{DFB728A2-5224-4F22-BE76-7E8C7C2CF8C7}" presName="spaceRect" presStyleCnt="0"/>
      <dgm:spPr/>
    </dgm:pt>
    <dgm:pt modelId="{3E8483E3-AF95-4EA7-8B04-792FABAF62E2}" type="pres">
      <dgm:prSet presAssocID="{DFB728A2-5224-4F22-BE76-7E8C7C2CF8C7}" presName="textRect" presStyleLbl="revTx" presStyleIdx="2" presStyleCnt="3">
        <dgm:presLayoutVars>
          <dgm:chMax val="1"/>
          <dgm:chPref val="1"/>
        </dgm:presLayoutVars>
      </dgm:prSet>
      <dgm:spPr/>
    </dgm:pt>
  </dgm:ptLst>
  <dgm:cxnLst>
    <dgm:cxn modelId="{D9312114-390A-431F-B981-8ACAB082B390}" type="presOf" srcId="{A8DBC56D-D628-4A12-BF91-5EEEC2EC955D}" destId="{EDE99937-D90A-44A4-8F6E-D34ADA099CE1}" srcOrd="0" destOrd="0" presId="urn:microsoft.com/office/officeart/2018/2/layout/IconLabelList"/>
    <dgm:cxn modelId="{AD9CB65A-7D83-44F4-895E-6FB27AA6FEC0}" srcId="{A8DBC56D-D628-4A12-BF91-5EEEC2EC955D}" destId="{B58A0FD4-3F4B-494D-84A7-385A5F1A022B}" srcOrd="0" destOrd="0" parTransId="{50E60B44-D587-4862-90DB-612EA0DE0CA7}" sibTransId="{4C623611-5B8D-4B86-91BF-3A4F6172B407}"/>
    <dgm:cxn modelId="{BE5E247F-1436-42F1-A15B-FFE4FFBAD2DC}" type="presOf" srcId="{B58A0FD4-3F4B-494D-84A7-385A5F1A022B}" destId="{81342C92-5473-47D2-BDFC-0FFDF22B024F}" srcOrd="0" destOrd="0" presId="urn:microsoft.com/office/officeart/2018/2/layout/IconLabelList"/>
    <dgm:cxn modelId="{B661D482-CD47-4243-B7E5-3A84E253EB98}" type="presOf" srcId="{DFB728A2-5224-4F22-BE76-7E8C7C2CF8C7}" destId="{3E8483E3-AF95-4EA7-8B04-792FABAF62E2}" srcOrd="0" destOrd="0" presId="urn:microsoft.com/office/officeart/2018/2/layout/IconLabelList"/>
    <dgm:cxn modelId="{282985AF-E1E3-404A-A8D0-F1DD6A488E9F}" srcId="{A8DBC56D-D628-4A12-BF91-5EEEC2EC955D}" destId="{DFB728A2-5224-4F22-BE76-7E8C7C2CF8C7}" srcOrd="2" destOrd="0" parTransId="{0B83FCEC-9E13-4460-A0B6-1CC7631A5150}" sibTransId="{FC380E28-7073-44D4-8151-107D7022993F}"/>
    <dgm:cxn modelId="{BC222DD5-4173-408B-A1F2-CF1F0C94757B}" srcId="{A8DBC56D-D628-4A12-BF91-5EEEC2EC955D}" destId="{1AA5D444-638B-41D1-8C47-3555A96C0E76}" srcOrd="1" destOrd="0" parTransId="{84BC2056-7C1D-4BD7-98C6-E9E98CAA643D}" sibTransId="{EAB492A9-2964-4BA1-B75E-EA13555E052C}"/>
    <dgm:cxn modelId="{3308FCE4-FCD6-42C9-98DC-A781232848D4}" type="presOf" srcId="{1AA5D444-638B-41D1-8C47-3555A96C0E76}" destId="{D72037E2-6B2F-4B6D-8E01-8E603EAB393C}" srcOrd="0" destOrd="0" presId="urn:microsoft.com/office/officeart/2018/2/layout/IconLabelList"/>
    <dgm:cxn modelId="{F90058B0-3950-477E-8A9A-DC46226B5A1A}" type="presParOf" srcId="{EDE99937-D90A-44A4-8F6E-D34ADA099CE1}" destId="{B6B76BD5-FE41-4713-9EE9-4849A5304025}" srcOrd="0" destOrd="0" presId="urn:microsoft.com/office/officeart/2018/2/layout/IconLabelList"/>
    <dgm:cxn modelId="{4A244506-6C4E-4226-BBF8-79968233803A}" type="presParOf" srcId="{B6B76BD5-FE41-4713-9EE9-4849A5304025}" destId="{73185648-DE10-49A0-9800-1A5D41CEDEC0}" srcOrd="0" destOrd="0" presId="urn:microsoft.com/office/officeart/2018/2/layout/IconLabelList"/>
    <dgm:cxn modelId="{D6528539-BB0F-4AD6-A552-4402BCC141C9}" type="presParOf" srcId="{B6B76BD5-FE41-4713-9EE9-4849A5304025}" destId="{433274D7-BDB6-4A82-8FA0-94C5D6A82886}" srcOrd="1" destOrd="0" presId="urn:microsoft.com/office/officeart/2018/2/layout/IconLabelList"/>
    <dgm:cxn modelId="{BB5AB503-6287-4FD0-9E66-684B922B10F3}" type="presParOf" srcId="{B6B76BD5-FE41-4713-9EE9-4849A5304025}" destId="{81342C92-5473-47D2-BDFC-0FFDF22B024F}" srcOrd="2" destOrd="0" presId="urn:microsoft.com/office/officeart/2018/2/layout/IconLabelList"/>
    <dgm:cxn modelId="{39B47AED-4BE8-49BB-9858-CC9F87F9C351}" type="presParOf" srcId="{EDE99937-D90A-44A4-8F6E-D34ADA099CE1}" destId="{CA8D503A-6AB0-4469-BF46-8F533F838444}" srcOrd="1" destOrd="0" presId="urn:microsoft.com/office/officeart/2018/2/layout/IconLabelList"/>
    <dgm:cxn modelId="{1B4074D8-1290-4BA2-A82B-A51090924A7B}" type="presParOf" srcId="{EDE99937-D90A-44A4-8F6E-D34ADA099CE1}" destId="{24D19BBA-3AC7-4553-A337-C11AC18E4407}" srcOrd="2" destOrd="0" presId="urn:microsoft.com/office/officeart/2018/2/layout/IconLabelList"/>
    <dgm:cxn modelId="{C0816B36-9456-4E6B-9705-E230FD001C7E}" type="presParOf" srcId="{24D19BBA-3AC7-4553-A337-C11AC18E4407}" destId="{F4CF28AA-1CA6-4E24-A3A8-87B33A9E7F83}" srcOrd="0" destOrd="0" presId="urn:microsoft.com/office/officeart/2018/2/layout/IconLabelList"/>
    <dgm:cxn modelId="{D56E194D-9C7D-419E-984B-CA61C81A1E03}" type="presParOf" srcId="{24D19BBA-3AC7-4553-A337-C11AC18E4407}" destId="{F43722D5-42E3-4712-B07C-0AAD4CCBA2D6}" srcOrd="1" destOrd="0" presId="urn:microsoft.com/office/officeart/2018/2/layout/IconLabelList"/>
    <dgm:cxn modelId="{A4220C2A-4C55-4BD7-8A42-30D28012C411}" type="presParOf" srcId="{24D19BBA-3AC7-4553-A337-C11AC18E4407}" destId="{D72037E2-6B2F-4B6D-8E01-8E603EAB393C}" srcOrd="2" destOrd="0" presId="urn:microsoft.com/office/officeart/2018/2/layout/IconLabelList"/>
    <dgm:cxn modelId="{6B43C608-952E-4809-BCFA-8F3D4827AFD3}" type="presParOf" srcId="{EDE99937-D90A-44A4-8F6E-D34ADA099CE1}" destId="{B2F7B8B5-E6FF-4328-8B56-38CC5D0EBA57}" srcOrd="3" destOrd="0" presId="urn:microsoft.com/office/officeart/2018/2/layout/IconLabelList"/>
    <dgm:cxn modelId="{454CCA2F-51A9-4D8A-A23B-BF700E9D6939}" type="presParOf" srcId="{EDE99937-D90A-44A4-8F6E-D34ADA099CE1}" destId="{0935FEC1-F9D7-46F4-90E3-8EF705EC8478}" srcOrd="4" destOrd="0" presId="urn:microsoft.com/office/officeart/2018/2/layout/IconLabelList"/>
    <dgm:cxn modelId="{D85CE21D-89A5-478F-A440-1520D4B989EB}" type="presParOf" srcId="{0935FEC1-F9D7-46F4-90E3-8EF705EC8478}" destId="{10D4AA4A-359E-4E6A-B75D-C5CC6A107A05}" srcOrd="0" destOrd="0" presId="urn:microsoft.com/office/officeart/2018/2/layout/IconLabelList"/>
    <dgm:cxn modelId="{3DC938ED-CB5A-40C7-8AE6-1E68B4779F8B}" type="presParOf" srcId="{0935FEC1-F9D7-46F4-90E3-8EF705EC8478}" destId="{C49199D7-DB93-4C16-B689-7F5970DF76A0}" srcOrd="1" destOrd="0" presId="urn:microsoft.com/office/officeart/2018/2/layout/IconLabelList"/>
    <dgm:cxn modelId="{49D0607D-785A-4496-B006-BB1C879C1A24}" type="presParOf" srcId="{0935FEC1-F9D7-46F4-90E3-8EF705EC8478}" destId="{3E8483E3-AF95-4EA7-8B04-792FABAF62E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A8BE27-59C8-4E73-8E62-42457D456562}"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A546A82B-4EF6-4788-9D1B-D8BE582048B9}">
      <dgm:prSet/>
      <dgm:spPr/>
      <dgm:t>
        <a:bodyPr/>
        <a:lstStyle/>
        <a:p>
          <a:r>
            <a:rPr lang="en-US" b="0" i="0" dirty="0"/>
            <a:t>Forming/ Orientation phase</a:t>
          </a:r>
          <a:endParaRPr lang="en-US" dirty="0"/>
        </a:p>
      </dgm:t>
    </dgm:pt>
    <dgm:pt modelId="{D657433E-7690-4692-BB0B-A66CEAC5A325}" type="parTrans" cxnId="{A4555E73-3994-46B3-9550-B6C6E3FA4E40}">
      <dgm:prSet/>
      <dgm:spPr/>
      <dgm:t>
        <a:bodyPr/>
        <a:lstStyle/>
        <a:p>
          <a:endParaRPr lang="en-US"/>
        </a:p>
      </dgm:t>
    </dgm:pt>
    <dgm:pt modelId="{EED88F0E-05A6-475B-B433-199B62888B84}" type="sibTrans" cxnId="{A4555E73-3994-46B3-9550-B6C6E3FA4E40}">
      <dgm:prSet phldrT="1" phldr="0"/>
      <dgm:spPr/>
      <dgm:t>
        <a:bodyPr/>
        <a:lstStyle/>
        <a:p>
          <a:r>
            <a:rPr lang="en-US"/>
            <a:t>1</a:t>
          </a:r>
        </a:p>
      </dgm:t>
    </dgm:pt>
    <dgm:pt modelId="{842F32A3-A071-47FB-BFA5-828324EA707E}">
      <dgm:prSet/>
      <dgm:spPr/>
      <dgm:t>
        <a:bodyPr/>
        <a:lstStyle/>
        <a:p>
          <a:r>
            <a:rPr lang="en-US" b="0" i="0" dirty="0"/>
            <a:t>Storming/ Transition phase</a:t>
          </a:r>
          <a:endParaRPr lang="en-US" dirty="0"/>
        </a:p>
      </dgm:t>
    </dgm:pt>
    <dgm:pt modelId="{366F7B64-EBFF-4196-89F7-40C674AF66DC}" type="parTrans" cxnId="{C0E10F3C-3A37-4E50-B71A-77B5409E74F7}">
      <dgm:prSet/>
      <dgm:spPr/>
      <dgm:t>
        <a:bodyPr/>
        <a:lstStyle/>
        <a:p>
          <a:endParaRPr lang="en-US"/>
        </a:p>
      </dgm:t>
    </dgm:pt>
    <dgm:pt modelId="{080F199F-9AD3-46A7-9782-B5B217BA8D2D}" type="sibTrans" cxnId="{C0E10F3C-3A37-4E50-B71A-77B5409E74F7}">
      <dgm:prSet phldrT="2" phldr="0"/>
      <dgm:spPr/>
      <dgm:t>
        <a:bodyPr/>
        <a:lstStyle/>
        <a:p>
          <a:r>
            <a:rPr lang="en-US"/>
            <a:t>2</a:t>
          </a:r>
        </a:p>
      </dgm:t>
    </dgm:pt>
    <dgm:pt modelId="{9227EC1A-E3CF-4392-9A83-B52668FFD796}">
      <dgm:prSet/>
      <dgm:spPr/>
      <dgm:t>
        <a:bodyPr/>
        <a:lstStyle/>
        <a:p>
          <a:r>
            <a:rPr lang="en-US" b="0" i="0" dirty="0"/>
            <a:t>Norming/ Cohesiveness phase</a:t>
          </a:r>
          <a:endParaRPr lang="en-US" dirty="0"/>
        </a:p>
      </dgm:t>
    </dgm:pt>
    <dgm:pt modelId="{E4CF13AF-8D69-41C3-8DF3-9E8716BA9086}" type="parTrans" cxnId="{1CD2A316-657C-4531-BF15-DBF273E79A0E}">
      <dgm:prSet/>
      <dgm:spPr/>
      <dgm:t>
        <a:bodyPr/>
        <a:lstStyle/>
        <a:p>
          <a:endParaRPr lang="en-US"/>
        </a:p>
      </dgm:t>
    </dgm:pt>
    <dgm:pt modelId="{2EE539C3-E3BF-40EC-807B-45C54F84F05E}" type="sibTrans" cxnId="{1CD2A316-657C-4531-BF15-DBF273E79A0E}">
      <dgm:prSet phldrT="3" phldr="0"/>
      <dgm:spPr/>
      <dgm:t>
        <a:bodyPr/>
        <a:lstStyle/>
        <a:p>
          <a:r>
            <a:rPr lang="en-US"/>
            <a:t>3</a:t>
          </a:r>
        </a:p>
      </dgm:t>
    </dgm:pt>
    <dgm:pt modelId="{59542CE0-E413-40A2-93E7-9A828EED1BB0}">
      <dgm:prSet/>
      <dgm:spPr/>
      <dgm:t>
        <a:bodyPr/>
        <a:lstStyle/>
        <a:p>
          <a:r>
            <a:rPr lang="en-US" b="0" i="0" dirty="0"/>
            <a:t>Working/ Performing phase</a:t>
          </a:r>
          <a:endParaRPr lang="en-US" dirty="0"/>
        </a:p>
      </dgm:t>
    </dgm:pt>
    <dgm:pt modelId="{047DA2E7-CA2F-47EE-8BE7-9DCA1049BC5B}" type="parTrans" cxnId="{1DDC1A61-FEC8-44BB-9568-2C91C30CF755}">
      <dgm:prSet/>
      <dgm:spPr/>
      <dgm:t>
        <a:bodyPr/>
        <a:lstStyle/>
        <a:p>
          <a:endParaRPr lang="en-US"/>
        </a:p>
      </dgm:t>
    </dgm:pt>
    <dgm:pt modelId="{1C9D5948-1230-43D6-AB9D-5403BA5477BE}" type="sibTrans" cxnId="{1DDC1A61-FEC8-44BB-9568-2C91C30CF755}">
      <dgm:prSet phldrT="4" phldr="0"/>
      <dgm:spPr/>
      <dgm:t>
        <a:bodyPr/>
        <a:lstStyle/>
        <a:p>
          <a:r>
            <a:rPr lang="en-US"/>
            <a:t>4</a:t>
          </a:r>
        </a:p>
      </dgm:t>
    </dgm:pt>
    <dgm:pt modelId="{CC907F2C-6FC6-4F66-8245-FE0C5808B78E}">
      <dgm:prSet/>
      <dgm:spPr/>
      <dgm:t>
        <a:bodyPr/>
        <a:lstStyle/>
        <a:p>
          <a:r>
            <a:rPr lang="en-US" b="0" i="0" dirty="0"/>
            <a:t>Adjourning/ Termination phase</a:t>
          </a:r>
          <a:endParaRPr lang="en-US" dirty="0"/>
        </a:p>
      </dgm:t>
    </dgm:pt>
    <dgm:pt modelId="{EEF5D48C-C5A8-4980-B71D-CDFA11708CD6}" type="parTrans" cxnId="{859E6172-1B11-47D5-9B20-A92E6A20BB1B}">
      <dgm:prSet/>
      <dgm:spPr/>
      <dgm:t>
        <a:bodyPr/>
        <a:lstStyle/>
        <a:p>
          <a:endParaRPr lang="en-US"/>
        </a:p>
      </dgm:t>
    </dgm:pt>
    <dgm:pt modelId="{EBCD2700-9BF6-4E1C-B21F-E356D8F6DC0E}" type="sibTrans" cxnId="{859E6172-1B11-47D5-9B20-A92E6A20BB1B}">
      <dgm:prSet phldrT="5" phldr="0"/>
      <dgm:spPr/>
      <dgm:t>
        <a:bodyPr/>
        <a:lstStyle/>
        <a:p>
          <a:r>
            <a:rPr lang="en-US"/>
            <a:t>5</a:t>
          </a:r>
        </a:p>
      </dgm:t>
    </dgm:pt>
    <dgm:pt modelId="{89427408-E57A-44FC-A8D4-33E1AA864077}" type="pres">
      <dgm:prSet presAssocID="{32A8BE27-59C8-4E73-8E62-42457D456562}" presName="Name0" presStyleCnt="0">
        <dgm:presLayoutVars>
          <dgm:animLvl val="lvl"/>
          <dgm:resizeHandles val="exact"/>
        </dgm:presLayoutVars>
      </dgm:prSet>
      <dgm:spPr/>
    </dgm:pt>
    <dgm:pt modelId="{4B5B7C46-D5CC-462A-B78C-ED3F434B3A73}" type="pres">
      <dgm:prSet presAssocID="{A546A82B-4EF6-4788-9D1B-D8BE582048B9}" presName="compositeNode" presStyleCnt="0">
        <dgm:presLayoutVars>
          <dgm:bulletEnabled val="1"/>
        </dgm:presLayoutVars>
      </dgm:prSet>
      <dgm:spPr/>
    </dgm:pt>
    <dgm:pt modelId="{9F5D0093-AF13-4C64-87D6-2CF4AB1B5FBD}" type="pres">
      <dgm:prSet presAssocID="{A546A82B-4EF6-4788-9D1B-D8BE582048B9}" presName="bgRect" presStyleLbl="bgAccFollowNode1" presStyleIdx="0" presStyleCnt="5"/>
      <dgm:spPr/>
    </dgm:pt>
    <dgm:pt modelId="{64C89277-1891-40DD-9D9E-9F26B3EE7C91}" type="pres">
      <dgm:prSet presAssocID="{EED88F0E-05A6-475B-B433-199B62888B84}" presName="sibTransNodeCircle" presStyleLbl="alignNode1" presStyleIdx="0" presStyleCnt="10">
        <dgm:presLayoutVars>
          <dgm:chMax val="0"/>
          <dgm:bulletEnabled/>
        </dgm:presLayoutVars>
      </dgm:prSet>
      <dgm:spPr/>
    </dgm:pt>
    <dgm:pt modelId="{F2F3FE56-A812-4194-B9A1-FA09C1760638}" type="pres">
      <dgm:prSet presAssocID="{A546A82B-4EF6-4788-9D1B-D8BE582048B9}" presName="bottomLine" presStyleLbl="alignNode1" presStyleIdx="1" presStyleCnt="10">
        <dgm:presLayoutVars/>
      </dgm:prSet>
      <dgm:spPr/>
    </dgm:pt>
    <dgm:pt modelId="{8CC72A90-A1B1-411C-A7F0-381B1691FB34}" type="pres">
      <dgm:prSet presAssocID="{A546A82B-4EF6-4788-9D1B-D8BE582048B9}" presName="nodeText" presStyleLbl="bgAccFollowNode1" presStyleIdx="0" presStyleCnt="5">
        <dgm:presLayoutVars>
          <dgm:bulletEnabled val="1"/>
        </dgm:presLayoutVars>
      </dgm:prSet>
      <dgm:spPr/>
    </dgm:pt>
    <dgm:pt modelId="{CA0093B7-9574-41D9-8046-152EEE76993C}" type="pres">
      <dgm:prSet presAssocID="{EED88F0E-05A6-475B-B433-199B62888B84}" presName="sibTrans" presStyleCnt="0"/>
      <dgm:spPr/>
    </dgm:pt>
    <dgm:pt modelId="{60480393-0D1D-4096-B552-26E473333EBF}" type="pres">
      <dgm:prSet presAssocID="{842F32A3-A071-47FB-BFA5-828324EA707E}" presName="compositeNode" presStyleCnt="0">
        <dgm:presLayoutVars>
          <dgm:bulletEnabled val="1"/>
        </dgm:presLayoutVars>
      </dgm:prSet>
      <dgm:spPr/>
    </dgm:pt>
    <dgm:pt modelId="{D0AAC4FF-A160-4D9A-9B6C-FDD2AE4DDBC2}" type="pres">
      <dgm:prSet presAssocID="{842F32A3-A071-47FB-BFA5-828324EA707E}" presName="bgRect" presStyleLbl="bgAccFollowNode1" presStyleIdx="1" presStyleCnt="5"/>
      <dgm:spPr/>
    </dgm:pt>
    <dgm:pt modelId="{1D83BFA2-069C-40BB-BA72-C1B83D89B357}" type="pres">
      <dgm:prSet presAssocID="{080F199F-9AD3-46A7-9782-B5B217BA8D2D}" presName="sibTransNodeCircle" presStyleLbl="alignNode1" presStyleIdx="2" presStyleCnt="10">
        <dgm:presLayoutVars>
          <dgm:chMax val="0"/>
          <dgm:bulletEnabled/>
        </dgm:presLayoutVars>
      </dgm:prSet>
      <dgm:spPr/>
    </dgm:pt>
    <dgm:pt modelId="{CE8B4FE5-1A5C-4358-9F29-6727CCFAC456}" type="pres">
      <dgm:prSet presAssocID="{842F32A3-A071-47FB-BFA5-828324EA707E}" presName="bottomLine" presStyleLbl="alignNode1" presStyleIdx="3" presStyleCnt="10">
        <dgm:presLayoutVars/>
      </dgm:prSet>
      <dgm:spPr/>
    </dgm:pt>
    <dgm:pt modelId="{6DE4B9A6-4CB3-4C17-9238-ACE205381BD9}" type="pres">
      <dgm:prSet presAssocID="{842F32A3-A071-47FB-BFA5-828324EA707E}" presName="nodeText" presStyleLbl="bgAccFollowNode1" presStyleIdx="1" presStyleCnt="5">
        <dgm:presLayoutVars>
          <dgm:bulletEnabled val="1"/>
        </dgm:presLayoutVars>
      </dgm:prSet>
      <dgm:spPr/>
    </dgm:pt>
    <dgm:pt modelId="{89771670-31FF-41F4-A40F-BDBB712026C4}" type="pres">
      <dgm:prSet presAssocID="{080F199F-9AD3-46A7-9782-B5B217BA8D2D}" presName="sibTrans" presStyleCnt="0"/>
      <dgm:spPr/>
    </dgm:pt>
    <dgm:pt modelId="{29828989-EA0A-48BC-B15C-D153E295BC04}" type="pres">
      <dgm:prSet presAssocID="{9227EC1A-E3CF-4392-9A83-B52668FFD796}" presName="compositeNode" presStyleCnt="0">
        <dgm:presLayoutVars>
          <dgm:bulletEnabled val="1"/>
        </dgm:presLayoutVars>
      </dgm:prSet>
      <dgm:spPr/>
    </dgm:pt>
    <dgm:pt modelId="{96ECB7ED-1FCA-444A-B5D6-970F173EC5D6}" type="pres">
      <dgm:prSet presAssocID="{9227EC1A-E3CF-4392-9A83-B52668FFD796}" presName="bgRect" presStyleLbl="bgAccFollowNode1" presStyleIdx="2" presStyleCnt="5"/>
      <dgm:spPr/>
    </dgm:pt>
    <dgm:pt modelId="{52873DB6-AA9A-4728-B541-A9748C62C7F3}" type="pres">
      <dgm:prSet presAssocID="{2EE539C3-E3BF-40EC-807B-45C54F84F05E}" presName="sibTransNodeCircle" presStyleLbl="alignNode1" presStyleIdx="4" presStyleCnt="10">
        <dgm:presLayoutVars>
          <dgm:chMax val="0"/>
          <dgm:bulletEnabled/>
        </dgm:presLayoutVars>
      </dgm:prSet>
      <dgm:spPr/>
    </dgm:pt>
    <dgm:pt modelId="{D8A29688-1EFE-40E0-A693-5BB5A8A7A44E}" type="pres">
      <dgm:prSet presAssocID="{9227EC1A-E3CF-4392-9A83-B52668FFD796}" presName="bottomLine" presStyleLbl="alignNode1" presStyleIdx="5" presStyleCnt="10">
        <dgm:presLayoutVars/>
      </dgm:prSet>
      <dgm:spPr/>
    </dgm:pt>
    <dgm:pt modelId="{CF785FA2-2E32-4255-86BA-ED087DBFC2D2}" type="pres">
      <dgm:prSet presAssocID="{9227EC1A-E3CF-4392-9A83-B52668FFD796}" presName="nodeText" presStyleLbl="bgAccFollowNode1" presStyleIdx="2" presStyleCnt="5">
        <dgm:presLayoutVars>
          <dgm:bulletEnabled val="1"/>
        </dgm:presLayoutVars>
      </dgm:prSet>
      <dgm:spPr/>
    </dgm:pt>
    <dgm:pt modelId="{034B33D7-14D0-429E-9426-899741673A77}" type="pres">
      <dgm:prSet presAssocID="{2EE539C3-E3BF-40EC-807B-45C54F84F05E}" presName="sibTrans" presStyleCnt="0"/>
      <dgm:spPr/>
    </dgm:pt>
    <dgm:pt modelId="{3CEFBECA-32C3-4E3D-8EFA-540A5232D39B}" type="pres">
      <dgm:prSet presAssocID="{59542CE0-E413-40A2-93E7-9A828EED1BB0}" presName="compositeNode" presStyleCnt="0">
        <dgm:presLayoutVars>
          <dgm:bulletEnabled val="1"/>
        </dgm:presLayoutVars>
      </dgm:prSet>
      <dgm:spPr/>
    </dgm:pt>
    <dgm:pt modelId="{9CAACBF7-73FB-47FF-B5CB-5489DDACCFC7}" type="pres">
      <dgm:prSet presAssocID="{59542CE0-E413-40A2-93E7-9A828EED1BB0}" presName="bgRect" presStyleLbl="bgAccFollowNode1" presStyleIdx="3" presStyleCnt="5"/>
      <dgm:spPr/>
    </dgm:pt>
    <dgm:pt modelId="{730DA01B-7AB8-47AA-ACD9-446114A24186}" type="pres">
      <dgm:prSet presAssocID="{1C9D5948-1230-43D6-AB9D-5403BA5477BE}" presName="sibTransNodeCircle" presStyleLbl="alignNode1" presStyleIdx="6" presStyleCnt="10">
        <dgm:presLayoutVars>
          <dgm:chMax val="0"/>
          <dgm:bulletEnabled/>
        </dgm:presLayoutVars>
      </dgm:prSet>
      <dgm:spPr/>
    </dgm:pt>
    <dgm:pt modelId="{074830DA-6649-499F-AE6D-9E1DF1CF76AC}" type="pres">
      <dgm:prSet presAssocID="{59542CE0-E413-40A2-93E7-9A828EED1BB0}" presName="bottomLine" presStyleLbl="alignNode1" presStyleIdx="7" presStyleCnt="10">
        <dgm:presLayoutVars/>
      </dgm:prSet>
      <dgm:spPr/>
    </dgm:pt>
    <dgm:pt modelId="{0A1E6A88-DA77-44CD-BBF0-2009F367D628}" type="pres">
      <dgm:prSet presAssocID="{59542CE0-E413-40A2-93E7-9A828EED1BB0}" presName="nodeText" presStyleLbl="bgAccFollowNode1" presStyleIdx="3" presStyleCnt="5">
        <dgm:presLayoutVars>
          <dgm:bulletEnabled val="1"/>
        </dgm:presLayoutVars>
      </dgm:prSet>
      <dgm:spPr/>
    </dgm:pt>
    <dgm:pt modelId="{3099F264-B1B1-4CE0-A7D3-DEEEB7B5E9E0}" type="pres">
      <dgm:prSet presAssocID="{1C9D5948-1230-43D6-AB9D-5403BA5477BE}" presName="sibTrans" presStyleCnt="0"/>
      <dgm:spPr/>
    </dgm:pt>
    <dgm:pt modelId="{E4A3AA77-83F1-49B3-AF5E-6625204A65CC}" type="pres">
      <dgm:prSet presAssocID="{CC907F2C-6FC6-4F66-8245-FE0C5808B78E}" presName="compositeNode" presStyleCnt="0">
        <dgm:presLayoutVars>
          <dgm:bulletEnabled val="1"/>
        </dgm:presLayoutVars>
      </dgm:prSet>
      <dgm:spPr/>
    </dgm:pt>
    <dgm:pt modelId="{30EEBC82-B2F3-4E9A-809A-9F61270EF6C9}" type="pres">
      <dgm:prSet presAssocID="{CC907F2C-6FC6-4F66-8245-FE0C5808B78E}" presName="bgRect" presStyleLbl="bgAccFollowNode1" presStyleIdx="4" presStyleCnt="5"/>
      <dgm:spPr/>
    </dgm:pt>
    <dgm:pt modelId="{1009BB4E-930A-4ED9-A33A-6A9E59931E06}" type="pres">
      <dgm:prSet presAssocID="{EBCD2700-9BF6-4E1C-B21F-E356D8F6DC0E}" presName="sibTransNodeCircle" presStyleLbl="alignNode1" presStyleIdx="8" presStyleCnt="10">
        <dgm:presLayoutVars>
          <dgm:chMax val="0"/>
          <dgm:bulletEnabled/>
        </dgm:presLayoutVars>
      </dgm:prSet>
      <dgm:spPr/>
    </dgm:pt>
    <dgm:pt modelId="{8CB7BE84-7183-41A9-AFB1-75D5BD9EF911}" type="pres">
      <dgm:prSet presAssocID="{CC907F2C-6FC6-4F66-8245-FE0C5808B78E}" presName="bottomLine" presStyleLbl="alignNode1" presStyleIdx="9" presStyleCnt="10">
        <dgm:presLayoutVars/>
      </dgm:prSet>
      <dgm:spPr/>
    </dgm:pt>
    <dgm:pt modelId="{E2B5AF9C-E41C-4EDA-BD69-0E76F5316E09}" type="pres">
      <dgm:prSet presAssocID="{CC907F2C-6FC6-4F66-8245-FE0C5808B78E}" presName="nodeText" presStyleLbl="bgAccFollowNode1" presStyleIdx="4" presStyleCnt="5">
        <dgm:presLayoutVars>
          <dgm:bulletEnabled val="1"/>
        </dgm:presLayoutVars>
      </dgm:prSet>
      <dgm:spPr/>
    </dgm:pt>
  </dgm:ptLst>
  <dgm:cxnLst>
    <dgm:cxn modelId="{0D128E0C-D112-4FE7-9824-6C2607B879B4}" type="presOf" srcId="{EBCD2700-9BF6-4E1C-B21F-E356D8F6DC0E}" destId="{1009BB4E-930A-4ED9-A33A-6A9E59931E06}" srcOrd="0" destOrd="0" presId="urn:microsoft.com/office/officeart/2016/7/layout/BasicLinearProcessNumbered"/>
    <dgm:cxn modelId="{528FFE10-5BA4-40C0-8BC5-0201EF7C31C1}" type="presOf" srcId="{842F32A3-A071-47FB-BFA5-828324EA707E}" destId="{6DE4B9A6-4CB3-4C17-9238-ACE205381BD9}" srcOrd="1" destOrd="0" presId="urn:microsoft.com/office/officeart/2016/7/layout/BasicLinearProcessNumbered"/>
    <dgm:cxn modelId="{1CD2A316-657C-4531-BF15-DBF273E79A0E}" srcId="{32A8BE27-59C8-4E73-8E62-42457D456562}" destId="{9227EC1A-E3CF-4392-9A83-B52668FFD796}" srcOrd="2" destOrd="0" parTransId="{E4CF13AF-8D69-41C3-8DF3-9E8716BA9086}" sibTransId="{2EE539C3-E3BF-40EC-807B-45C54F84F05E}"/>
    <dgm:cxn modelId="{4DD8AB18-F15D-4C89-8076-8FBB804A015D}" type="presOf" srcId="{CC907F2C-6FC6-4F66-8245-FE0C5808B78E}" destId="{30EEBC82-B2F3-4E9A-809A-9F61270EF6C9}" srcOrd="0" destOrd="0" presId="urn:microsoft.com/office/officeart/2016/7/layout/BasicLinearProcessNumbered"/>
    <dgm:cxn modelId="{7BD4561F-6846-4A9E-A877-756CE2AC8DCC}" type="presOf" srcId="{32A8BE27-59C8-4E73-8E62-42457D456562}" destId="{89427408-E57A-44FC-A8D4-33E1AA864077}" srcOrd="0" destOrd="0" presId="urn:microsoft.com/office/officeart/2016/7/layout/BasicLinearProcessNumbered"/>
    <dgm:cxn modelId="{3EB8C926-C5D7-4441-BFAA-09BC1E7526DB}" type="presOf" srcId="{CC907F2C-6FC6-4F66-8245-FE0C5808B78E}" destId="{E2B5AF9C-E41C-4EDA-BD69-0E76F5316E09}" srcOrd="1" destOrd="0" presId="urn:microsoft.com/office/officeart/2016/7/layout/BasicLinearProcessNumbered"/>
    <dgm:cxn modelId="{34A8AD36-C593-47E4-972C-89452F20DCD7}" type="presOf" srcId="{EED88F0E-05A6-475B-B433-199B62888B84}" destId="{64C89277-1891-40DD-9D9E-9F26B3EE7C91}" srcOrd="0" destOrd="0" presId="urn:microsoft.com/office/officeart/2016/7/layout/BasicLinearProcessNumbered"/>
    <dgm:cxn modelId="{B31EC838-1F73-4513-8827-A6B1B43D16A0}" type="presOf" srcId="{59542CE0-E413-40A2-93E7-9A828EED1BB0}" destId="{0A1E6A88-DA77-44CD-BBF0-2009F367D628}" srcOrd="1" destOrd="0" presId="urn:microsoft.com/office/officeart/2016/7/layout/BasicLinearProcessNumbered"/>
    <dgm:cxn modelId="{6C25D03A-6DB6-4E94-A88B-8913499391A6}" type="presOf" srcId="{842F32A3-A071-47FB-BFA5-828324EA707E}" destId="{D0AAC4FF-A160-4D9A-9B6C-FDD2AE4DDBC2}" srcOrd="0" destOrd="0" presId="urn:microsoft.com/office/officeart/2016/7/layout/BasicLinearProcessNumbered"/>
    <dgm:cxn modelId="{C0E10F3C-3A37-4E50-B71A-77B5409E74F7}" srcId="{32A8BE27-59C8-4E73-8E62-42457D456562}" destId="{842F32A3-A071-47FB-BFA5-828324EA707E}" srcOrd="1" destOrd="0" parTransId="{366F7B64-EBFF-4196-89F7-40C674AF66DC}" sibTransId="{080F199F-9AD3-46A7-9782-B5B217BA8D2D}"/>
    <dgm:cxn modelId="{1DDC1A61-FEC8-44BB-9568-2C91C30CF755}" srcId="{32A8BE27-59C8-4E73-8E62-42457D456562}" destId="{59542CE0-E413-40A2-93E7-9A828EED1BB0}" srcOrd="3" destOrd="0" parTransId="{047DA2E7-CA2F-47EE-8BE7-9DCA1049BC5B}" sibTransId="{1C9D5948-1230-43D6-AB9D-5403BA5477BE}"/>
    <dgm:cxn modelId="{8B7F5762-0CCE-4563-874D-5445DF106431}" type="presOf" srcId="{59542CE0-E413-40A2-93E7-9A828EED1BB0}" destId="{9CAACBF7-73FB-47FF-B5CB-5489DDACCFC7}" srcOrd="0" destOrd="0" presId="urn:microsoft.com/office/officeart/2016/7/layout/BasicLinearProcessNumbered"/>
    <dgm:cxn modelId="{B36D0B66-2E8C-4EA6-BA4E-B79A9FF28831}" type="presOf" srcId="{1C9D5948-1230-43D6-AB9D-5403BA5477BE}" destId="{730DA01B-7AB8-47AA-ACD9-446114A24186}" srcOrd="0" destOrd="0" presId="urn:microsoft.com/office/officeart/2016/7/layout/BasicLinearProcessNumbered"/>
    <dgm:cxn modelId="{BA5B9568-0394-4D49-8D2C-F9EA32F96F0A}" type="presOf" srcId="{A546A82B-4EF6-4788-9D1B-D8BE582048B9}" destId="{9F5D0093-AF13-4C64-87D6-2CF4AB1B5FBD}" srcOrd="0" destOrd="0" presId="urn:microsoft.com/office/officeart/2016/7/layout/BasicLinearProcessNumbered"/>
    <dgm:cxn modelId="{3E3C6971-B267-4625-8D8A-1E2524D7CF66}" type="presOf" srcId="{9227EC1A-E3CF-4392-9A83-B52668FFD796}" destId="{96ECB7ED-1FCA-444A-B5D6-970F173EC5D6}" srcOrd="0" destOrd="0" presId="urn:microsoft.com/office/officeart/2016/7/layout/BasicLinearProcessNumbered"/>
    <dgm:cxn modelId="{284F1352-4278-4CA7-870E-4FA55968ED88}" type="presOf" srcId="{2EE539C3-E3BF-40EC-807B-45C54F84F05E}" destId="{52873DB6-AA9A-4728-B541-A9748C62C7F3}" srcOrd="0" destOrd="0" presId="urn:microsoft.com/office/officeart/2016/7/layout/BasicLinearProcessNumbered"/>
    <dgm:cxn modelId="{859E6172-1B11-47D5-9B20-A92E6A20BB1B}" srcId="{32A8BE27-59C8-4E73-8E62-42457D456562}" destId="{CC907F2C-6FC6-4F66-8245-FE0C5808B78E}" srcOrd="4" destOrd="0" parTransId="{EEF5D48C-C5A8-4980-B71D-CDFA11708CD6}" sibTransId="{EBCD2700-9BF6-4E1C-B21F-E356D8F6DC0E}"/>
    <dgm:cxn modelId="{A4555E73-3994-46B3-9550-B6C6E3FA4E40}" srcId="{32A8BE27-59C8-4E73-8E62-42457D456562}" destId="{A546A82B-4EF6-4788-9D1B-D8BE582048B9}" srcOrd="0" destOrd="0" parTransId="{D657433E-7690-4692-BB0B-A66CEAC5A325}" sibTransId="{EED88F0E-05A6-475B-B433-199B62888B84}"/>
    <dgm:cxn modelId="{1EC37E91-1843-404B-864A-FD189DC128C3}" type="presOf" srcId="{080F199F-9AD3-46A7-9782-B5B217BA8D2D}" destId="{1D83BFA2-069C-40BB-BA72-C1B83D89B357}" srcOrd="0" destOrd="0" presId="urn:microsoft.com/office/officeart/2016/7/layout/BasicLinearProcessNumbered"/>
    <dgm:cxn modelId="{0084A0C9-B1CF-4D19-BBAE-3BAFDF296094}" type="presOf" srcId="{9227EC1A-E3CF-4392-9A83-B52668FFD796}" destId="{CF785FA2-2E32-4255-86BA-ED087DBFC2D2}" srcOrd="1" destOrd="0" presId="urn:microsoft.com/office/officeart/2016/7/layout/BasicLinearProcessNumbered"/>
    <dgm:cxn modelId="{71F76ECA-24AF-40F8-9F80-F604EEB00008}" type="presOf" srcId="{A546A82B-4EF6-4788-9D1B-D8BE582048B9}" destId="{8CC72A90-A1B1-411C-A7F0-381B1691FB34}" srcOrd="1" destOrd="0" presId="urn:microsoft.com/office/officeart/2016/7/layout/BasicLinearProcessNumbered"/>
    <dgm:cxn modelId="{1768E95C-76ED-4B80-90B7-F99DBDCE806E}" type="presParOf" srcId="{89427408-E57A-44FC-A8D4-33E1AA864077}" destId="{4B5B7C46-D5CC-462A-B78C-ED3F434B3A73}" srcOrd="0" destOrd="0" presId="urn:microsoft.com/office/officeart/2016/7/layout/BasicLinearProcessNumbered"/>
    <dgm:cxn modelId="{611B9B45-2837-4293-ADC9-E5A8E14681A4}" type="presParOf" srcId="{4B5B7C46-D5CC-462A-B78C-ED3F434B3A73}" destId="{9F5D0093-AF13-4C64-87D6-2CF4AB1B5FBD}" srcOrd="0" destOrd="0" presId="urn:microsoft.com/office/officeart/2016/7/layout/BasicLinearProcessNumbered"/>
    <dgm:cxn modelId="{5EB37B3E-06A7-4BE5-9AF7-F8A453B20801}" type="presParOf" srcId="{4B5B7C46-D5CC-462A-B78C-ED3F434B3A73}" destId="{64C89277-1891-40DD-9D9E-9F26B3EE7C91}" srcOrd="1" destOrd="0" presId="urn:microsoft.com/office/officeart/2016/7/layout/BasicLinearProcessNumbered"/>
    <dgm:cxn modelId="{8E8EAC79-FD67-4A9D-B405-00744F8D4AA8}" type="presParOf" srcId="{4B5B7C46-D5CC-462A-B78C-ED3F434B3A73}" destId="{F2F3FE56-A812-4194-B9A1-FA09C1760638}" srcOrd="2" destOrd="0" presId="urn:microsoft.com/office/officeart/2016/7/layout/BasicLinearProcessNumbered"/>
    <dgm:cxn modelId="{1B35C4DD-AA93-4220-A56D-79D9D58DEA12}" type="presParOf" srcId="{4B5B7C46-D5CC-462A-B78C-ED3F434B3A73}" destId="{8CC72A90-A1B1-411C-A7F0-381B1691FB34}" srcOrd="3" destOrd="0" presId="urn:microsoft.com/office/officeart/2016/7/layout/BasicLinearProcessNumbered"/>
    <dgm:cxn modelId="{7CDF841D-7802-44EA-BD9C-619F97971648}" type="presParOf" srcId="{89427408-E57A-44FC-A8D4-33E1AA864077}" destId="{CA0093B7-9574-41D9-8046-152EEE76993C}" srcOrd="1" destOrd="0" presId="urn:microsoft.com/office/officeart/2016/7/layout/BasicLinearProcessNumbered"/>
    <dgm:cxn modelId="{E3598544-DFEA-49A4-8701-F98B953827C6}" type="presParOf" srcId="{89427408-E57A-44FC-A8D4-33E1AA864077}" destId="{60480393-0D1D-4096-B552-26E473333EBF}" srcOrd="2" destOrd="0" presId="urn:microsoft.com/office/officeart/2016/7/layout/BasicLinearProcessNumbered"/>
    <dgm:cxn modelId="{E9D9FAE9-DBD5-4AAA-B487-70D176ABFA65}" type="presParOf" srcId="{60480393-0D1D-4096-B552-26E473333EBF}" destId="{D0AAC4FF-A160-4D9A-9B6C-FDD2AE4DDBC2}" srcOrd="0" destOrd="0" presId="urn:microsoft.com/office/officeart/2016/7/layout/BasicLinearProcessNumbered"/>
    <dgm:cxn modelId="{38C987DD-8646-4DBB-A185-5CE75B444A4C}" type="presParOf" srcId="{60480393-0D1D-4096-B552-26E473333EBF}" destId="{1D83BFA2-069C-40BB-BA72-C1B83D89B357}" srcOrd="1" destOrd="0" presId="urn:microsoft.com/office/officeart/2016/7/layout/BasicLinearProcessNumbered"/>
    <dgm:cxn modelId="{2510DFFA-8215-4B5F-A5F0-309BDDFC1B4B}" type="presParOf" srcId="{60480393-0D1D-4096-B552-26E473333EBF}" destId="{CE8B4FE5-1A5C-4358-9F29-6727CCFAC456}" srcOrd="2" destOrd="0" presId="urn:microsoft.com/office/officeart/2016/7/layout/BasicLinearProcessNumbered"/>
    <dgm:cxn modelId="{638E1F08-08D5-441F-8C05-7211F982A428}" type="presParOf" srcId="{60480393-0D1D-4096-B552-26E473333EBF}" destId="{6DE4B9A6-4CB3-4C17-9238-ACE205381BD9}" srcOrd="3" destOrd="0" presId="urn:microsoft.com/office/officeart/2016/7/layout/BasicLinearProcessNumbered"/>
    <dgm:cxn modelId="{41EA0C1D-98BB-4687-B018-CCEDCC1C61E4}" type="presParOf" srcId="{89427408-E57A-44FC-A8D4-33E1AA864077}" destId="{89771670-31FF-41F4-A40F-BDBB712026C4}" srcOrd="3" destOrd="0" presId="urn:microsoft.com/office/officeart/2016/7/layout/BasicLinearProcessNumbered"/>
    <dgm:cxn modelId="{06048F60-F4AA-4271-9D1D-F0535E1757E4}" type="presParOf" srcId="{89427408-E57A-44FC-A8D4-33E1AA864077}" destId="{29828989-EA0A-48BC-B15C-D153E295BC04}" srcOrd="4" destOrd="0" presId="urn:microsoft.com/office/officeart/2016/7/layout/BasicLinearProcessNumbered"/>
    <dgm:cxn modelId="{A43C832D-0F2B-496D-9C33-659C0A02F809}" type="presParOf" srcId="{29828989-EA0A-48BC-B15C-D153E295BC04}" destId="{96ECB7ED-1FCA-444A-B5D6-970F173EC5D6}" srcOrd="0" destOrd="0" presId="urn:microsoft.com/office/officeart/2016/7/layout/BasicLinearProcessNumbered"/>
    <dgm:cxn modelId="{506A02B5-FEFC-40FC-B954-217DE487F670}" type="presParOf" srcId="{29828989-EA0A-48BC-B15C-D153E295BC04}" destId="{52873DB6-AA9A-4728-B541-A9748C62C7F3}" srcOrd="1" destOrd="0" presId="urn:microsoft.com/office/officeart/2016/7/layout/BasicLinearProcessNumbered"/>
    <dgm:cxn modelId="{7BB5B5A6-9E38-4577-BE77-A533782E7055}" type="presParOf" srcId="{29828989-EA0A-48BC-B15C-D153E295BC04}" destId="{D8A29688-1EFE-40E0-A693-5BB5A8A7A44E}" srcOrd="2" destOrd="0" presId="urn:microsoft.com/office/officeart/2016/7/layout/BasicLinearProcessNumbered"/>
    <dgm:cxn modelId="{E75117BB-FA8B-4C4B-A532-20BBE5963A46}" type="presParOf" srcId="{29828989-EA0A-48BC-B15C-D153E295BC04}" destId="{CF785FA2-2E32-4255-86BA-ED087DBFC2D2}" srcOrd="3" destOrd="0" presId="urn:microsoft.com/office/officeart/2016/7/layout/BasicLinearProcessNumbered"/>
    <dgm:cxn modelId="{411CDEC0-BC09-4F87-91D8-16006B66E225}" type="presParOf" srcId="{89427408-E57A-44FC-A8D4-33E1AA864077}" destId="{034B33D7-14D0-429E-9426-899741673A77}" srcOrd="5" destOrd="0" presId="urn:microsoft.com/office/officeart/2016/7/layout/BasicLinearProcessNumbered"/>
    <dgm:cxn modelId="{E0F59B48-FB9E-4E57-B4F5-06F5C27DFAF0}" type="presParOf" srcId="{89427408-E57A-44FC-A8D4-33E1AA864077}" destId="{3CEFBECA-32C3-4E3D-8EFA-540A5232D39B}" srcOrd="6" destOrd="0" presId="urn:microsoft.com/office/officeart/2016/7/layout/BasicLinearProcessNumbered"/>
    <dgm:cxn modelId="{9D6F9AFF-2919-44C4-A85A-680A3868423B}" type="presParOf" srcId="{3CEFBECA-32C3-4E3D-8EFA-540A5232D39B}" destId="{9CAACBF7-73FB-47FF-B5CB-5489DDACCFC7}" srcOrd="0" destOrd="0" presId="urn:microsoft.com/office/officeart/2016/7/layout/BasicLinearProcessNumbered"/>
    <dgm:cxn modelId="{AFDBFE69-42C5-4847-84D7-0F275BFC1A34}" type="presParOf" srcId="{3CEFBECA-32C3-4E3D-8EFA-540A5232D39B}" destId="{730DA01B-7AB8-47AA-ACD9-446114A24186}" srcOrd="1" destOrd="0" presId="urn:microsoft.com/office/officeart/2016/7/layout/BasicLinearProcessNumbered"/>
    <dgm:cxn modelId="{D36BC6B7-953E-469F-BA61-C97B3BD01418}" type="presParOf" srcId="{3CEFBECA-32C3-4E3D-8EFA-540A5232D39B}" destId="{074830DA-6649-499F-AE6D-9E1DF1CF76AC}" srcOrd="2" destOrd="0" presId="urn:microsoft.com/office/officeart/2016/7/layout/BasicLinearProcessNumbered"/>
    <dgm:cxn modelId="{E9F79072-58A4-42F3-9C0C-AB1B9ECBC9F3}" type="presParOf" srcId="{3CEFBECA-32C3-4E3D-8EFA-540A5232D39B}" destId="{0A1E6A88-DA77-44CD-BBF0-2009F367D628}" srcOrd="3" destOrd="0" presId="urn:microsoft.com/office/officeart/2016/7/layout/BasicLinearProcessNumbered"/>
    <dgm:cxn modelId="{80E24F77-2819-458C-AF6D-744EEB65BD79}" type="presParOf" srcId="{89427408-E57A-44FC-A8D4-33E1AA864077}" destId="{3099F264-B1B1-4CE0-A7D3-DEEEB7B5E9E0}" srcOrd="7" destOrd="0" presId="urn:microsoft.com/office/officeart/2016/7/layout/BasicLinearProcessNumbered"/>
    <dgm:cxn modelId="{360CA25F-85D4-470D-84D5-171588C4C6E0}" type="presParOf" srcId="{89427408-E57A-44FC-A8D4-33E1AA864077}" destId="{E4A3AA77-83F1-49B3-AF5E-6625204A65CC}" srcOrd="8" destOrd="0" presId="urn:microsoft.com/office/officeart/2016/7/layout/BasicLinearProcessNumbered"/>
    <dgm:cxn modelId="{5D206E20-26A7-4F6E-B0D4-48FD20C72BB7}" type="presParOf" srcId="{E4A3AA77-83F1-49B3-AF5E-6625204A65CC}" destId="{30EEBC82-B2F3-4E9A-809A-9F61270EF6C9}" srcOrd="0" destOrd="0" presId="urn:microsoft.com/office/officeart/2016/7/layout/BasicLinearProcessNumbered"/>
    <dgm:cxn modelId="{E9BA1029-90E5-4E74-A739-101E4B8B958A}" type="presParOf" srcId="{E4A3AA77-83F1-49B3-AF5E-6625204A65CC}" destId="{1009BB4E-930A-4ED9-A33A-6A9E59931E06}" srcOrd="1" destOrd="0" presId="urn:microsoft.com/office/officeart/2016/7/layout/BasicLinearProcessNumbered"/>
    <dgm:cxn modelId="{72BBC667-7D50-4182-B369-696861A61428}" type="presParOf" srcId="{E4A3AA77-83F1-49B3-AF5E-6625204A65CC}" destId="{8CB7BE84-7183-41A9-AFB1-75D5BD9EF911}" srcOrd="2" destOrd="0" presId="urn:microsoft.com/office/officeart/2016/7/layout/BasicLinearProcessNumbered"/>
    <dgm:cxn modelId="{E21377C3-832E-4AC4-A137-CB7A6677CB3F}" type="presParOf" srcId="{E4A3AA77-83F1-49B3-AF5E-6625204A65CC}" destId="{E2B5AF9C-E41C-4EDA-BD69-0E76F5316E0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538DCB-9A58-451F-B2BE-3C77EBABACE2}"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BD1687F1-ECD5-4F5D-B528-CCBD48631806}">
      <dgm:prSet/>
      <dgm:spPr/>
      <dgm:t>
        <a:bodyPr/>
        <a:lstStyle/>
        <a:p>
          <a:r>
            <a:rPr lang="en-US"/>
            <a:t>Social support</a:t>
          </a:r>
        </a:p>
      </dgm:t>
    </dgm:pt>
    <dgm:pt modelId="{F60B403A-5F14-4F25-A91B-309AD1D29DEE}" type="parTrans" cxnId="{D7A1EA35-22AC-4B2C-B6BF-5B505AD6BE01}">
      <dgm:prSet/>
      <dgm:spPr/>
      <dgm:t>
        <a:bodyPr/>
        <a:lstStyle/>
        <a:p>
          <a:endParaRPr lang="en-US"/>
        </a:p>
      </dgm:t>
    </dgm:pt>
    <dgm:pt modelId="{D0A13862-5052-40C9-857D-F4B8F12F6092}" type="sibTrans" cxnId="{D7A1EA35-22AC-4B2C-B6BF-5B505AD6BE01}">
      <dgm:prSet/>
      <dgm:spPr/>
      <dgm:t>
        <a:bodyPr/>
        <a:lstStyle/>
        <a:p>
          <a:endParaRPr lang="en-US"/>
        </a:p>
      </dgm:t>
    </dgm:pt>
    <dgm:pt modelId="{222B17A9-89C3-4450-963A-92E273498718}">
      <dgm:prSet/>
      <dgm:spPr/>
      <dgm:t>
        <a:bodyPr/>
        <a:lstStyle/>
        <a:p>
          <a:r>
            <a:rPr lang="en-US" dirty="0"/>
            <a:t>Reducing the impact of stress</a:t>
          </a:r>
        </a:p>
      </dgm:t>
    </dgm:pt>
    <dgm:pt modelId="{9B51E5EE-067A-4D84-9B6E-581181E3A26B}" type="parTrans" cxnId="{4500865D-B0A8-4E60-B4C9-E2934714B0CD}">
      <dgm:prSet/>
      <dgm:spPr/>
      <dgm:t>
        <a:bodyPr/>
        <a:lstStyle/>
        <a:p>
          <a:endParaRPr lang="en-US"/>
        </a:p>
      </dgm:t>
    </dgm:pt>
    <dgm:pt modelId="{CD28D7CC-B3EF-44EA-954B-0B59DEDB74F8}" type="sibTrans" cxnId="{4500865D-B0A8-4E60-B4C9-E2934714B0CD}">
      <dgm:prSet/>
      <dgm:spPr/>
      <dgm:t>
        <a:bodyPr/>
        <a:lstStyle/>
        <a:p>
          <a:endParaRPr lang="en-US"/>
        </a:p>
      </dgm:t>
    </dgm:pt>
    <dgm:pt modelId="{73050B01-F155-4057-9427-6D2B2CDE8018}">
      <dgm:prSet/>
      <dgm:spPr/>
      <dgm:t>
        <a:bodyPr/>
        <a:lstStyle/>
        <a:p>
          <a:r>
            <a:rPr lang="en-US" dirty="0"/>
            <a:t>May reduce BP, HR, stress hormones</a:t>
          </a:r>
        </a:p>
      </dgm:t>
    </dgm:pt>
    <dgm:pt modelId="{8728D508-E759-4CC0-99DE-A5EF007EF1A1}" type="parTrans" cxnId="{0E4995EC-4AED-422B-9149-C44957DB47A7}">
      <dgm:prSet/>
      <dgm:spPr/>
      <dgm:t>
        <a:bodyPr/>
        <a:lstStyle/>
        <a:p>
          <a:endParaRPr lang="en-US"/>
        </a:p>
      </dgm:t>
    </dgm:pt>
    <dgm:pt modelId="{25FEF6EF-641E-4CD6-970B-6C6B70CA52E8}" type="sibTrans" cxnId="{0E4995EC-4AED-422B-9149-C44957DB47A7}">
      <dgm:prSet/>
      <dgm:spPr/>
      <dgm:t>
        <a:bodyPr/>
        <a:lstStyle/>
        <a:p>
          <a:endParaRPr lang="en-US"/>
        </a:p>
      </dgm:t>
    </dgm:pt>
    <dgm:pt modelId="{A2009E2C-5B6A-4370-9C4D-27EC3A250268}">
      <dgm:prSet/>
      <dgm:spPr/>
      <dgm:t>
        <a:bodyPr/>
        <a:lstStyle/>
        <a:p>
          <a:r>
            <a:rPr lang="en-US"/>
            <a:t>Personal control</a:t>
          </a:r>
        </a:p>
      </dgm:t>
    </dgm:pt>
    <dgm:pt modelId="{BF0B24E1-C3EF-4352-8BB8-DABED5F3EEB7}" type="parTrans" cxnId="{AA800F85-6502-4467-8279-DBE8A13CFE99}">
      <dgm:prSet/>
      <dgm:spPr/>
      <dgm:t>
        <a:bodyPr/>
        <a:lstStyle/>
        <a:p>
          <a:endParaRPr lang="en-US"/>
        </a:p>
      </dgm:t>
    </dgm:pt>
    <dgm:pt modelId="{3289D0A8-0DB4-496A-956E-56FF98166920}" type="sibTrans" cxnId="{AA800F85-6502-4467-8279-DBE8A13CFE99}">
      <dgm:prSet/>
      <dgm:spPr/>
      <dgm:t>
        <a:bodyPr/>
        <a:lstStyle/>
        <a:p>
          <a:endParaRPr lang="en-US"/>
        </a:p>
      </dgm:t>
    </dgm:pt>
    <dgm:pt modelId="{5A1D8699-05A0-4526-8FC5-A4FBF79CE9CB}">
      <dgm:prSet/>
      <dgm:spPr/>
      <dgm:t>
        <a:bodyPr/>
        <a:lstStyle/>
        <a:p>
          <a:r>
            <a:rPr lang="en-US" dirty="0"/>
            <a:t>Enhance belief that they can control their lives.</a:t>
          </a:r>
        </a:p>
      </dgm:t>
    </dgm:pt>
    <dgm:pt modelId="{478F3AA0-3574-48A9-8045-30F0437E7A02}" type="parTrans" cxnId="{471C75DB-1857-4D95-BA5E-16C340134941}">
      <dgm:prSet/>
      <dgm:spPr/>
      <dgm:t>
        <a:bodyPr/>
        <a:lstStyle/>
        <a:p>
          <a:endParaRPr lang="en-US"/>
        </a:p>
      </dgm:t>
    </dgm:pt>
    <dgm:pt modelId="{F1B5EF87-29C6-4D50-8607-9E2DCFD25138}" type="sibTrans" cxnId="{471C75DB-1857-4D95-BA5E-16C340134941}">
      <dgm:prSet/>
      <dgm:spPr/>
      <dgm:t>
        <a:bodyPr/>
        <a:lstStyle/>
        <a:p>
          <a:endParaRPr lang="en-US"/>
        </a:p>
      </dgm:t>
    </dgm:pt>
    <dgm:pt modelId="{DD0E747A-BBD2-4DC7-A31E-DE33D48A7B6E}">
      <dgm:prSet/>
      <dgm:spPr/>
      <dgm:t>
        <a:bodyPr/>
        <a:lstStyle/>
        <a:p>
          <a:r>
            <a:rPr lang="en-US"/>
            <a:t>Mental Health</a:t>
          </a:r>
        </a:p>
      </dgm:t>
    </dgm:pt>
    <dgm:pt modelId="{DDC475E4-9233-47FF-8A32-0C452CB1454C}" type="parTrans" cxnId="{9D47A34C-A011-4D1E-8C64-B4C9C7150FC8}">
      <dgm:prSet/>
      <dgm:spPr/>
      <dgm:t>
        <a:bodyPr/>
        <a:lstStyle/>
        <a:p>
          <a:endParaRPr lang="en-US"/>
        </a:p>
      </dgm:t>
    </dgm:pt>
    <dgm:pt modelId="{D758D3B5-7F19-4BE9-A5B2-4C095A93B13E}" type="sibTrans" cxnId="{9D47A34C-A011-4D1E-8C64-B4C9C7150FC8}">
      <dgm:prSet/>
      <dgm:spPr/>
      <dgm:t>
        <a:bodyPr/>
        <a:lstStyle/>
        <a:p>
          <a:endParaRPr lang="en-US"/>
        </a:p>
      </dgm:t>
    </dgm:pt>
    <dgm:pt modelId="{69CBB1DE-82DB-4432-8668-BDC1BF2AE18B}">
      <dgm:prSet/>
      <dgm:spPr/>
      <dgm:t>
        <a:bodyPr/>
        <a:lstStyle/>
        <a:p>
          <a:r>
            <a:rPr lang="en-US" dirty="0"/>
            <a:t>In concert with everything else</a:t>
          </a:r>
        </a:p>
      </dgm:t>
    </dgm:pt>
    <dgm:pt modelId="{E0F2B22D-E7E2-48D4-A1D2-FC9FDA92F15E}" type="parTrans" cxnId="{84E722D9-5112-4E37-B123-B64349084E68}">
      <dgm:prSet/>
      <dgm:spPr/>
      <dgm:t>
        <a:bodyPr/>
        <a:lstStyle/>
        <a:p>
          <a:endParaRPr lang="en-US"/>
        </a:p>
      </dgm:t>
    </dgm:pt>
    <dgm:pt modelId="{F95995BB-0BEC-4E4D-AAD2-55364EA3E147}" type="sibTrans" cxnId="{84E722D9-5112-4E37-B123-B64349084E68}">
      <dgm:prSet/>
      <dgm:spPr/>
      <dgm:t>
        <a:bodyPr/>
        <a:lstStyle/>
        <a:p>
          <a:endParaRPr lang="en-US"/>
        </a:p>
      </dgm:t>
    </dgm:pt>
    <dgm:pt modelId="{E20D65A6-1EA1-4469-AB51-7205679A7864}" type="pres">
      <dgm:prSet presAssocID="{BE538DCB-9A58-451F-B2BE-3C77EBABACE2}" presName="Name0" presStyleCnt="0">
        <dgm:presLayoutVars>
          <dgm:dir/>
          <dgm:animLvl val="lvl"/>
          <dgm:resizeHandles val="exact"/>
        </dgm:presLayoutVars>
      </dgm:prSet>
      <dgm:spPr/>
    </dgm:pt>
    <dgm:pt modelId="{82772CF2-99B2-4866-871B-E5D2EC4DE545}" type="pres">
      <dgm:prSet presAssocID="{BD1687F1-ECD5-4F5D-B528-CCBD48631806}" presName="composite" presStyleCnt="0"/>
      <dgm:spPr/>
    </dgm:pt>
    <dgm:pt modelId="{30119452-2BF7-4337-A19F-D7006E513C4F}" type="pres">
      <dgm:prSet presAssocID="{BD1687F1-ECD5-4F5D-B528-CCBD48631806}" presName="parTx" presStyleLbl="alignNode1" presStyleIdx="0" presStyleCnt="3">
        <dgm:presLayoutVars>
          <dgm:chMax val="0"/>
          <dgm:chPref val="0"/>
          <dgm:bulletEnabled val="1"/>
        </dgm:presLayoutVars>
      </dgm:prSet>
      <dgm:spPr/>
    </dgm:pt>
    <dgm:pt modelId="{6984BDBB-EED5-4C43-AB77-D8E7A81EF2C4}" type="pres">
      <dgm:prSet presAssocID="{BD1687F1-ECD5-4F5D-B528-CCBD48631806}" presName="desTx" presStyleLbl="alignAccFollowNode1" presStyleIdx="0" presStyleCnt="3">
        <dgm:presLayoutVars>
          <dgm:bulletEnabled val="1"/>
        </dgm:presLayoutVars>
      </dgm:prSet>
      <dgm:spPr/>
    </dgm:pt>
    <dgm:pt modelId="{ABAF4E32-4BAE-47FD-83D1-2381FC349A82}" type="pres">
      <dgm:prSet presAssocID="{D0A13862-5052-40C9-857D-F4B8F12F6092}" presName="space" presStyleCnt="0"/>
      <dgm:spPr/>
    </dgm:pt>
    <dgm:pt modelId="{0F6ED711-01CC-4645-A376-64F1FF565925}" type="pres">
      <dgm:prSet presAssocID="{A2009E2C-5B6A-4370-9C4D-27EC3A250268}" presName="composite" presStyleCnt="0"/>
      <dgm:spPr/>
    </dgm:pt>
    <dgm:pt modelId="{A15D4B07-383C-4CAC-9CD5-0D16AC1CF361}" type="pres">
      <dgm:prSet presAssocID="{A2009E2C-5B6A-4370-9C4D-27EC3A250268}" presName="parTx" presStyleLbl="alignNode1" presStyleIdx="1" presStyleCnt="3">
        <dgm:presLayoutVars>
          <dgm:chMax val="0"/>
          <dgm:chPref val="0"/>
          <dgm:bulletEnabled val="1"/>
        </dgm:presLayoutVars>
      </dgm:prSet>
      <dgm:spPr/>
    </dgm:pt>
    <dgm:pt modelId="{EBF29BE0-403F-4E00-99E6-B1A645C82779}" type="pres">
      <dgm:prSet presAssocID="{A2009E2C-5B6A-4370-9C4D-27EC3A250268}" presName="desTx" presStyleLbl="alignAccFollowNode1" presStyleIdx="1" presStyleCnt="3">
        <dgm:presLayoutVars>
          <dgm:bulletEnabled val="1"/>
        </dgm:presLayoutVars>
      </dgm:prSet>
      <dgm:spPr/>
    </dgm:pt>
    <dgm:pt modelId="{23F3CFE8-5DF9-4339-AB9D-9A7D730AE98D}" type="pres">
      <dgm:prSet presAssocID="{3289D0A8-0DB4-496A-956E-56FF98166920}" presName="space" presStyleCnt="0"/>
      <dgm:spPr/>
    </dgm:pt>
    <dgm:pt modelId="{C19D9C46-2B20-48CF-A47B-998397562DFE}" type="pres">
      <dgm:prSet presAssocID="{DD0E747A-BBD2-4DC7-A31E-DE33D48A7B6E}" presName="composite" presStyleCnt="0"/>
      <dgm:spPr/>
    </dgm:pt>
    <dgm:pt modelId="{4E654202-2068-41E9-9D70-9594A10E4C76}" type="pres">
      <dgm:prSet presAssocID="{DD0E747A-BBD2-4DC7-A31E-DE33D48A7B6E}" presName="parTx" presStyleLbl="alignNode1" presStyleIdx="2" presStyleCnt="3">
        <dgm:presLayoutVars>
          <dgm:chMax val="0"/>
          <dgm:chPref val="0"/>
          <dgm:bulletEnabled val="1"/>
        </dgm:presLayoutVars>
      </dgm:prSet>
      <dgm:spPr/>
    </dgm:pt>
    <dgm:pt modelId="{9F87389F-6E0B-4E73-92C7-453B0C8C6A7A}" type="pres">
      <dgm:prSet presAssocID="{DD0E747A-BBD2-4DC7-A31E-DE33D48A7B6E}" presName="desTx" presStyleLbl="alignAccFollowNode1" presStyleIdx="2" presStyleCnt="3">
        <dgm:presLayoutVars>
          <dgm:bulletEnabled val="1"/>
        </dgm:presLayoutVars>
      </dgm:prSet>
      <dgm:spPr/>
    </dgm:pt>
  </dgm:ptLst>
  <dgm:cxnLst>
    <dgm:cxn modelId="{9721B81B-5BBA-4D93-ADCE-17E07DD43627}" type="presOf" srcId="{5A1D8699-05A0-4526-8FC5-A4FBF79CE9CB}" destId="{EBF29BE0-403F-4E00-99E6-B1A645C82779}" srcOrd="0" destOrd="0" presId="urn:microsoft.com/office/officeart/2005/8/layout/hList1"/>
    <dgm:cxn modelId="{2EFDD02A-371D-445C-BBE4-AAF8C1CE3731}" type="presOf" srcId="{69CBB1DE-82DB-4432-8668-BDC1BF2AE18B}" destId="{9F87389F-6E0B-4E73-92C7-453B0C8C6A7A}" srcOrd="0" destOrd="0" presId="urn:microsoft.com/office/officeart/2005/8/layout/hList1"/>
    <dgm:cxn modelId="{D7A1EA35-22AC-4B2C-B6BF-5B505AD6BE01}" srcId="{BE538DCB-9A58-451F-B2BE-3C77EBABACE2}" destId="{BD1687F1-ECD5-4F5D-B528-CCBD48631806}" srcOrd="0" destOrd="0" parTransId="{F60B403A-5F14-4F25-A91B-309AD1D29DEE}" sibTransId="{D0A13862-5052-40C9-857D-F4B8F12F6092}"/>
    <dgm:cxn modelId="{36DFF53D-E348-4C46-8B46-2626FB5E5342}" type="presOf" srcId="{DD0E747A-BBD2-4DC7-A31E-DE33D48A7B6E}" destId="{4E654202-2068-41E9-9D70-9594A10E4C76}" srcOrd="0" destOrd="0" presId="urn:microsoft.com/office/officeart/2005/8/layout/hList1"/>
    <dgm:cxn modelId="{4500865D-B0A8-4E60-B4C9-E2934714B0CD}" srcId="{BD1687F1-ECD5-4F5D-B528-CCBD48631806}" destId="{222B17A9-89C3-4450-963A-92E273498718}" srcOrd="0" destOrd="0" parTransId="{9B51E5EE-067A-4D84-9B6E-581181E3A26B}" sibTransId="{CD28D7CC-B3EF-44EA-954B-0B59DEDB74F8}"/>
    <dgm:cxn modelId="{9D47A34C-A011-4D1E-8C64-B4C9C7150FC8}" srcId="{BE538DCB-9A58-451F-B2BE-3C77EBABACE2}" destId="{DD0E747A-BBD2-4DC7-A31E-DE33D48A7B6E}" srcOrd="2" destOrd="0" parTransId="{DDC475E4-9233-47FF-8A32-0C452CB1454C}" sibTransId="{D758D3B5-7F19-4BE9-A5B2-4C095A93B13E}"/>
    <dgm:cxn modelId="{FDC8B871-E355-477B-8AC7-6D9466DFE540}" type="presOf" srcId="{BE538DCB-9A58-451F-B2BE-3C77EBABACE2}" destId="{E20D65A6-1EA1-4469-AB51-7205679A7864}" srcOrd="0" destOrd="0" presId="urn:microsoft.com/office/officeart/2005/8/layout/hList1"/>
    <dgm:cxn modelId="{E7D88175-A1BB-45D0-9580-08BC6FC83DFC}" type="presOf" srcId="{222B17A9-89C3-4450-963A-92E273498718}" destId="{6984BDBB-EED5-4C43-AB77-D8E7A81EF2C4}" srcOrd="0" destOrd="0" presId="urn:microsoft.com/office/officeart/2005/8/layout/hList1"/>
    <dgm:cxn modelId="{9B6DEE7E-4CDD-4E73-9559-900240692837}" type="presOf" srcId="{73050B01-F155-4057-9427-6D2B2CDE8018}" destId="{6984BDBB-EED5-4C43-AB77-D8E7A81EF2C4}" srcOrd="0" destOrd="1" presId="urn:microsoft.com/office/officeart/2005/8/layout/hList1"/>
    <dgm:cxn modelId="{AA800F85-6502-4467-8279-DBE8A13CFE99}" srcId="{BE538DCB-9A58-451F-B2BE-3C77EBABACE2}" destId="{A2009E2C-5B6A-4370-9C4D-27EC3A250268}" srcOrd="1" destOrd="0" parTransId="{BF0B24E1-C3EF-4352-8BB8-DABED5F3EEB7}" sibTransId="{3289D0A8-0DB4-496A-956E-56FF98166920}"/>
    <dgm:cxn modelId="{2FF309A4-D348-4528-A4C4-D320D6B77C28}" type="presOf" srcId="{BD1687F1-ECD5-4F5D-B528-CCBD48631806}" destId="{30119452-2BF7-4337-A19F-D7006E513C4F}" srcOrd="0" destOrd="0" presId="urn:microsoft.com/office/officeart/2005/8/layout/hList1"/>
    <dgm:cxn modelId="{DBE6DBBB-B728-4CC1-8C2B-543CB4408AD9}" type="presOf" srcId="{A2009E2C-5B6A-4370-9C4D-27EC3A250268}" destId="{A15D4B07-383C-4CAC-9CD5-0D16AC1CF361}" srcOrd="0" destOrd="0" presId="urn:microsoft.com/office/officeart/2005/8/layout/hList1"/>
    <dgm:cxn modelId="{84E722D9-5112-4E37-B123-B64349084E68}" srcId="{DD0E747A-BBD2-4DC7-A31E-DE33D48A7B6E}" destId="{69CBB1DE-82DB-4432-8668-BDC1BF2AE18B}" srcOrd="0" destOrd="0" parTransId="{E0F2B22D-E7E2-48D4-A1D2-FC9FDA92F15E}" sibTransId="{F95995BB-0BEC-4E4D-AAD2-55364EA3E147}"/>
    <dgm:cxn modelId="{471C75DB-1857-4D95-BA5E-16C340134941}" srcId="{A2009E2C-5B6A-4370-9C4D-27EC3A250268}" destId="{5A1D8699-05A0-4526-8FC5-A4FBF79CE9CB}" srcOrd="0" destOrd="0" parTransId="{478F3AA0-3574-48A9-8045-30F0437E7A02}" sibTransId="{F1B5EF87-29C6-4D50-8607-9E2DCFD25138}"/>
    <dgm:cxn modelId="{0E4995EC-4AED-422B-9149-C44957DB47A7}" srcId="{BD1687F1-ECD5-4F5D-B528-CCBD48631806}" destId="{73050B01-F155-4057-9427-6D2B2CDE8018}" srcOrd="1" destOrd="0" parTransId="{8728D508-E759-4CC0-99DE-A5EF007EF1A1}" sibTransId="{25FEF6EF-641E-4CD6-970B-6C6B70CA52E8}"/>
    <dgm:cxn modelId="{5495441B-34A7-47E6-BD04-514B8D958593}" type="presParOf" srcId="{E20D65A6-1EA1-4469-AB51-7205679A7864}" destId="{82772CF2-99B2-4866-871B-E5D2EC4DE545}" srcOrd="0" destOrd="0" presId="urn:microsoft.com/office/officeart/2005/8/layout/hList1"/>
    <dgm:cxn modelId="{5F0F78D2-83F7-4F30-87CE-DF8F595ADD64}" type="presParOf" srcId="{82772CF2-99B2-4866-871B-E5D2EC4DE545}" destId="{30119452-2BF7-4337-A19F-D7006E513C4F}" srcOrd="0" destOrd="0" presId="urn:microsoft.com/office/officeart/2005/8/layout/hList1"/>
    <dgm:cxn modelId="{60B69E62-B819-43E4-8F01-12D80D37C433}" type="presParOf" srcId="{82772CF2-99B2-4866-871B-E5D2EC4DE545}" destId="{6984BDBB-EED5-4C43-AB77-D8E7A81EF2C4}" srcOrd="1" destOrd="0" presId="urn:microsoft.com/office/officeart/2005/8/layout/hList1"/>
    <dgm:cxn modelId="{F0A9CE3A-C345-4471-AD67-B27304AA3127}" type="presParOf" srcId="{E20D65A6-1EA1-4469-AB51-7205679A7864}" destId="{ABAF4E32-4BAE-47FD-83D1-2381FC349A82}" srcOrd="1" destOrd="0" presId="urn:microsoft.com/office/officeart/2005/8/layout/hList1"/>
    <dgm:cxn modelId="{F6D5F846-DB8E-4C56-B205-EE78C2B0A23B}" type="presParOf" srcId="{E20D65A6-1EA1-4469-AB51-7205679A7864}" destId="{0F6ED711-01CC-4645-A376-64F1FF565925}" srcOrd="2" destOrd="0" presId="urn:microsoft.com/office/officeart/2005/8/layout/hList1"/>
    <dgm:cxn modelId="{439716AD-8115-4892-AD9B-63377AE096F2}" type="presParOf" srcId="{0F6ED711-01CC-4645-A376-64F1FF565925}" destId="{A15D4B07-383C-4CAC-9CD5-0D16AC1CF361}" srcOrd="0" destOrd="0" presId="urn:microsoft.com/office/officeart/2005/8/layout/hList1"/>
    <dgm:cxn modelId="{78410D03-D6EB-452E-84ED-A5EE54D1F09B}" type="presParOf" srcId="{0F6ED711-01CC-4645-A376-64F1FF565925}" destId="{EBF29BE0-403F-4E00-99E6-B1A645C82779}" srcOrd="1" destOrd="0" presId="urn:microsoft.com/office/officeart/2005/8/layout/hList1"/>
    <dgm:cxn modelId="{5345F01E-81D1-4D5C-9A03-57BCF7339508}" type="presParOf" srcId="{E20D65A6-1EA1-4469-AB51-7205679A7864}" destId="{23F3CFE8-5DF9-4339-AB9D-9A7D730AE98D}" srcOrd="3" destOrd="0" presId="urn:microsoft.com/office/officeart/2005/8/layout/hList1"/>
    <dgm:cxn modelId="{A3E8ACDA-90A2-495D-9E76-AED83B8F75D1}" type="presParOf" srcId="{E20D65A6-1EA1-4469-AB51-7205679A7864}" destId="{C19D9C46-2B20-48CF-A47B-998397562DFE}" srcOrd="4" destOrd="0" presId="urn:microsoft.com/office/officeart/2005/8/layout/hList1"/>
    <dgm:cxn modelId="{27A91A7D-9F01-45FE-BE66-EF54DA74910F}" type="presParOf" srcId="{C19D9C46-2B20-48CF-A47B-998397562DFE}" destId="{4E654202-2068-41E9-9D70-9594A10E4C76}" srcOrd="0" destOrd="0" presId="urn:microsoft.com/office/officeart/2005/8/layout/hList1"/>
    <dgm:cxn modelId="{661FEE3D-B21B-43D0-9A01-AFCA861077D0}" type="presParOf" srcId="{C19D9C46-2B20-48CF-A47B-998397562DFE}" destId="{9F87389F-6E0B-4E73-92C7-453B0C8C6A7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8F2ACF-7BBE-4591-B18A-2A34CA63E66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387BF3F-B5C1-49FE-9A7E-051D83DBD4A4}">
      <dgm:prSet custT="1"/>
      <dgm:spPr/>
      <dgm:t>
        <a:bodyPr/>
        <a:lstStyle/>
        <a:p>
          <a:r>
            <a:rPr lang="en-US" sz="1800" dirty="0"/>
            <a:t>1) Conveying presence</a:t>
          </a:r>
        </a:p>
      </dgm:t>
    </dgm:pt>
    <dgm:pt modelId="{8D7FF3B1-6EFF-4A8E-A1D1-F9169C52B413}" type="parTrans" cxnId="{B7D004FC-F3AE-4B7F-8BEE-B6FCEED5ACDC}">
      <dgm:prSet/>
      <dgm:spPr/>
      <dgm:t>
        <a:bodyPr/>
        <a:lstStyle/>
        <a:p>
          <a:endParaRPr lang="en-US"/>
        </a:p>
      </dgm:t>
    </dgm:pt>
    <dgm:pt modelId="{C92971B0-2159-43A8-BE21-E1F9C1B9928F}" type="sibTrans" cxnId="{B7D004FC-F3AE-4B7F-8BEE-B6FCEED5ACDC}">
      <dgm:prSet/>
      <dgm:spPr/>
      <dgm:t>
        <a:bodyPr/>
        <a:lstStyle/>
        <a:p>
          <a:endParaRPr lang="en-US"/>
        </a:p>
      </dgm:t>
    </dgm:pt>
    <dgm:pt modelId="{29E654A8-3408-458A-A984-05B0E1741EB6}">
      <dgm:prSet custT="1"/>
      <dgm:spPr/>
      <dgm:t>
        <a:bodyPr/>
        <a:lstStyle/>
        <a:p>
          <a:r>
            <a:rPr lang="en-US" sz="1400" dirty="0"/>
            <a:t>Being present, mindful, paying attention</a:t>
          </a:r>
        </a:p>
      </dgm:t>
    </dgm:pt>
    <dgm:pt modelId="{89ADD563-EAAD-411D-9E7F-307FFFA1B389}" type="parTrans" cxnId="{BC234059-E541-4260-9E1D-3D5B1A4EF55C}">
      <dgm:prSet/>
      <dgm:spPr/>
      <dgm:t>
        <a:bodyPr/>
        <a:lstStyle/>
        <a:p>
          <a:endParaRPr lang="en-US"/>
        </a:p>
      </dgm:t>
    </dgm:pt>
    <dgm:pt modelId="{34EB55BA-2980-4A17-B405-FA8E9C12B0FC}" type="sibTrans" cxnId="{BC234059-E541-4260-9E1D-3D5B1A4EF55C}">
      <dgm:prSet/>
      <dgm:spPr/>
      <dgm:t>
        <a:bodyPr/>
        <a:lstStyle/>
        <a:p>
          <a:endParaRPr lang="en-US"/>
        </a:p>
      </dgm:t>
    </dgm:pt>
    <dgm:pt modelId="{2689A9B6-2433-45F6-A373-03F039CEC24A}">
      <dgm:prSet custT="1"/>
      <dgm:spPr/>
      <dgm:t>
        <a:bodyPr/>
        <a:lstStyle/>
        <a:p>
          <a:r>
            <a:rPr lang="en-US" sz="1800" dirty="0"/>
            <a:t>2) Being genuine</a:t>
          </a:r>
        </a:p>
      </dgm:t>
    </dgm:pt>
    <dgm:pt modelId="{C168C034-B474-46F0-B8EC-96CC0178561A}" type="parTrans" cxnId="{C6750149-4166-4894-82DF-1BB7049FC80F}">
      <dgm:prSet/>
      <dgm:spPr/>
      <dgm:t>
        <a:bodyPr/>
        <a:lstStyle/>
        <a:p>
          <a:endParaRPr lang="en-US"/>
        </a:p>
      </dgm:t>
    </dgm:pt>
    <dgm:pt modelId="{1EBA034B-6A6E-40E3-A031-AA7457BEFE15}" type="sibTrans" cxnId="{C6750149-4166-4894-82DF-1BB7049FC80F}">
      <dgm:prSet/>
      <dgm:spPr/>
      <dgm:t>
        <a:bodyPr/>
        <a:lstStyle/>
        <a:p>
          <a:endParaRPr lang="en-US"/>
        </a:p>
      </dgm:t>
    </dgm:pt>
    <dgm:pt modelId="{C0418B82-C103-48B3-B354-C32172842F40}">
      <dgm:prSet custT="1"/>
      <dgm:spPr/>
      <dgm:t>
        <a:bodyPr/>
        <a:lstStyle/>
        <a:p>
          <a:r>
            <a:rPr lang="en-US" sz="1400" dirty="0"/>
            <a:t>Speaking and reacting honestly (no fronts)</a:t>
          </a:r>
        </a:p>
      </dgm:t>
    </dgm:pt>
    <dgm:pt modelId="{655268BD-6E85-4179-945B-9F57A4FFDE87}" type="parTrans" cxnId="{7BDE2337-5DC6-44A0-8AD3-FD32E2E820D3}">
      <dgm:prSet/>
      <dgm:spPr/>
      <dgm:t>
        <a:bodyPr/>
        <a:lstStyle/>
        <a:p>
          <a:endParaRPr lang="en-US"/>
        </a:p>
      </dgm:t>
    </dgm:pt>
    <dgm:pt modelId="{DFC3F9BE-47C5-4FBF-926F-4EC92D40E016}" type="sibTrans" cxnId="{7BDE2337-5DC6-44A0-8AD3-FD32E2E820D3}">
      <dgm:prSet/>
      <dgm:spPr/>
      <dgm:t>
        <a:bodyPr/>
        <a:lstStyle/>
        <a:p>
          <a:endParaRPr lang="en-US"/>
        </a:p>
      </dgm:t>
    </dgm:pt>
    <dgm:pt modelId="{5F080D70-30E4-45B8-B36D-8C89BB7A726E}">
      <dgm:prSet custT="1"/>
      <dgm:spPr/>
      <dgm:t>
        <a:bodyPr/>
        <a:lstStyle/>
        <a:p>
          <a:r>
            <a:rPr lang="en-US" sz="1800" dirty="0"/>
            <a:t>3) Communicating affirmations</a:t>
          </a:r>
        </a:p>
      </dgm:t>
    </dgm:pt>
    <dgm:pt modelId="{0D1028AA-9D7E-4992-8D55-834D1E88926E}" type="parTrans" cxnId="{6E40100E-1EA0-4C57-8BE3-A1CC1C8872E3}">
      <dgm:prSet/>
      <dgm:spPr/>
      <dgm:t>
        <a:bodyPr/>
        <a:lstStyle/>
        <a:p>
          <a:endParaRPr lang="en-US"/>
        </a:p>
      </dgm:t>
    </dgm:pt>
    <dgm:pt modelId="{1939BAAC-EB6E-4C4B-BF1F-28FFAD6DE4E6}" type="sibTrans" cxnId="{6E40100E-1EA0-4C57-8BE3-A1CC1C8872E3}">
      <dgm:prSet/>
      <dgm:spPr/>
      <dgm:t>
        <a:bodyPr/>
        <a:lstStyle/>
        <a:p>
          <a:endParaRPr lang="en-US"/>
        </a:p>
      </dgm:t>
    </dgm:pt>
    <dgm:pt modelId="{332869D3-864A-4044-B3C8-2EF14A716FC9}">
      <dgm:prSet custT="1"/>
      <dgm:spPr/>
      <dgm:t>
        <a:bodyPr/>
        <a:lstStyle/>
        <a:p>
          <a:r>
            <a:rPr lang="en-US" sz="1400" dirty="0"/>
            <a:t>Searching for the positive core in another</a:t>
          </a:r>
        </a:p>
      </dgm:t>
    </dgm:pt>
    <dgm:pt modelId="{835372C1-5321-4941-9343-9396910686F1}" type="parTrans" cxnId="{1A3E5BE0-2821-4EE9-BE5F-47378CE82156}">
      <dgm:prSet/>
      <dgm:spPr/>
      <dgm:t>
        <a:bodyPr/>
        <a:lstStyle/>
        <a:p>
          <a:endParaRPr lang="en-US"/>
        </a:p>
      </dgm:t>
    </dgm:pt>
    <dgm:pt modelId="{C6AFAC72-0194-4477-9154-7115AE168958}" type="sibTrans" cxnId="{1A3E5BE0-2821-4EE9-BE5F-47378CE82156}">
      <dgm:prSet/>
      <dgm:spPr/>
      <dgm:t>
        <a:bodyPr/>
        <a:lstStyle/>
        <a:p>
          <a:endParaRPr lang="en-US"/>
        </a:p>
      </dgm:t>
    </dgm:pt>
    <dgm:pt modelId="{E7BF9753-98EF-41BD-A8CB-5567CEB473B8}">
      <dgm:prSet custT="1"/>
      <dgm:spPr/>
      <dgm:t>
        <a:bodyPr/>
        <a:lstStyle/>
        <a:p>
          <a:r>
            <a:rPr lang="en-US" sz="1800" dirty="0"/>
            <a:t>4) Effective listening</a:t>
          </a:r>
        </a:p>
      </dgm:t>
    </dgm:pt>
    <dgm:pt modelId="{16C6659C-3C55-4DB7-B8E3-FB475EFD0224}" type="parTrans" cxnId="{1E8FA6D6-79D8-4BCD-9377-026E29C63F23}">
      <dgm:prSet/>
      <dgm:spPr/>
      <dgm:t>
        <a:bodyPr/>
        <a:lstStyle/>
        <a:p>
          <a:endParaRPr lang="en-US"/>
        </a:p>
      </dgm:t>
    </dgm:pt>
    <dgm:pt modelId="{B9CDA1A1-4D70-4B49-ACE5-627DB450B01B}" type="sibTrans" cxnId="{1E8FA6D6-79D8-4BCD-9377-026E29C63F23}">
      <dgm:prSet/>
      <dgm:spPr/>
      <dgm:t>
        <a:bodyPr/>
        <a:lstStyle/>
        <a:p>
          <a:endParaRPr lang="en-US"/>
        </a:p>
      </dgm:t>
    </dgm:pt>
    <dgm:pt modelId="{CEC50EB9-DA85-40F5-BD0C-BACB55C8B632}">
      <dgm:prSet custT="1"/>
      <dgm:spPr/>
      <dgm:t>
        <a:bodyPr/>
        <a:lstStyle/>
        <a:p>
          <a:r>
            <a:rPr lang="en-US" sz="1400" dirty="0"/>
            <a:t>Empathic and active, focus on speaker’s agenda</a:t>
          </a:r>
        </a:p>
      </dgm:t>
    </dgm:pt>
    <dgm:pt modelId="{FDF316C3-A5B3-4667-B870-BBCFCEFF0685}" type="parTrans" cxnId="{D6395036-A7CB-4521-95FC-AE47186F9747}">
      <dgm:prSet/>
      <dgm:spPr/>
      <dgm:t>
        <a:bodyPr/>
        <a:lstStyle/>
        <a:p>
          <a:endParaRPr lang="en-US"/>
        </a:p>
      </dgm:t>
    </dgm:pt>
    <dgm:pt modelId="{D3FA45FC-31ED-42C6-B481-B9406DBAE781}" type="sibTrans" cxnId="{D6395036-A7CB-4521-95FC-AE47186F9747}">
      <dgm:prSet/>
      <dgm:spPr/>
      <dgm:t>
        <a:bodyPr/>
        <a:lstStyle/>
        <a:p>
          <a:endParaRPr lang="en-US"/>
        </a:p>
      </dgm:t>
    </dgm:pt>
    <dgm:pt modelId="{342F6613-33D1-4FEC-AD9F-F1950D52DD07}">
      <dgm:prSet custT="1"/>
      <dgm:spPr/>
      <dgm:t>
        <a:bodyPr/>
        <a:lstStyle/>
        <a:p>
          <a:r>
            <a:rPr lang="en-US" sz="1800" dirty="0"/>
            <a:t>5) Supportive communication</a:t>
          </a:r>
        </a:p>
      </dgm:t>
    </dgm:pt>
    <dgm:pt modelId="{AD74D473-942E-4B03-984A-9EEE16C7E0E2}" type="parTrans" cxnId="{E9B02663-765A-4855-A082-35B99D2EBB7A}">
      <dgm:prSet/>
      <dgm:spPr/>
      <dgm:t>
        <a:bodyPr/>
        <a:lstStyle/>
        <a:p>
          <a:endParaRPr lang="en-US"/>
        </a:p>
      </dgm:t>
    </dgm:pt>
    <dgm:pt modelId="{71923B67-DDA5-4B6D-92DD-7329F3E062E4}" type="sibTrans" cxnId="{E9B02663-765A-4855-A082-35B99D2EBB7A}">
      <dgm:prSet/>
      <dgm:spPr/>
      <dgm:t>
        <a:bodyPr/>
        <a:lstStyle/>
        <a:p>
          <a:endParaRPr lang="en-US"/>
        </a:p>
      </dgm:t>
    </dgm:pt>
    <dgm:pt modelId="{8B7474C4-5021-49BE-B843-0FB7A932AC5A}">
      <dgm:prSet custT="1"/>
      <dgm:spPr/>
      <dgm:t>
        <a:bodyPr/>
        <a:lstStyle/>
        <a:p>
          <a:r>
            <a:rPr lang="en-US" sz="1400" dirty="0"/>
            <a:t>Nonjudgmental, making requests, providing direction and guidance not criticism and threats</a:t>
          </a:r>
        </a:p>
      </dgm:t>
    </dgm:pt>
    <dgm:pt modelId="{E938D81E-AF4D-4001-8C20-7B1D93D84AE5}" type="parTrans" cxnId="{D6839ED1-9951-4D94-9FED-27F26B50BBEC}">
      <dgm:prSet/>
      <dgm:spPr/>
      <dgm:t>
        <a:bodyPr/>
        <a:lstStyle/>
        <a:p>
          <a:endParaRPr lang="en-US"/>
        </a:p>
      </dgm:t>
    </dgm:pt>
    <dgm:pt modelId="{128B157C-1431-484E-84B2-2EBECC97725C}" type="sibTrans" cxnId="{D6839ED1-9951-4D94-9FED-27F26B50BBEC}">
      <dgm:prSet/>
      <dgm:spPr/>
      <dgm:t>
        <a:bodyPr/>
        <a:lstStyle/>
        <a:p>
          <a:endParaRPr lang="en-US"/>
        </a:p>
      </dgm:t>
    </dgm:pt>
    <dgm:pt modelId="{CE433D85-572F-4BA2-B3A2-82701F10E3CA}" type="pres">
      <dgm:prSet presAssocID="{4C8F2ACF-7BBE-4591-B18A-2A34CA63E66A}" presName="linear" presStyleCnt="0">
        <dgm:presLayoutVars>
          <dgm:dir/>
          <dgm:animLvl val="lvl"/>
          <dgm:resizeHandles val="exact"/>
        </dgm:presLayoutVars>
      </dgm:prSet>
      <dgm:spPr/>
    </dgm:pt>
    <dgm:pt modelId="{76D388AD-6861-4BCC-8C0D-3AB669AE19AB}" type="pres">
      <dgm:prSet presAssocID="{B387BF3F-B5C1-49FE-9A7E-051D83DBD4A4}" presName="parentLin" presStyleCnt="0"/>
      <dgm:spPr/>
    </dgm:pt>
    <dgm:pt modelId="{DCC2EF18-F2B9-482E-A877-D8C2E8B58DA4}" type="pres">
      <dgm:prSet presAssocID="{B387BF3F-B5C1-49FE-9A7E-051D83DBD4A4}" presName="parentLeftMargin" presStyleLbl="node1" presStyleIdx="0" presStyleCnt="5"/>
      <dgm:spPr/>
    </dgm:pt>
    <dgm:pt modelId="{EBD0E958-F217-46B6-96ED-A4676F436335}" type="pres">
      <dgm:prSet presAssocID="{B387BF3F-B5C1-49FE-9A7E-051D83DBD4A4}" presName="parentText" presStyleLbl="node1" presStyleIdx="0" presStyleCnt="5">
        <dgm:presLayoutVars>
          <dgm:chMax val="0"/>
          <dgm:bulletEnabled val="1"/>
        </dgm:presLayoutVars>
      </dgm:prSet>
      <dgm:spPr/>
    </dgm:pt>
    <dgm:pt modelId="{B315C915-5AE7-4D64-8DC0-96E144003483}" type="pres">
      <dgm:prSet presAssocID="{B387BF3F-B5C1-49FE-9A7E-051D83DBD4A4}" presName="negativeSpace" presStyleCnt="0"/>
      <dgm:spPr/>
    </dgm:pt>
    <dgm:pt modelId="{46912B20-CB5F-44C6-9D0A-8FBF5170CE58}" type="pres">
      <dgm:prSet presAssocID="{B387BF3F-B5C1-49FE-9A7E-051D83DBD4A4}" presName="childText" presStyleLbl="conFgAcc1" presStyleIdx="0" presStyleCnt="5">
        <dgm:presLayoutVars>
          <dgm:bulletEnabled val="1"/>
        </dgm:presLayoutVars>
      </dgm:prSet>
      <dgm:spPr/>
    </dgm:pt>
    <dgm:pt modelId="{781BD800-BF92-413A-B438-1AE712DC7E59}" type="pres">
      <dgm:prSet presAssocID="{C92971B0-2159-43A8-BE21-E1F9C1B9928F}" presName="spaceBetweenRectangles" presStyleCnt="0"/>
      <dgm:spPr/>
    </dgm:pt>
    <dgm:pt modelId="{895464DA-2CDC-4C02-99D5-5C87E8D43467}" type="pres">
      <dgm:prSet presAssocID="{2689A9B6-2433-45F6-A373-03F039CEC24A}" presName="parentLin" presStyleCnt="0"/>
      <dgm:spPr/>
    </dgm:pt>
    <dgm:pt modelId="{522A8038-AD2E-4E22-949E-1CE7AAF720CB}" type="pres">
      <dgm:prSet presAssocID="{2689A9B6-2433-45F6-A373-03F039CEC24A}" presName="parentLeftMargin" presStyleLbl="node1" presStyleIdx="0" presStyleCnt="5"/>
      <dgm:spPr/>
    </dgm:pt>
    <dgm:pt modelId="{AEB99C94-64CC-4F20-8788-1E49B4BB0FA3}" type="pres">
      <dgm:prSet presAssocID="{2689A9B6-2433-45F6-A373-03F039CEC24A}" presName="parentText" presStyleLbl="node1" presStyleIdx="1" presStyleCnt="5">
        <dgm:presLayoutVars>
          <dgm:chMax val="0"/>
          <dgm:bulletEnabled val="1"/>
        </dgm:presLayoutVars>
      </dgm:prSet>
      <dgm:spPr/>
    </dgm:pt>
    <dgm:pt modelId="{5A18056B-FEB1-469A-8048-DAC43E612AED}" type="pres">
      <dgm:prSet presAssocID="{2689A9B6-2433-45F6-A373-03F039CEC24A}" presName="negativeSpace" presStyleCnt="0"/>
      <dgm:spPr/>
    </dgm:pt>
    <dgm:pt modelId="{3F5B8D92-75B8-4150-BA7E-537134D56131}" type="pres">
      <dgm:prSet presAssocID="{2689A9B6-2433-45F6-A373-03F039CEC24A}" presName="childText" presStyleLbl="conFgAcc1" presStyleIdx="1" presStyleCnt="5">
        <dgm:presLayoutVars>
          <dgm:bulletEnabled val="1"/>
        </dgm:presLayoutVars>
      </dgm:prSet>
      <dgm:spPr/>
    </dgm:pt>
    <dgm:pt modelId="{2318C123-CA0C-442D-AEA9-B101779C9F23}" type="pres">
      <dgm:prSet presAssocID="{1EBA034B-6A6E-40E3-A031-AA7457BEFE15}" presName="spaceBetweenRectangles" presStyleCnt="0"/>
      <dgm:spPr/>
    </dgm:pt>
    <dgm:pt modelId="{2E539EF5-0FC5-4A08-B387-F518F0691B1A}" type="pres">
      <dgm:prSet presAssocID="{5F080D70-30E4-45B8-B36D-8C89BB7A726E}" presName="parentLin" presStyleCnt="0"/>
      <dgm:spPr/>
    </dgm:pt>
    <dgm:pt modelId="{45A04EC0-2016-4A5B-836A-1740350F0E2A}" type="pres">
      <dgm:prSet presAssocID="{5F080D70-30E4-45B8-B36D-8C89BB7A726E}" presName="parentLeftMargin" presStyleLbl="node1" presStyleIdx="1" presStyleCnt="5"/>
      <dgm:spPr/>
    </dgm:pt>
    <dgm:pt modelId="{74920B76-CC49-4BAE-89F4-29CE12F6A2C4}" type="pres">
      <dgm:prSet presAssocID="{5F080D70-30E4-45B8-B36D-8C89BB7A726E}" presName="parentText" presStyleLbl="node1" presStyleIdx="2" presStyleCnt="5">
        <dgm:presLayoutVars>
          <dgm:chMax val="0"/>
          <dgm:bulletEnabled val="1"/>
        </dgm:presLayoutVars>
      </dgm:prSet>
      <dgm:spPr/>
    </dgm:pt>
    <dgm:pt modelId="{4BA0B9E0-74DF-4BB1-A4ED-B0E37C949E3A}" type="pres">
      <dgm:prSet presAssocID="{5F080D70-30E4-45B8-B36D-8C89BB7A726E}" presName="negativeSpace" presStyleCnt="0"/>
      <dgm:spPr/>
    </dgm:pt>
    <dgm:pt modelId="{DBE7FC47-2B16-4E51-93D2-9CFEEFDCA3E5}" type="pres">
      <dgm:prSet presAssocID="{5F080D70-30E4-45B8-B36D-8C89BB7A726E}" presName="childText" presStyleLbl="conFgAcc1" presStyleIdx="2" presStyleCnt="5">
        <dgm:presLayoutVars>
          <dgm:bulletEnabled val="1"/>
        </dgm:presLayoutVars>
      </dgm:prSet>
      <dgm:spPr/>
    </dgm:pt>
    <dgm:pt modelId="{492E6774-457E-4A05-AB9A-B34DA5BA7BF6}" type="pres">
      <dgm:prSet presAssocID="{1939BAAC-EB6E-4C4B-BF1F-28FFAD6DE4E6}" presName="spaceBetweenRectangles" presStyleCnt="0"/>
      <dgm:spPr/>
    </dgm:pt>
    <dgm:pt modelId="{24976785-4A32-42B6-8F84-65BF4D6FB6CF}" type="pres">
      <dgm:prSet presAssocID="{E7BF9753-98EF-41BD-A8CB-5567CEB473B8}" presName="parentLin" presStyleCnt="0"/>
      <dgm:spPr/>
    </dgm:pt>
    <dgm:pt modelId="{4215A999-A310-4CCB-8F28-C2EE021F1745}" type="pres">
      <dgm:prSet presAssocID="{E7BF9753-98EF-41BD-A8CB-5567CEB473B8}" presName="parentLeftMargin" presStyleLbl="node1" presStyleIdx="2" presStyleCnt="5"/>
      <dgm:spPr/>
    </dgm:pt>
    <dgm:pt modelId="{47D180BC-A293-4300-B96F-957DC6B5704D}" type="pres">
      <dgm:prSet presAssocID="{E7BF9753-98EF-41BD-A8CB-5567CEB473B8}" presName="parentText" presStyleLbl="node1" presStyleIdx="3" presStyleCnt="5">
        <dgm:presLayoutVars>
          <dgm:chMax val="0"/>
          <dgm:bulletEnabled val="1"/>
        </dgm:presLayoutVars>
      </dgm:prSet>
      <dgm:spPr/>
    </dgm:pt>
    <dgm:pt modelId="{9C54A3B4-B63A-4696-9F2F-09F928BB260A}" type="pres">
      <dgm:prSet presAssocID="{E7BF9753-98EF-41BD-A8CB-5567CEB473B8}" presName="negativeSpace" presStyleCnt="0"/>
      <dgm:spPr/>
    </dgm:pt>
    <dgm:pt modelId="{A5300967-0EFC-4481-9177-87F670EC5518}" type="pres">
      <dgm:prSet presAssocID="{E7BF9753-98EF-41BD-A8CB-5567CEB473B8}" presName="childText" presStyleLbl="conFgAcc1" presStyleIdx="3" presStyleCnt="5">
        <dgm:presLayoutVars>
          <dgm:bulletEnabled val="1"/>
        </dgm:presLayoutVars>
      </dgm:prSet>
      <dgm:spPr/>
    </dgm:pt>
    <dgm:pt modelId="{BBF97C90-CC15-494F-AD87-9CA47171EC0F}" type="pres">
      <dgm:prSet presAssocID="{B9CDA1A1-4D70-4B49-ACE5-627DB450B01B}" presName="spaceBetweenRectangles" presStyleCnt="0"/>
      <dgm:spPr/>
    </dgm:pt>
    <dgm:pt modelId="{3A05DE3F-DB14-4FE7-9E8D-3605FF3E9C0C}" type="pres">
      <dgm:prSet presAssocID="{342F6613-33D1-4FEC-AD9F-F1950D52DD07}" presName="parentLin" presStyleCnt="0"/>
      <dgm:spPr/>
    </dgm:pt>
    <dgm:pt modelId="{1BC278CF-0929-4B6B-9122-F61B6458186B}" type="pres">
      <dgm:prSet presAssocID="{342F6613-33D1-4FEC-AD9F-F1950D52DD07}" presName="parentLeftMargin" presStyleLbl="node1" presStyleIdx="3" presStyleCnt="5"/>
      <dgm:spPr/>
    </dgm:pt>
    <dgm:pt modelId="{1E4BA9B9-96D7-4EC2-BBE3-CD857F759A8E}" type="pres">
      <dgm:prSet presAssocID="{342F6613-33D1-4FEC-AD9F-F1950D52DD07}" presName="parentText" presStyleLbl="node1" presStyleIdx="4" presStyleCnt="5">
        <dgm:presLayoutVars>
          <dgm:chMax val="0"/>
          <dgm:bulletEnabled val="1"/>
        </dgm:presLayoutVars>
      </dgm:prSet>
      <dgm:spPr/>
    </dgm:pt>
    <dgm:pt modelId="{ED820235-B75B-4A60-9A35-8D49FAC9987A}" type="pres">
      <dgm:prSet presAssocID="{342F6613-33D1-4FEC-AD9F-F1950D52DD07}" presName="negativeSpace" presStyleCnt="0"/>
      <dgm:spPr/>
    </dgm:pt>
    <dgm:pt modelId="{827AF893-A625-4CFB-9662-EB614CFFE25E}" type="pres">
      <dgm:prSet presAssocID="{342F6613-33D1-4FEC-AD9F-F1950D52DD07}" presName="childText" presStyleLbl="conFgAcc1" presStyleIdx="4" presStyleCnt="5">
        <dgm:presLayoutVars>
          <dgm:bulletEnabled val="1"/>
        </dgm:presLayoutVars>
      </dgm:prSet>
      <dgm:spPr/>
    </dgm:pt>
  </dgm:ptLst>
  <dgm:cxnLst>
    <dgm:cxn modelId="{F522A802-C5F5-48CC-9787-A10485018ED1}" type="presOf" srcId="{8B7474C4-5021-49BE-B843-0FB7A932AC5A}" destId="{827AF893-A625-4CFB-9662-EB614CFFE25E}" srcOrd="0" destOrd="0" presId="urn:microsoft.com/office/officeart/2005/8/layout/list1"/>
    <dgm:cxn modelId="{F7BE9A0C-0506-42DA-BE86-00A53A5F1095}" type="presOf" srcId="{5F080D70-30E4-45B8-B36D-8C89BB7A726E}" destId="{45A04EC0-2016-4A5B-836A-1740350F0E2A}" srcOrd="0" destOrd="0" presId="urn:microsoft.com/office/officeart/2005/8/layout/list1"/>
    <dgm:cxn modelId="{6E40100E-1EA0-4C57-8BE3-A1CC1C8872E3}" srcId="{4C8F2ACF-7BBE-4591-B18A-2A34CA63E66A}" destId="{5F080D70-30E4-45B8-B36D-8C89BB7A726E}" srcOrd="2" destOrd="0" parTransId="{0D1028AA-9D7E-4992-8D55-834D1E88926E}" sibTransId="{1939BAAC-EB6E-4C4B-BF1F-28FFAD6DE4E6}"/>
    <dgm:cxn modelId="{DAEDD91F-355B-4F74-997E-8FA766C72778}" type="presOf" srcId="{E7BF9753-98EF-41BD-A8CB-5567CEB473B8}" destId="{47D180BC-A293-4300-B96F-957DC6B5704D}" srcOrd="1" destOrd="0" presId="urn:microsoft.com/office/officeart/2005/8/layout/list1"/>
    <dgm:cxn modelId="{D6395036-A7CB-4521-95FC-AE47186F9747}" srcId="{E7BF9753-98EF-41BD-A8CB-5567CEB473B8}" destId="{CEC50EB9-DA85-40F5-BD0C-BACB55C8B632}" srcOrd="0" destOrd="0" parTransId="{FDF316C3-A5B3-4667-B870-BBCFCEFF0685}" sibTransId="{D3FA45FC-31ED-42C6-B481-B9406DBAE781}"/>
    <dgm:cxn modelId="{7BDE2337-5DC6-44A0-8AD3-FD32E2E820D3}" srcId="{2689A9B6-2433-45F6-A373-03F039CEC24A}" destId="{C0418B82-C103-48B3-B354-C32172842F40}" srcOrd="0" destOrd="0" parTransId="{655268BD-6E85-4179-945B-9F57A4FFDE87}" sibTransId="{DFC3F9BE-47C5-4FBF-926F-4EC92D40E016}"/>
    <dgm:cxn modelId="{C2646B61-C8C0-4096-807C-924708E3453F}" type="presOf" srcId="{CEC50EB9-DA85-40F5-BD0C-BACB55C8B632}" destId="{A5300967-0EFC-4481-9177-87F670EC5518}" srcOrd="0" destOrd="0" presId="urn:microsoft.com/office/officeart/2005/8/layout/list1"/>
    <dgm:cxn modelId="{E9B02663-765A-4855-A082-35B99D2EBB7A}" srcId="{4C8F2ACF-7BBE-4591-B18A-2A34CA63E66A}" destId="{342F6613-33D1-4FEC-AD9F-F1950D52DD07}" srcOrd="4" destOrd="0" parTransId="{AD74D473-942E-4B03-984A-9EEE16C7E0E2}" sibTransId="{71923B67-DDA5-4B6D-92DD-7329F3E062E4}"/>
    <dgm:cxn modelId="{D5768F47-D55A-4F1C-A2E4-241D66E932C3}" type="presOf" srcId="{B387BF3F-B5C1-49FE-9A7E-051D83DBD4A4}" destId="{EBD0E958-F217-46B6-96ED-A4676F436335}" srcOrd="1" destOrd="0" presId="urn:microsoft.com/office/officeart/2005/8/layout/list1"/>
    <dgm:cxn modelId="{C6750149-4166-4894-82DF-1BB7049FC80F}" srcId="{4C8F2ACF-7BBE-4591-B18A-2A34CA63E66A}" destId="{2689A9B6-2433-45F6-A373-03F039CEC24A}" srcOrd="1" destOrd="0" parTransId="{C168C034-B474-46F0-B8EC-96CC0178561A}" sibTransId="{1EBA034B-6A6E-40E3-A031-AA7457BEFE15}"/>
    <dgm:cxn modelId="{BC234059-E541-4260-9E1D-3D5B1A4EF55C}" srcId="{B387BF3F-B5C1-49FE-9A7E-051D83DBD4A4}" destId="{29E654A8-3408-458A-A984-05B0E1741EB6}" srcOrd="0" destOrd="0" parTransId="{89ADD563-EAAD-411D-9E7F-307FFFA1B389}" sibTransId="{34EB55BA-2980-4A17-B405-FA8E9C12B0FC}"/>
    <dgm:cxn modelId="{1D88FB9A-C955-4C3A-B266-91DDE0530327}" type="presOf" srcId="{4C8F2ACF-7BBE-4591-B18A-2A34CA63E66A}" destId="{CE433D85-572F-4BA2-B3A2-82701F10E3CA}" srcOrd="0" destOrd="0" presId="urn:microsoft.com/office/officeart/2005/8/layout/list1"/>
    <dgm:cxn modelId="{5B9FE6A5-890B-48D7-9EA0-5466D53C1340}" type="presOf" srcId="{B387BF3F-B5C1-49FE-9A7E-051D83DBD4A4}" destId="{DCC2EF18-F2B9-482E-A877-D8C2E8B58DA4}" srcOrd="0" destOrd="0" presId="urn:microsoft.com/office/officeart/2005/8/layout/list1"/>
    <dgm:cxn modelId="{A70AB3A6-E534-464F-A04B-3663547B2F0B}" type="presOf" srcId="{2689A9B6-2433-45F6-A373-03F039CEC24A}" destId="{522A8038-AD2E-4E22-949E-1CE7AAF720CB}" srcOrd="0" destOrd="0" presId="urn:microsoft.com/office/officeart/2005/8/layout/list1"/>
    <dgm:cxn modelId="{77E2DEB0-449B-4DAB-A8AC-6CB1E2DCA7AF}" type="presOf" srcId="{2689A9B6-2433-45F6-A373-03F039CEC24A}" destId="{AEB99C94-64CC-4F20-8788-1E49B4BB0FA3}" srcOrd="1" destOrd="0" presId="urn:microsoft.com/office/officeart/2005/8/layout/list1"/>
    <dgm:cxn modelId="{E2C2C3B7-6D34-4667-A7CF-18976864D898}" type="presOf" srcId="{342F6613-33D1-4FEC-AD9F-F1950D52DD07}" destId="{1BC278CF-0929-4B6B-9122-F61B6458186B}" srcOrd="0" destOrd="0" presId="urn:microsoft.com/office/officeart/2005/8/layout/list1"/>
    <dgm:cxn modelId="{E7E797B8-3EDF-4A30-81F7-52E3A9363DB1}" type="presOf" srcId="{C0418B82-C103-48B3-B354-C32172842F40}" destId="{3F5B8D92-75B8-4150-BA7E-537134D56131}" srcOrd="0" destOrd="0" presId="urn:microsoft.com/office/officeart/2005/8/layout/list1"/>
    <dgm:cxn modelId="{BDB1EEC0-2F6E-44C4-89A8-872574171BE1}" type="presOf" srcId="{342F6613-33D1-4FEC-AD9F-F1950D52DD07}" destId="{1E4BA9B9-96D7-4EC2-BBE3-CD857F759A8E}" srcOrd="1" destOrd="0" presId="urn:microsoft.com/office/officeart/2005/8/layout/list1"/>
    <dgm:cxn modelId="{A0CE0FC5-8DCE-4580-ABEB-7A16B8BA8D07}" type="presOf" srcId="{332869D3-864A-4044-B3C8-2EF14A716FC9}" destId="{DBE7FC47-2B16-4E51-93D2-9CFEEFDCA3E5}" srcOrd="0" destOrd="0" presId="urn:microsoft.com/office/officeart/2005/8/layout/list1"/>
    <dgm:cxn modelId="{25FDF0C7-547D-4A5A-97C5-4692438BBF89}" type="presOf" srcId="{29E654A8-3408-458A-A984-05B0E1741EB6}" destId="{46912B20-CB5F-44C6-9D0A-8FBF5170CE58}" srcOrd="0" destOrd="0" presId="urn:microsoft.com/office/officeart/2005/8/layout/list1"/>
    <dgm:cxn modelId="{D6839ED1-9951-4D94-9FED-27F26B50BBEC}" srcId="{342F6613-33D1-4FEC-AD9F-F1950D52DD07}" destId="{8B7474C4-5021-49BE-B843-0FB7A932AC5A}" srcOrd="0" destOrd="0" parTransId="{E938D81E-AF4D-4001-8C20-7B1D93D84AE5}" sibTransId="{128B157C-1431-484E-84B2-2EBECC97725C}"/>
    <dgm:cxn modelId="{1E8FA6D6-79D8-4BCD-9377-026E29C63F23}" srcId="{4C8F2ACF-7BBE-4591-B18A-2A34CA63E66A}" destId="{E7BF9753-98EF-41BD-A8CB-5567CEB473B8}" srcOrd="3" destOrd="0" parTransId="{16C6659C-3C55-4DB7-B8E3-FB475EFD0224}" sibTransId="{B9CDA1A1-4D70-4B49-ACE5-627DB450B01B}"/>
    <dgm:cxn modelId="{1A3E5BE0-2821-4EE9-BE5F-47378CE82156}" srcId="{5F080D70-30E4-45B8-B36D-8C89BB7A726E}" destId="{332869D3-864A-4044-B3C8-2EF14A716FC9}" srcOrd="0" destOrd="0" parTransId="{835372C1-5321-4941-9343-9396910686F1}" sibTransId="{C6AFAC72-0194-4477-9154-7115AE168958}"/>
    <dgm:cxn modelId="{0C9499ED-A4A1-494D-8FD7-7295B3ABE283}" type="presOf" srcId="{E7BF9753-98EF-41BD-A8CB-5567CEB473B8}" destId="{4215A999-A310-4CCB-8F28-C2EE021F1745}" srcOrd="0" destOrd="0" presId="urn:microsoft.com/office/officeart/2005/8/layout/list1"/>
    <dgm:cxn modelId="{B7D004FC-F3AE-4B7F-8BEE-B6FCEED5ACDC}" srcId="{4C8F2ACF-7BBE-4591-B18A-2A34CA63E66A}" destId="{B387BF3F-B5C1-49FE-9A7E-051D83DBD4A4}" srcOrd="0" destOrd="0" parTransId="{8D7FF3B1-6EFF-4A8E-A1D1-F9169C52B413}" sibTransId="{C92971B0-2159-43A8-BE21-E1F9C1B9928F}"/>
    <dgm:cxn modelId="{26B19FFE-FED6-46AF-8F1B-DF7AA0340C1A}" type="presOf" srcId="{5F080D70-30E4-45B8-B36D-8C89BB7A726E}" destId="{74920B76-CC49-4BAE-89F4-29CE12F6A2C4}" srcOrd="1" destOrd="0" presId="urn:microsoft.com/office/officeart/2005/8/layout/list1"/>
    <dgm:cxn modelId="{217BACB4-6F43-4D3D-ABEB-0072FC36B1B2}" type="presParOf" srcId="{CE433D85-572F-4BA2-B3A2-82701F10E3CA}" destId="{76D388AD-6861-4BCC-8C0D-3AB669AE19AB}" srcOrd="0" destOrd="0" presId="urn:microsoft.com/office/officeart/2005/8/layout/list1"/>
    <dgm:cxn modelId="{5136AFE8-BCB2-46F5-AA56-88407D4CAC19}" type="presParOf" srcId="{76D388AD-6861-4BCC-8C0D-3AB669AE19AB}" destId="{DCC2EF18-F2B9-482E-A877-D8C2E8B58DA4}" srcOrd="0" destOrd="0" presId="urn:microsoft.com/office/officeart/2005/8/layout/list1"/>
    <dgm:cxn modelId="{D2C884E5-EF04-4278-8092-DE6F5241D296}" type="presParOf" srcId="{76D388AD-6861-4BCC-8C0D-3AB669AE19AB}" destId="{EBD0E958-F217-46B6-96ED-A4676F436335}" srcOrd="1" destOrd="0" presId="urn:microsoft.com/office/officeart/2005/8/layout/list1"/>
    <dgm:cxn modelId="{45C41B6F-2578-460C-8C7E-CB137D11BA8D}" type="presParOf" srcId="{CE433D85-572F-4BA2-B3A2-82701F10E3CA}" destId="{B315C915-5AE7-4D64-8DC0-96E144003483}" srcOrd="1" destOrd="0" presId="urn:microsoft.com/office/officeart/2005/8/layout/list1"/>
    <dgm:cxn modelId="{4B969218-FABC-4482-A60D-C6B6B7610976}" type="presParOf" srcId="{CE433D85-572F-4BA2-B3A2-82701F10E3CA}" destId="{46912B20-CB5F-44C6-9D0A-8FBF5170CE58}" srcOrd="2" destOrd="0" presId="urn:microsoft.com/office/officeart/2005/8/layout/list1"/>
    <dgm:cxn modelId="{0EA1E7C3-A558-4F95-98AE-D17EAD820D97}" type="presParOf" srcId="{CE433D85-572F-4BA2-B3A2-82701F10E3CA}" destId="{781BD800-BF92-413A-B438-1AE712DC7E59}" srcOrd="3" destOrd="0" presId="urn:microsoft.com/office/officeart/2005/8/layout/list1"/>
    <dgm:cxn modelId="{F5B6C171-3DE0-49A1-996F-1BB12C90F821}" type="presParOf" srcId="{CE433D85-572F-4BA2-B3A2-82701F10E3CA}" destId="{895464DA-2CDC-4C02-99D5-5C87E8D43467}" srcOrd="4" destOrd="0" presId="urn:microsoft.com/office/officeart/2005/8/layout/list1"/>
    <dgm:cxn modelId="{AD0CF27C-E912-44BF-97AB-D59DA7202262}" type="presParOf" srcId="{895464DA-2CDC-4C02-99D5-5C87E8D43467}" destId="{522A8038-AD2E-4E22-949E-1CE7AAF720CB}" srcOrd="0" destOrd="0" presId="urn:microsoft.com/office/officeart/2005/8/layout/list1"/>
    <dgm:cxn modelId="{A5B1B8DE-871D-4956-A25E-589FE2357893}" type="presParOf" srcId="{895464DA-2CDC-4C02-99D5-5C87E8D43467}" destId="{AEB99C94-64CC-4F20-8788-1E49B4BB0FA3}" srcOrd="1" destOrd="0" presId="urn:microsoft.com/office/officeart/2005/8/layout/list1"/>
    <dgm:cxn modelId="{CA797A71-3ACA-4028-A4B7-09C178E693E3}" type="presParOf" srcId="{CE433D85-572F-4BA2-B3A2-82701F10E3CA}" destId="{5A18056B-FEB1-469A-8048-DAC43E612AED}" srcOrd="5" destOrd="0" presId="urn:microsoft.com/office/officeart/2005/8/layout/list1"/>
    <dgm:cxn modelId="{2B0E78DD-FF22-44FB-B53F-235D4C692F4B}" type="presParOf" srcId="{CE433D85-572F-4BA2-B3A2-82701F10E3CA}" destId="{3F5B8D92-75B8-4150-BA7E-537134D56131}" srcOrd="6" destOrd="0" presId="urn:microsoft.com/office/officeart/2005/8/layout/list1"/>
    <dgm:cxn modelId="{2A0EA608-A731-4876-8C3A-8E203ED52179}" type="presParOf" srcId="{CE433D85-572F-4BA2-B3A2-82701F10E3CA}" destId="{2318C123-CA0C-442D-AEA9-B101779C9F23}" srcOrd="7" destOrd="0" presId="urn:microsoft.com/office/officeart/2005/8/layout/list1"/>
    <dgm:cxn modelId="{5F30B8B0-1541-4912-916C-B2AE7F6169E7}" type="presParOf" srcId="{CE433D85-572F-4BA2-B3A2-82701F10E3CA}" destId="{2E539EF5-0FC5-4A08-B387-F518F0691B1A}" srcOrd="8" destOrd="0" presId="urn:microsoft.com/office/officeart/2005/8/layout/list1"/>
    <dgm:cxn modelId="{BD4D4968-D804-47DA-A6F9-7D5E22F7A7F2}" type="presParOf" srcId="{2E539EF5-0FC5-4A08-B387-F518F0691B1A}" destId="{45A04EC0-2016-4A5B-836A-1740350F0E2A}" srcOrd="0" destOrd="0" presId="urn:microsoft.com/office/officeart/2005/8/layout/list1"/>
    <dgm:cxn modelId="{FC8811A1-BBEB-4E7B-A960-E5E9E342CCBA}" type="presParOf" srcId="{2E539EF5-0FC5-4A08-B387-F518F0691B1A}" destId="{74920B76-CC49-4BAE-89F4-29CE12F6A2C4}" srcOrd="1" destOrd="0" presId="urn:microsoft.com/office/officeart/2005/8/layout/list1"/>
    <dgm:cxn modelId="{D61E38BB-3337-42EE-AF1F-DBAB2A34F6CF}" type="presParOf" srcId="{CE433D85-572F-4BA2-B3A2-82701F10E3CA}" destId="{4BA0B9E0-74DF-4BB1-A4ED-B0E37C949E3A}" srcOrd="9" destOrd="0" presId="urn:microsoft.com/office/officeart/2005/8/layout/list1"/>
    <dgm:cxn modelId="{01F33F9A-4DBD-40C6-BE13-A50C3D7EACC7}" type="presParOf" srcId="{CE433D85-572F-4BA2-B3A2-82701F10E3CA}" destId="{DBE7FC47-2B16-4E51-93D2-9CFEEFDCA3E5}" srcOrd="10" destOrd="0" presId="urn:microsoft.com/office/officeart/2005/8/layout/list1"/>
    <dgm:cxn modelId="{C6D45EA3-B3ED-4F60-AD4C-2EF430330C2B}" type="presParOf" srcId="{CE433D85-572F-4BA2-B3A2-82701F10E3CA}" destId="{492E6774-457E-4A05-AB9A-B34DA5BA7BF6}" srcOrd="11" destOrd="0" presId="urn:microsoft.com/office/officeart/2005/8/layout/list1"/>
    <dgm:cxn modelId="{DEE3B995-1EF6-423F-9E83-6D50BF942E3B}" type="presParOf" srcId="{CE433D85-572F-4BA2-B3A2-82701F10E3CA}" destId="{24976785-4A32-42B6-8F84-65BF4D6FB6CF}" srcOrd="12" destOrd="0" presId="urn:microsoft.com/office/officeart/2005/8/layout/list1"/>
    <dgm:cxn modelId="{90A9CFBE-A931-4C8B-B3DC-58F1A073428A}" type="presParOf" srcId="{24976785-4A32-42B6-8F84-65BF4D6FB6CF}" destId="{4215A999-A310-4CCB-8F28-C2EE021F1745}" srcOrd="0" destOrd="0" presId="urn:microsoft.com/office/officeart/2005/8/layout/list1"/>
    <dgm:cxn modelId="{D7087756-E139-4AC7-8504-0E5CCADF0F8A}" type="presParOf" srcId="{24976785-4A32-42B6-8F84-65BF4D6FB6CF}" destId="{47D180BC-A293-4300-B96F-957DC6B5704D}" srcOrd="1" destOrd="0" presId="urn:microsoft.com/office/officeart/2005/8/layout/list1"/>
    <dgm:cxn modelId="{23A9E578-0136-41CC-A429-FACDE98E15BF}" type="presParOf" srcId="{CE433D85-572F-4BA2-B3A2-82701F10E3CA}" destId="{9C54A3B4-B63A-4696-9F2F-09F928BB260A}" srcOrd="13" destOrd="0" presId="urn:microsoft.com/office/officeart/2005/8/layout/list1"/>
    <dgm:cxn modelId="{B0C1E9C8-31B9-4114-8B50-9530E3200CD7}" type="presParOf" srcId="{CE433D85-572F-4BA2-B3A2-82701F10E3CA}" destId="{A5300967-0EFC-4481-9177-87F670EC5518}" srcOrd="14" destOrd="0" presId="urn:microsoft.com/office/officeart/2005/8/layout/list1"/>
    <dgm:cxn modelId="{CF6B7D95-A7DD-4EC7-8F3D-64C7F2B3D3E9}" type="presParOf" srcId="{CE433D85-572F-4BA2-B3A2-82701F10E3CA}" destId="{BBF97C90-CC15-494F-AD87-9CA47171EC0F}" srcOrd="15" destOrd="0" presId="urn:microsoft.com/office/officeart/2005/8/layout/list1"/>
    <dgm:cxn modelId="{03FDCFD7-1670-449C-8F89-DE51ADE3962B}" type="presParOf" srcId="{CE433D85-572F-4BA2-B3A2-82701F10E3CA}" destId="{3A05DE3F-DB14-4FE7-9E8D-3605FF3E9C0C}" srcOrd="16" destOrd="0" presId="urn:microsoft.com/office/officeart/2005/8/layout/list1"/>
    <dgm:cxn modelId="{E4F73BC8-A549-470E-8D42-781B6C3671A5}" type="presParOf" srcId="{3A05DE3F-DB14-4FE7-9E8D-3605FF3E9C0C}" destId="{1BC278CF-0929-4B6B-9122-F61B6458186B}" srcOrd="0" destOrd="0" presId="urn:microsoft.com/office/officeart/2005/8/layout/list1"/>
    <dgm:cxn modelId="{97B7E179-2B91-4373-A231-088C5BD9EC56}" type="presParOf" srcId="{3A05DE3F-DB14-4FE7-9E8D-3605FF3E9C0C}" destId="{1E4BA9B9-96D7-4EC2-BBE3-CD857F759A8E}" srcOrd="1" destOrd="0" presId="urn:microsoft.com/office/officeart/2005/8/layout/list1"/>
    <dgm:cxn modelId="{A325BE39-432C-4B76-A92B-5FF81D21EEA7}" type="presParOf" srcId="{CE433D85-572F-4BA2-B3A2-82701F10E3CA}" destId="{ED820235-B75B-4A60-9A35-8D49FAC9987A}" srcOrd="17" destOrd="0" presId="urn:microsoft.com/office/officeart/2005/8/layout/list1"/>
    <dgm:cxn modelId="{A5369CE3-CB19-47C8-9B17-6D22A4F78373}" type="presParOf" srcId="{CE433D85-572F-4BA2-B3A2-82701F10E3CA}" destId="{827AF893-A625-4CFB-9662-EB614CFFE25E}"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4FA00E-D04A-4450-ABEE-69ADD145968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A391FEB-9F74-4013-B7B1-BE25D0A15C4C}">
      <dgm:prSet/>
      <dgm:spPr/>
      <dgm:t>
        <a:bodyPr/>
        <a:lstStyle/>
        <a:p>
          <a:r>
            <a:rPr lang="en-US" dirty="0"/>
            <a:t>Accept other individuals as they are</a:t>
          </a:r>
        </a:p>
      </dgm:t>
    </dgm:pt>
    <dgm:pt modelId="{26254317-E458-4D49-B9C3-B054E83574F1}" type="parTrans" cxnId="{2A468718-3430-44F4-8904-1E8578D1B51A}">
      <dgm:prSet/>
      <dgm:spPr/>
      <dgm:t>
        <a:bodyPr/>
        <a:lstStyle/>
        <a:p>
          <a:endParaRPr lang="en-US"/>
        </a:p>
      </dgm:t>
    </dgm:pt>
    <dgm:pt modelId="{D71ADA22-EBD7-4918-980A-739F7B57C62F}" type="sibTrans" cxnId="{2A468718-3430-44F4-8904-1E8578D1B51A}">
      <dgm:prSet/>
      <dgm:spPr/>
      <dgm:t>
        <a:bodyPr/>
        <a:lstStyle/>
        <a:p>
          <a:endParaRPr lang="en-US"/>
        </a:p>
      </dgm:t>
    </dgm:pt>
    <dgm:pt modelId="{D3812DF9-53EB-4891-9DC0-CC4C53733366}">
      <dgm:prSet/>
      <dgm:spPr/>
      <dgm:t>
        <a:bodyPr/>
        <a:lstStyle/>
        <a:p>
          <a:r>
            <a:rPr lang="en-US"/>
            <a:t>Have an uplifting attitude </a:t>
          </a:r>
        </a:p>
      </dgm:t>
    </dgm:pt>
    <dgm:pt modelId="{F3283F6E-777B-484D-8147-76620768BCCC}" type="parTrans" cxnId="{39489220-7871-41D3-A426-2D0CF66EEE35}">
      <dgm:prSet/>
      <dgm:spPr/>
      <dgm:t>
        <a:bodyPr/>
        <a:lstStyle/>
        <a:p>
          <a:endParaRPr lang="en-US"/>
        </a:p>
      </dgm:t>
    </dgm:pt>
    <dgm:pt modelId="{FC5019AC-9EE7-4A54-8748-F4EBA5932218}" type="sibTrans" cxnId="{39489220-7871-41D3-A426-2D0CF66EEE35}">
      <dgm:prSet/>
      <dgm:spPr/>
      <dgm:t>
        <a:bodyPr/>
        <a:lstStyle/>
        <a:p>
          <a:endParaRPr lang="en-US"/>
        </a:p>
      </dgm:t>
    </dgm:pt>
    <dgm:pt modelId="{BE023772-AAAC-4288-957A-9DDABD99C753}">
      <dgm:prSet/>
      <dgm:spPr/>
      <dgm:t>
        <a:bodyPr/>
        <a:lstStyle/>
        <a:p>
          <a:r>
            <a:rPr lang="en-US"/>
            <a:t>Get a roommate or pet</a:t>
          </a:r>
        </a:p>
      </dgm:t>
    </dgm:pt>
    <dgm:pt modelId="{0956351E-BEB6-4767-A7A7-89131E8C8417}" type="parTrans" cxnId="{78D8DD7F-F330-4658-9D83-465074C846FC}">
      <dgm:prSet/>
      <dgm:spPr/>
      <dgm:t>
        <a:bodyPr/>
        <a:lstStyle/>
        <a:p>
          <a:endParaRPr lang="en-US"/>
        </a:p>
      </dgm:t>
    </dgm:pt>
    <dgm:pt modelId="{CD17A440-E5FC-4CC8-B3DC-8FFCC2296F73}" type="sibTrans" cxnId="{78D8DD7F-F330-4658-9D83-465074C846FC}">
      <dgm:prSet/>
      <dgm:spPr/>
      <dgm:t>
        <a:bodyPr/>
        <a:lstStyle/>
        <a:p>
          <a:endParaRPr lang="en-US"/>
        </a:p>
      </dgm:t>
    </dgm:pt>
    <dgm:pt modelId="{4453AE25-7800-41DF-90A9-89CE1BCC0B59}">
      <dgm:prSet/>
      <dgm:spPr/>
      <dgm:t>
        <a:bodyPr/>
        <a:lstStyle/>
        <a:p>
          <a:r>
            <a:rPr lang="en-US"/>
            <a:t>Volunteer</a:t>
          </a:r>
        </a:p>
      </dgm:t>
    </dgm:pt>
    <dgm:pt modelId="{2D9C687F-C5DC-443C-BA82-16520A4ADF0D}" type="parTrans" cxnId="{BFC8CA98-D535-44A2-850D-3ABCDE07091F}">
      <dgm:prSet/>
      <dgm:spPr/>
      <dgm:t>
        <a:bodyPr/>
        <a:lstStyle/>
        <a:p>
          <a:endParaRPr lang="en-US"/>
        </a:p>
      </dgm:t>
    </dgm:pt>
    <dgm:pt modelId="{E3A40AB8-A300-4DA5-9EB2-2B7AAE4EA909}" type="sibTrans" cxnId="{BFC8CA98-D535-44A2-850D-3ABCDE07091F}">
      <dgm:prSet/>
      <dgm:spPr/>
      <dgm:t>
        <a:bodyPr/>
        <a:lstStyle/>
        <a:p>
          <a:endParaRPr lang="en-US"/>
        </a:p>
      </dgm:t>
    </dgm:pt>
    <dgm:pt modelId="{7180AC49-AB4D-4A2C-A8C7-01CEF7A3AFA5}">
      <dgm:prSet/>
      <dgm:spPr/>
      <dgm:t>
        <a:bodyPr/>
        <a:lstStyle/>
        <a:p>
          <a:r>
            <a:rPr lang="en-US"/>
            <a:t>Develop quality relationships</a:t>
          </a:r>
        </a:p>
      </dgm:t>
    </dgm:pt>
    <dgm:pt modelId="{1B81698B-7603-4904-AAE7-A4DC04D431D8}" type="parTrans" cxnId="{89A1318E-E4E6-4F12-9873-3D76E08161AB}">
      <dgm:prSet/>
      <dgm:spPr/>
      <dgm:t>
        <a:bodyPr/>
        <a:lstStyle/>
        <a:p>
          <a:endParaRPr lang="en-US"/>
        </a:p>
      </dgm:t>
    </dgm:pt>
    <dgm:pt modelId="{E5F5B32C-5DB5-4CFF-9432-102BE4311E26}" type="sibTrans" cxnId="{89A1318E-E4E6-4F12-9873-3D76E08161AB}">
      <dgm:prSet/>
      <dgm:spPr/>
      <dgm:t>
        <a:bodyPr/>
        <a:lstStyle/>
        <a:p>
          <a:endParaRPr lang="en-US"/>
        </a:p>
      </dgm:t>
    </dgm:pt>
    <dgm:pt modelId="{5A642060-FC72-477F-8FC5-0BA57F5A794A}" type="pres">
      <dgm:prSet presAssocID="{E14FA00E-D04A-4450-ABEE-69ADD145968E}" presName="linear" presStyleCnt="0">
        <dgm:presLayoutVars>
          <dgm:animLvl val="lvl"/>
          <dgm:resizeHandles val="exact"/>
        </dgm:presLayoutVars>
      </dgm:prSet>
      <dgm:spPr/>
    </dgm:pt>
    <dgm:pt modelId="{474A981B-A09D-48EB-86F1-7E9FCD88CBAC}" type="pres">
      <dgm:prSet presAssocID="{6A391FEB-9F74-4013-B7B1-BE25D0A15C4C}" presName="parentText" presStyleLbl="node1" presStyleIdx="0" presStyleCnt="5">
        <dgm:presLayoutVars>
          <dgm:chMax val="0"/>
          <dgm:bulletEnabled val="1"/>
        </dgm:presLayoutVars>
      </dgm:prSet>
      <dgm:spPr/>
    </dgm:pt>
    <dgm:pt modelId="{5CF2EF74-FF91-406A-95CA-93C9675A7B52}" type="pres">
      <dgm:prSet presAssocID="{D71ADA22-EBD7-4918-980A-739F7B57C62F}" presName="spacer" presStyleCnt="0"/>
      <dgm:spPr/>
    </dgm:pt>
    <dgm:pt modelId="{EF913592-C5A8-4825-958D-E736AB4F2059}" type="pres">
      <dgm:prSet presAssocID="{D3812DF9-53EB-4891-9DC0-CC4C53733366}" presName="parentText" presStyleLbl="node1" presStyleIdx="1" presStyleCnt="5">
        <dgm:presLayoutVars>
          <dgm:chMax val="0"/>
          <dgm:bulletEnabled val="1"/>
        </dgm:presLayoutVars>
      </dgm:prSet>
      <dgm:spPr/>
    </dgm:pt>
    <dgm:pt modelId="{5B623569-D5D4-4328-9911-F246709A71B2}" type="pres">
      <dgm:prSet presAssocID="{FC5019AC-9EE7-4A54-8748-F4EBA5932218}" presName="spacer" presStyleCnt="0"/>
      <dgm:spPr/>
    </dgm:pt>
    <dgm:pt modelId="{2F623EDE-1A34-46F6-9EA3-7B3DDA801378}" type="pres">
      <dgm:prSet presAssocID="{BE023772-AAAC-4288-957A-9DDABD99C753}" presName="parentText" presStyleLbl="node1" presStyleIdx="2" presStyleCnt="5">
        <dgm:presLayoutVars>
          <dgm:chMax val="0"/>
          <dgm:bulletEnabled val="1"/>
        </dgm:presLayoutVars>
      </dgm:prSet>
      <dgm:spPr/>
    </dgm:pt>
    <dgm:pt modelId="{BA67E261-90CA-4F71-B2FB-B1E3B12BFBDB}" type="pres">
      <dgm:prSet presAssocID="{CD17A440-E5FC-4CC8-B3DC-8FFCC2296F73}" presName="spacer" presStyleCnt="0"/>
      <dgm:spPr/>
    </dgm:pt>
    <dgm:pt modelId="{67C4CBCD-F861-4A40-99EA-2FFD1C8D7DB8}" type="pres">
      <dgm:prSet presAssocID="{4453AE25-7800-41DF-90A9-89CE1BCC0B59}" presName="parentText" presStyleLbl="node1" presStyleIdx="3" presStyleCnt="5">
        <dgm:presLayoutVars>
          <dgm:chMax val="0"/>
          <dgm:bulletEnabled val="1"/>
        </dgm:presLayoutVars>
      </dgm:prSet>
      <dgm:spPr/>
    </dgm:pt>
    <dgm:pt modelId="{FEF8A4C3-0D13-431B-B008-67CE8898068D}" type="pres">
      <dgm:prSet presAssocID="{E3A40AB8-A300-4DA5-9EB2-2B7AAE4EA909}" presName="spacer" presStyleCnt="0"/>
      <dgm:spPr/>
    </dgm:pt>
    <dgm:pt modelId="{B56741A0-A7FE-4E65-8175-4B163EB72D03}" type="pres">
      <dgm:prSet presAssocID="{7180AC49-AB4D-4A2C-A8C7-01CEF7A3AFA5}" presName="parentText" presStyleLbl="node1" presStyleIdx="4" presStyleCnt="5">
        <dgm:presLayoutVars>
          <dgm:chMax val="0"/>
          <dgm:bulletEnabled val="1"/>
        </dgm:presLayoutVars>
      </dgm:prSet>
      <dgm:spPr/>
    </dgm:pt>
  </dgm:ptLst>
  <dgm:cxnLst>
    <dgm:cxn modelId="{2A468718-3430-44F4-8904-1E8578D1B51A}" srcId="{E14FA00E-D04A-4450-ABEE-69ADD145968E}" destId="{6A391FEB-9F74-4013-B7B1-BE25D0A15C4C}" srcOrd="0" destOrd="0" parTransId="{26254317-E458-4D49-B9C3-B054E83574F1}" sibTransId="{D71ADA22-EBD7-4918-980A-739F7B57C62F}"/>
    <dgm:cxn modelId="{39489220-7871-41D3-A426-2D0CF66EEE35}" srcId="{E14FA00E-D04A-4450-ABEE-69ADD145968E}" destId="{D3812DF9-53EB-4891-9DC0-CC4C53733366}" srcOrd="1" destOrd="0" parTransId="{F3283F6E-777B-484D-8147-76620768BCCC}" sibTransId="{FC5019AC-9EE7-4A54-8748-F4EBA5932218}"/>
    <dgm:cxn modelId="{F2F2D147-5C17-47CB-BD78-36E5F15F4672}" type="presOf" srcId="{BE023772-AAAC-4288-957A-9DDABD99C753}" destId="{2F623EDE-1A34-46F6-9EA3-7B3DDA801378}" srcOrd="0" destOrd="0" presId="urn:microsoft.com/office/officeart/2005/8/layout/vList2"/>
    <dgm:cxn modelId="{C131B051-A3A9-49E2-AD10-55E776EABF05}" type="presOf" srcId="{D3812DF9-53EB-4891-9DC0-CC4C53733366}" destId="{EF913592-C5A8-4825-958D-E736AB4F2059}" srcOrd="0" destOrd="0" presId="urn:microsoft.com/office/officeart/2005/8/layout/vList2"/>
    <dgm:cxn modelId="{78D8DD7F-F330-4658-9D83-465074C846FC}" srcId="{E14FA00E-D04A-4450-ABEE-69ADD145968E}" destId="{BE023772-AAAC-4288-957A-9DDABD99C753}" srcOrd="2" destOrd="0" parTransId="{0956351E-BEB6-4767-A7A7-89131E8C8417}" sibTransId="{CD17A440-E5FC-4CC8-B3DC-8FFCC2296F73}"/>
    <dgm:cxn modelId="{B26C0C8A-EFA4-4B8F-BB29-00DBD9A0047F}" type="presOf" srcId="{E14FA00E-D04A-4450-ABEE-69ADD145968E}" destId="{5A642060-FC72-477F-8FC5-0BA57F5A794A}" srcOrd="0" destOrd="0" presId="urn:microsoft.com/office/officeart/2005/8/layout/vList2"/>
    <dgm:cxn modelId="{89A1318E-E4E6-4F12-9873-3D76E08161AB}" srcId="{E14FA00E-D04A-4450-ABEE-69ADD145968E}" destId="{7180AC49-AB4D-4A2C-A8C7-01CEF7A3AFA5}" srcOrd="4" destOrd="0" parTransId="{1B81698B-7603-4904-AAE7-A4DC04D431D8}" sibTransId="{E5F5B32C-5DB5-4CFF-9432-102BE4311E26}"/>
    <dgm:cxn modelId="{BFC8CA98-D535-44A2-850D-3ABCDE07091F}" srcId="{E14FA00E-D04A-4450-ABEE-69ADD145968E}" destId="{4453AE25-7800-41DF-90A9-89CE1BCC0B59}" srcOrd="3" destOrd="0" parTransId="{2D9C687F-C5DC-443C-BA82-16520A4ADF0D}" sibTransId="{E3A40AB8-A300-4DA5-9EB2-2B7AAE4EA909}"/>
    <dgm:cxn modelId="{28A185CB-AF06-4C48-BCA0-6B7F54DAB679}" type="presOf" srcId="{4453AE25-7800-41DF-90A9-89CE1BCC0B59}" destId="{67C4CBCD-F861-4A40-99EA-2FFD1C8D7DB8}" srcOrd="0" destOrd="0" presId="urn:microsoft.com/office/officeart/2005/8/layout/vList2"/>
    <dgm:cxn modelId="{6933F7DD-91B6-471A-8BD8-AC6138F961F7}" type="presOf" srcId="{6A391FEB-9F74-4013-B7B1-BE25D0A15C4C}" destId="{474A981B-A09D-48EB-86F1-7E9FCD88CBAC}" srcOrd="0" destOrd="0" presId="urn:microsoft.com/office/officeart/2005/8/layout/vList2"/>
    <dgm:cxn modelId="{C88A32FC-6CD0-48C7-8A55-E8E78273AC29}" type="presOf" srcId="{7180AC49-AB4D-4A2C-A8C7-01CEF7A3AFA5}" destId="{B56741A0-A7FE-4E65-8175-4B163EB72D03}" srcOrd="0" destOrd="0" presId="urn:microsoft.com/office/officeart/2005/8/layout/vList2"/>
    <dgm:cxn modelId="{1AD01300-02F2-40DC-8664-84EBCC931FA5}" type="presParOf" srcId="{5A642060-FC72-477F-8FC5-0BA57F5A794A}" destId="{474A981B-A09D-48EB-86F1-7E9FCD88CBAC}" srcOrd="0" destOrd="0" presId="urn:microsoft.com/office/officeart/2005/8/layout/vList2"/>
    <dgm:cxn modelId="{5389D6C3-E576-44AD-B473-CB68BF3E7B61}" type="presParOf" srcId="{5A642060-FC72-477F-8FC5-0BA57F5A794A}" destId="{5CF2EF74-FF91-406A-95CA-93C9675A7B52}" srcOrd="1" destOrd="0" presId="urn:microsoft.com/office/officeart/2005/8/layout/vList2"/>
    <dgm:cxn modelId="{E4F5A130-4C15-4EA0-8607-5CA9A7FF8A2C}" type="presParOf" srcId="{5A642060-FC72-477F-8FC5-0BA57F5A794A}" destId="{EF913592-C5A8-4825-958D-E736AB4F2059}" srcOrd="2" destOrd="0" presId="urn:microsoft.com/office/officeart/2005/8/layout/vList2"/>
    <dgm:cxn modelId="{F8C0A40C-F3D3-4C08-B132-285936CA4F5D}" type="presParOf" srcId="{5A642060-FC72-477F-8FC5-0BA57F5A794A}" destId="{5B623569-D5D4-4328-9911-F246709A71B2}" srcOrd="3" destOrd="0" presId="urn:microsoft.com/office/officeart/2005/8/layout/vList2"/>
    <dgm:cxn modelId="{2D300354-BEDD-4617-9268-7DC6AF564333}" type="presParOf" srcId="{5A642060-FC72-477F-8FC5-0BA57F5A794A}" destId="{2F623EDE-1A34-46F6-9EA3-7B3DDA801378}" srcOrd="4" destOrd="0" presId="urn:microsoft.com/office/officeart/2005/8/layout/vList2"/>
    <dgm:cxn modelId="{27580BA8-13B6-469C-B585-B4FBA307ECE4}" type="presParOf" srcId="{5A642060-FC72-477F-8FC5-0BA57F5A794A}" destId="{BA67E261-90CA-4F71-B2FB-B1E3B12BFBDB}" srcOrd="5" destOrd="0" presId="urn:microsoft.com/office/officeart/2005/8/layout/vList2"/>
    <dgm:cxn modelId="{C88289BC-FC8B-4CAE-8986-574E477E1323}" type="presParOf" srcId="{5A642060-FC72-477F-8FC5-0BA57F5A794A}" destId="{67C4CBCD-F861-4A40-99EA-2FFD1C8D7DB8}" srcOrd="6" destOrd="0" presId="urn:microsoft.com/office/officeart/2005/8/layout/vList2"/>
    <dgm:cxn modelId="{58BB5EFE-A321-4DB0-89EC-713E0A9ABE0C}" type="presParOf" srcId="{5A642060-FC72-477F-8FC5-0BA57F5A794A}" destId="{FEF8A4C3-0D13-431B-B008-67CE8898068D}" srcOrd="7" destOrd="0" presId="urn:microsoft.com/office/officeart/2005/8/layout/vList2"/>
    <dgm:cxn modelId="{9F87D0CD-E114-40C3-966D-DE554C81735B}" type="presParOf" srcId="{5A642060-FC72-477F-8FC5-0BA57F5A794A}" destId="{B56741A0-A7FE-4E65-8175-4B163EB72D0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E81CCB-C159-40C8-9CF6-82D964AD1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C3280A-528A-4D4F-91A1-F4E19D0F7C28}">
      <dgm:prSet/>
      <dgm:spPr/>
      <dgm:t>
        <a:bodyPr/>
        <a:lstStyle/>
        <a:p>
          <a:r>
            <a:rPr lang="en-US"/>
            <a:t>Expect the best from themselves and others</a:t>
          </a:r>
        </a:p>
      </dgm:t>
    </dgm:pt>
    <dgm:pt modelId="{7C3F053F-E3E3-4BBC-8EDA-ED984862F094}" type="parTrans" cxnId="{8669C2F5-4562-480D-9E8A-8C010E2BB6AD}">
      <dgm:prSet/>
      <dgm:spPr/>
      <dgm:t>
        <a:bodyPr/>
        <a:lstStyle/>
        <a:p>
          <a:endParaRPr lang="en-US"/>
        </a:p>
      </dgm:t>
    </dgm:pt>
    <dgm:pt modelId="{0B253C47-8166-4890-B8C7-B1A43F57F088}" type="sibTrans" cxnId="{8669C2F5-4562-480D-9E8A-8C010E2BB6AD}">
      <dgm:prSet/>
      <dgm:spPr/>
      <dgm:t>
        <a:bodyPr/>
        <a:lstStyle/>
        <a:p>
          <a:endParaRPr lang="en-US"/>
        </a:p>
      </dgm:t>
    </dgm:pt>
    <dgm:pt modelId="{E2FD5265-B249-4DC4-938B-CDA0FCD7BEB1}">
      <dgm:prSet/>
      <dgm:spPr/>
      <dgm:t>
        <a:bodyPr/>
        <a:lstStyle/>
        <a:p>
          <a:r>
            <a:rPr lang="en-US"/>
            <a:t>Identify reasons why you feel lonely </a:t>
          </a:r>
        </a:p>
      </dgm:t>
    </dgm:pt>
    <dgm:pt modelId="{B473B945-AE4D-4ACF-AE92-EB9BD299C408}" type="parTrans" cxnId="{288B21E9-FDA5-4089-9950-75F014B2748B}">
      <dgm:prSet/>
      <dgm:spPr/>
      <dgm:t>
        <a:bodyPr/>
        <a:lstStyle/>
        <a:p>
          <a:endParaRPr lang="en-US"/>
        </a:p>
      </dgm:t>
    </dgm:pt>
    <dgm:pt modelId="{AB5B2655-384D-4444-81BB-642742FF2575}" type="sibTrans" cxnId="{288B21E9-FDA5-4089-9950-75F014B2748B}">
      <dgm:prSet/>
      <dgm:spPr/>
      <dgm:t>
        <a:bodyPr/>
        <a:lstStyle/>
        <a:p>
          <a:endParaRPr lang="en-US"/>
        </a:p>
      </dgm:t>
    </dgm:pt>
    <dgm:pt modelId="{34A33F21-0B14-4068-8FFF-2EF8AEE163AE}">
      <dgm:prSet/>
      <dgm:spPr/>
      <dgm:t>
        <a:bodyPr/>
        <a:lstStyle/>
        <a:p>
          <a:r>
            <a:rPr lang="en-US" dirty="0"/>
            <a:t>Be aware that loneliness is a signal that something needs to change</a:t>
          </a:r>
        </a:p>
      </dgm:t>
    </dgm:pt>
    <dgm:pt modelId="{7B9BA3A7-B07F-4584-A5C7-4B1D8A6D5AA7}" type="parTrans" cxnId="{57F99019-C23C-4796-ADC4-3781ABAE03E1}">
      <dgm:prSet/>
      <dgm:spPr/>
      <dgm:t>
        <a:bodyPr/>
        <a:lstStyle/>
        <a:p>
          <a:endParaRPr lang="en-US"/>
        </a:p>
      </dgm:t>
    </dgm:pt>
    <dgm:pt modelId="{243D13A4-9025-4440-84FA-98B925D92C55}" type="sibTrans" cxnId="{57F99019-C23C-4796-ADC4-3781ABAE03E1}">
      <dgm:prSet/>
      <dgm:spPr/>
      <dgm:t>
        <a:bodyPr/>
        <a:lstStyle/>
        <a:p>
          <a:endParaRPr lang="en-US"/>
        </a:p>
      </dgm:t>
    </dgm:pt>
    <dgm:pt modelId="{9E006E21-9D7E-4B8E-9264-CF4A97E2B952}">
      <dgm:prSet/>
      <dgm:spPr/>
      <dgm:t>
        <a:bodyPr/>
        <a:lstStyle/>
        <a:p>
          <a:r>
            <a:rPr lang="en-US"/>
            <a:t>Use counseling or therapy to build relational skills</a:t>
          </a:r>
        </a:p>
      </dgm:t>
    </dgm:pt>
    <dgm:pt modelId="{6824AE74-0077-4E01-B012-246159DC10F0}" type="parTrans" cxnId="{EC741467-C886-45A6-856B-292698DB75D7}">
      <dgm:prSet/>
      <dgm:spPr/>
      <dgm:t>
        <a:bodyPr/>
        <a:lstStyle/>
        <a:p>
          <a:endParaRPr lang="en-US"/>
        </a:p>
      </dgm:t>
    </dgm:pt>
    <dgm:pt modelId="{0F756891-D64B-4F74-9264-7DB0AB906845}" type="sibTrans" cxnId="{EC741467-C886-45A6-856B-292698DB75D7}">
      <dgm:prSet/>
      <dgm:spPr/>
      <dgm:t>
        <a:bodyPr/>
        <a:lstStyle/>
        <a:p>
          <a:endParaRPr lang="en-US"/>
        </a:p>
      </dgm:t>
    </dgm:pt>
    <dgm:pt modelId="{BE77F21A-5B29-4598-9BC2-75852A36DBA8}" type="pres">
      <dgm:prSet presAssocID="{AAE81CCB-C159-40C8-9CF6-82D964AD11E1}" presName="linear" presStyleCnt="0">
        <dgm:presLayoutVars>
          <dgm:animLvl val="lvl"/>
          <dgm:resizeHandles val="exact"/>
        </dgm:presLayoutVars>
      </dgm:prSet>
      <dgm:spPr/>
    </dgm:pt>
    <dgm:pt modelId="{84710B31-EF18-47E9-91ED-7D1D92B8152E}" type="pres">
      <dgm:prSet presAssocID="{5EC3280A-528A-4D4F-91A1-F4E19D0F7C28}" presName="parentText" presStyleLbl="node1" presStyleIdx="0" presStyleCnt="4">
        <dgm:presLayoutVars>
          <dgm:chMax val="0"/>
          <dgm:bulletEnabled val="1"/>
        </dgm:presLayoutVars>
      </dgm:prSet>
      <dgm:spPr/>
    </dgm:pt>
    <dgm:pt modelId="{544417CD-9759-4C8D-A80F-2014D751B782}" type="pres">
      <dgm:prSet presAssocID="{0B253C47-8166-4890-B8C7-B1A43F57F088}" presName="spacer" presStyleCnt="0"/>
      <dgm:spPr/>
    </dgm:pt>
    <dgm:pt modelId="{A3A70A64-A5E6-45BE-A791-AD2055627FD5}" type="pres">
      <dgm:prSet presAssocID="{E2FD5265-B249-4DC4-938B-CDA0FCD7BEB1}" presName="parentText" presStyleLbl="node1" presStyleIdx="1" presStyleCnt="4">
        <dgm:presLayoutVars>
          <dgm:chMax val="0"/>
          <dgm:bulletEnabled val="1"/>
        </dgm:presLayoutVars>
      </dgm:prSet>
      <dgm:spPr/>
    </dgm:pt>
    <dgm:pt modelId="{CD68906C-48A8-4FBF-AA6A-5AFF6E4F57E0}" type="pres">
      <dgm:prSet presAssocID="{AB5B2655-384D-4444-81BB-642742FF2575}" presName="spacer" presStyleCnt="0"/>
      <dgm:spPr/>
    </dgm:pt>
    <dgm:pt modelId="{3897FC7A-C598-4F24-A0D2-5844F444DB95}" type="pres">
      <dgm:prSet presAssocID="{34A33F21-0B14-4068-8FFF-2EF8AEE163AE}" presName="parentText" presStyleLbl="node1" presStyleIdx="2" presStyleCnt="4">
        <dgm:presLayoutVars>
          <dgm:chMax val="0"/>
          <dgm:bulletEnabled val="1"/>
        </dgm:presLayoutVars>
      </dgm:prSet>
      <dgm:spPr/>
    </dgm:pt>
    <dgm:pt modelId="{24B45E9F-FA2F-468D-9691-A992738B03C8}" type="pres">
      <dgm:prSet presAssocID="{243D13A4-9025-4440-84FA-98B925D92C55}" presName="spacer" presStyleCnt="0"/>
      <dgm:spPr/>
    </dgm:pt>
    <dgm:pt modelId="{4E7442A9-D077-4B67-B1A7-B6963938DD32}" type="pres">
      <dgm:prSet presAssocID="{9E006E21-9D7E-4B8E-9264-CF4A97E2B952}" presName="parentText" presStyleLbl="node1" presStyleIdx="3" presStyleCnt="4">
        <dgm:presLayoutVars>
          <dgm:chMax val="0"/>
          <dgm:bulletEnabled val="1"/>
        </dgm:presLayoutVars>
      </dgm:prSet>
      <dgm:spPr/>
    </dgm:pt>
  </dgm:ptLst>
  <dgm:cxnLst>
    <dgm:cxn modelId="{63662512-382F-4987-8DF5-50CE89361E7F}" type="presOf" srcId="{5EC3280A-528A-4D4F-91A1-F4E19D0F7C28}" destId="{84710B31-EF18-47E9-91ED-7D1D92B8152E}" srcOrd="0" destOrd="0" presId="urn:microsoft.com/office/officeart/2005/8/layout/vList2"/>
    <dgm:cxn modelId="{57F99019-C23C-4796-ADC4-3781ABAE03E1}" srcId="{AAE81CCB-C159-40C8-9CF6-82D964AD11E1}" destId="{34A33F21-0B14-4068-8FFF-2EF8AEE163AE}" srcOrd="2" destOrd="0" parTransId="{7B9BA3A7-B07F-4584-A5C7-4B1D8A6D5AA7}" sibTransId="{243D13A4-9025-4440-84FA-98B925D92C55}"/>
    <dgm:cxn modelId="{59E59B1C-6239-45CC-A255-EA91066B4B9F}" type="presOf" srcId="{9E006E21-9D7E-4B8E-9264-CF4A97E2B952}" destId="{4E7442A9-D077-4B67-B1A7-B6963938DD32}" srcOrd="0" destOrd="0" presId="urn:microsoft.com/office/officeart/2005/8/layout/vList2"/>
    <dgm:cxn modelId="{EC741467-C886-45A6-856B-292698DB75D7}" srcId="{AAE81CCB-C159-40C8-9CF6-82D964AD11E1}" destId="{9E006E21-9D7E-4B8E-9264-CF4A97E2B952}" srcOrd="3" destOrd="0" parTransId="{6824AE74-0077-4E01-B012-246159DC10F0}" sibTransId="{0F756891-D64B-4F74-9264-7DB0AB906845}"/>
    <dgm:cxn modelId="{99DA0169-CAFC-418E-A545-AD40F88E76A0}" type="presOf" srcId="{AAE81CCB-C159-40C8-9CF6-82D964AD11E1}" destId="{BE77F21A-5B29-4598-9BC2-75852A36DBA8}" srcOrd="0" destOrd="0" presId="urn:microsoft.com/office/officeart/2005/8/layout/vList2"/>
    <dgm:cxn modelId="{DBCEFE55-D1D1-4C83-BEA7-B81E835F21CC}" type="presOf" srcId="{34A33F21-0B14-4068-8FFF-2EF8AEE163AE}" destId="{3897FC7A-C598-4F24-A0D2-5844F444DB95}" srcOrd="0" destOrd="0" presId="urn:microsoft.com/office/officeart/2005/8/layout/vList2"/>
    <dgm:cxn modelId="{891838D3-2FBC-4072-96CE-25AC355E7991}" type="presOf" srcId="{E2FD5265-B249-4DC4-938B-CDA0FCD7BEB1}" destId="{A3A70A64-A5E6-45BE-A791-AD2055627FD5}" srcOrd="0" destOrd="0" presId="urn:microsoft.com/office/officeart/2005/8/layout/vList2"/>
    <dgm:cxn modelId="{288B21E9-FDA5-4089-9950-75F014B2748B}" srcId="{AAE81CCB-C159-40C8-9CF6-82D964AD11E1}" destId="{E2FD5265-B249-4DC4-938B-CDA0FCD7BEB1}" srcOrd="1" destOrd="0" parTransId="{B473B945-AE4D-4ACF-AE92-EB9BD299C408}" sibTransId="{AB5B2655-384D-4444-81BB-642742FF2575}"/>
    <dgm:cxn modelId="{8669C2F5-4562-480D-9E8A-8C010E2BB6AD}" srcId="{AAE81CCB-C159-40C8-9CF6-82D964AD11E1}" destId="{5EC3280A-528A-4D4F-91A1-F4E19D0F7C28}" srcOrd="0" destOrd="0" parTransId="{7C3F053F-E3E3-4BBC-8EDA-ED984862F094}" sibTransId="{0B253C47-8166-4890-B8C7-B1A43F57F088}"/>
    <dgm:cxn modelId="{0C25C670-1B23-4899-B599-83395251723D}" type="presParOf" srcId="{BE77F21A-5B29-4598-9BC2-75852A36DBA8}" destId="{84710B31-EF18-47E9-91ED-7D1D92B8152E}" srcOrd="0" destOrd="0" presId="urn:microsoft.com/office/officeart/2005/8/layout/vList2"/>
    <dgm:cxn modelId="{8CF35D03-43E4-419F-874D-9845B0D2475E}" type="presParOf" srcId="{BE77F21A-5B29-4598-9BC2-75852A36DBA8}" destId="{544417CD-9759-4C8D-A80F-2014D751B782}" srcOrd="1" destOrd="0" presId="urn:microsoft.com/office/officeart/2005/8/layout/vList2"/>
    <dgm:cxn modelId="{B38EBA3E-9714-4E81-BB90-04802CDA83E4}" type="presParOf" srcId="{BE77F21A-5B29-4598-9BC2-75852A36DBA8}" destId="{A3A70A64-A5E6-45BE-A791-AD2055627FD5}" srcOrd="2" destOrd="0" presId="urn:microsoft.com/office/officeart/2005/8/layout/vList2"/>
    <dgm:cxn modelId="{C34DF0ED-87C2-4C0C-AB98-B6097523BADA}" type="presParOf" srcId="{BE77F21A-5B29-4598-9BC2-75852A36DBA8}" destId="{CD68906C-48A8-4FBF-AA6A-5AFF6E4F57E0}" srcOrd="3" destOrd="0" presId="urn:microsoft.com/office/officeart/2005/8/layout/vList2"/>
    <dgm:cxn modelId="{2C9310E8-4759-4726-A0BF-B9D3ACCC2B07}" type="presParOf" srcId="{BE77F21A-5B29-4598-9BC2-75852A36DBA8}" destId="{3897FC7A-C598-4F24-A0D2-5844F444DB95}" srcOrd="4" destOrd="0" presId="urn:microsoft.com/office/officeart/2005/8/layout/vList2"/>
    <dgm:cxn modelId="{A52B6925-32F6-4B35-9710-C37C0098FB0A}" type="presParOf" srcId="{BE77F21A-5B29-4598-9BC2-75852A36DBA8}" destId="{24B45E9F-FA2F-468D-9691-A992738B03C8}" srcOrd="5" destOrd="0" presId="urn:microsoft.com/office/officeart/2005/8/layout/vList2"/>
    <dgm:cxn modelId="{2A3C2CAD-8CC5-48CC-8C66-091D6B5B951C}" type="presParOf" srcId="{BE77F21A-5B29-4598-9BC2-75852A36DBA8}" destId="{4E7442A9-D077-4B67-B1A7-B6963938DD32}"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85648-DE10-49A0-9800-1A5D41CEDEC0}">
      <dsp:nvSpPr>
        <dsp:cNvPr id="0" name=""/>
        <dsp:cNvSpPr/>
      </dsp:nvSpPr>
      <dsp:spPr>
        <a:xfrm>
          <a:off x="690327" y="294226"/>
          <a:ext cx="1074317" cy="10743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342C92-5473-47D2-BDFC-0FFDF22B024F}">
      <dsp:nvSpPr>
        <dsp:cNvPr id="0" name=""/>
        <dsp:cNvSpPr/>
      </dsp:nvSpPr>
      <dsp:spPr>
        <a:xfrm>
          <a:off x="33800" y="1685199"/>
          <a:ext cx="23873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Learn about the science and theory behind social connectedness</a:t>
          </a:r>
        </a:p>
      </dsp:txBody>
      <dsp:txXfrm>
        <a:off x="33800" y="1685199"/>
        <a:ext cx="2387371" cy="720000"/>
      </dsp:txXfrm>
    </dsp:sp>
    <dsp:sp modelId="{F4CF28AA-1CA6-4E24-A3A8-87B33A9E7F83}">
      <dsp:nvSpPr>
        <dsp:cNvPr id="0" name=""/>
        <dsp:cNvSpPr/>
      </dsp:nvSpPr>
      <dsp:spPr>
        <a:xfrm>
          <a:off x="3495488" y="294226"/>
          <a:ext cx="1074317" cy="10743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2037E2-6B2F-4B6D-8E01-8E603EAB393C}">
      <dsp:nvSpPr>
        <dsp:cNvPr id="0" name=""/>
        <dsp:cNvSpPr/>
      </dsp:nvSpPr>
      <dsp:spPr>
        <a:xfrm>
          <a:off x="2838961" y="1685199"/>
          <a:ext cx="23873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Develop strategies on connecting with each other </a:t>
          </a:r>
        </a:p>
      </dsp:txBody>
      <dsp:txXfrm>
        <a:off x="2838961" y="1685199"/>
        <a:ext cx="2387371" cy="720000"/>
      </dsp:txXfrm>
    </dsp:sp>
    <dsp:sp modelId="{10D4AA4A-359E-4E6A-B75D-C5CC6A107A05}">
      <dsp:nvSpPr>
        <dsp:cNvPr id="0" name=""/>
        <dsp:cNvSpPr/>
      </dsp:nvSpPr>
      <dsp:spPr>
        <a:xfrm>
          <a:off x="6300649" y="294226"/>
          <a:ext cx="1074317" cy="10743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8483E3-AF95-4EA7-8B04-792FABAF62E2}">
      <dsp:nvSpPr>
        <dsp:cNvPr id="0" name=""/>
        <dsp:cNvSpPr/>
      </dsp:nvSpPr>
      <dsp:spPr>
        <a:xfrm>
          <a:off x="5644122" y="1685199"/>
          <a:ext cx="23873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Experiential activities </a:t>
          </a:r>
        </a:p>
      </dsp:txBody>
      <dsp:txXfrm>
        <a:off x="5644122" y="1685199"/>
        <a:ext cx="2387371"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D0093-AF13-4C64-87D6-2CF4AB1B5FBD}">
      <dsp:nvSpPr>
        <dsp:cNvPr id="0" name=""/>
        <dsp:cNvSpPr/>
      </dsp:nvSpPr>
      <dsp:spPr>
        <a:xfrm>
          <a:off x="2756" y="304926"/>
          <a:ext cx="1492551" cy="20895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365" tIns="330200" rIns="116365" bIns="330200" numCol="1" spcCol="1270" anchor="t" anchorCtr="0">
          <a:noAutofit/>
        </a:bodyPr>
        <a:lstStyle/>
        <a:p>
          <a:pPr marL="0" lvl="0" indent="0" algn="l" defTabSz="622300">
            <a:lnSpc>
              <a:spcPct val="90000"/>
            </a:lnSpc>
            <a:spcBef>
              <a:spcPct val="0"/>
            </a:spcBef>
            <a:spcAft>
              <a:spcPct val="35000"/>
            </a:spcAft>
            <a:buNone/>
          </a:pPr>
          <a:r>
            <a:rPr lang="en-US" sz="1400" b="0" i="0" kern="1200" dirty="0"/>
            <a:t>Forming/ Orientation phase</a:t>
          </a:r>
          <a:endParaRPr lang="en-US" sz="1400" kern="1200" dirty="0"/>
        </a:p>
      </dsp:txBody>
      <dsp:txXfrm>
        <a:off x="2756" y="1098964"/>
        <a:ext cx="1492551" cy="1253743"/>
      </dsp:txXfrm>
    </dsp:sp>
    <dsp:sp modelId="{64C89277-1891-40DD-9D9E-9F26B3EE7C91}">
      <dsp:nvSpPr>
        <dsp:cNvPr id="0" name=""/>
        <dsp:cNvSpPr/>
      </dsp:nvSpPr>
      <dsp:spPr>
        <a:xfrm>
          <a:off x="435596" y="513883"/>
          <a:ext cx="626871" cy="62687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 tIns="12700" rIns="48873" bIns="12700" numCol="1" spcCol="1270" anchor="ctr" anchorCtr="0">
          <a:noAutofit/>
        </a:bodyPr>
        <a:lstStyle/>
        <a:p>
          <a:pPr marL="0" lvl="0" indent="0" algn="ctr" defTabSz="1289050">
            <a:lnSpc>
              <a:spcPct val="90000"/>
            </a:lnSpc>
            <a:spcBef>
              <a:spcPct val="0"/>
            </a:spcBef>
            <a:spcAft>
              <a:spcPct val="35000"/>
            </a:spcAft>
            <a:buNone/>
          </a:pPr>
          <a:r>
            <a:rPr lang="en-US" sz="2900" kern="1200"/>
            <a:t>1</a:t>
          </a:r>
        </a:p>
      </dsp:txBody>
      <dsp:txXfrm>
        <a:off x="527399" y="605686"/>
        <a:ext cx="443265" cy="443265"/>
      </dsp:txXfrm>
    </dsp:sp>
    <dsp:sp modelId="{F2F3FE56-A812-4194-B9A1-FA09C1760638}">
      <dsp:nvSpPr>
        <dsp:cNvPr id="0" name=""/>
        <dsp:cNvSpPr/>
      </dsp:nvSpPr>
      <dsp:spPr>
        <a:xfrm>
          <a:off x="2756" y="2394427"/>
          <a:ext cx="1492551" cy="72"/>
        </a:xfrm>
        <a:prstGeom prst="rect">
          <a:avLst/>
        </a:prstGeom>
        <a:solidFill>
          <a:schemeClr val="accent2">
            <a:hueOff val="-18132"/>
            <a:satOff val="-1048"/>
            <a:lumOff val="1438"/>
            <a:alphaOff val="0"/>
          </a:schemeClr>
        </a:solidFill>
        <a:ln w="12700" cap="flat" cmpd="sng" algn="ctr">
          <a:solidFill>
            <a:schemeClr val="accent2">
              <a:hueOff val="-18132"/>
              <a:satOff val="-1048"/>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AAC4FF-A160-4D9A-9B6C-FDD2AE4DDBC2}">
      <dsp:nvSpPr>
        <dsp:cNvPr id="0" name=""/>
        <dsp:cNvSpPr/>
      </dsp:nvSpPr>
      <dsp:spPr>
        <a:xfrm>
          <a:off x="1644563" y="304926"/>
          <a:ext cx="1492551" cy="2089572"/>
        </a:xfrm>
        <a:prstGeom prst="rect">
          <a:avLst/>
        </a:prstGeom>
        <a:solidFill>
          <a:schemeClr val="accent2">
            <a:tint val="40000"/>
            <a:alpha val="90000"/>
            <a:hueOff val="-564"/>
            <a:satOff val="-310"/>
            <a:lumOff val="612"/>
            <a:alphaOff val="0"/>
          </a:schemeClr>
        </a:solidFill>
        <a:ln w="12700" cap="flat" cmpd="sng" algn="ctr">
          <a:solidFill>
            <a:schemeClr val="accent2">
              <a:tint val="40000"/>
              <a:alpha val="90000"/>
              <a:hueOff val="-564"/>
              <a:satOff val="-310"/>
              <a:lumOff val="6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365" tIns="330200" rIns="116365" bIns="330200" numCol="1" spcCol="1270" anchor="t" anchorCtr="0">
          <a:noAutofit/>
        </a:bodyPr>
        <a:lstStyle/>
        <a:p>
          <a:pPr marL="0" lvl="0" indent="0" algn="l" defTabSz="622300">
            <a:lnSpc>
              <a:spcPct val="90000"/>
            </a:lnSpc>
            <a:spcBef>
              <a:spcPct val="0"/>
            </a:spcBef>
            <a:spcAft>
              <a:spcPct val="35000"/>
            </a:spcAft>
            <a:buNone/>
          </a:pPr>
          <a:r>
            <a:rPr lang="en-US" sz="1400" b="0" i="0" kern="1200" dirty="0"/>
            <a:t>Storming/ Transition phase</a:t>
          </a:r>
          <a:endParaRPr lang="en-US" sz="1400" kern="1200" dirty="0"/>
        </a:p>
      </dsp:txBody>
      <dsp:txXfrm>
        <a:off x="1644563" y="1098964"/>
        <a:ext cx="1492551" cy="1253743"/>
      </dsp:txXfrm>
    </dsp:sp>
    <dsp:sp modelId="{1D83BFA2-069C-40BB-BA72-C1B83D89B357}">
      <dsp:nvSpPr>
        <dsp:cNvPr id="0" name=""/>
        <dsp:cNvSpPr/>
      </dsp:nvSpPr>
      <dsp:spPr>
        <a:xfrm>
          <a:off x="2077403" y="513883"/>
          <a:ext cx="626871" cy="626871"/>
        </a:xfrm>
        <a:prstGeom prst="ellipse">
          <a:avLst/>
        </a:prstGeom>
        <a:solidFill>
          <a:schemeClr val="accent2">
            <a:hueOff val="-36264"/>
            <a:satOff val="-2096"/>
            <a:lumOff val="2876"/>
            <a:alphaOff val="0"/>
          </a:schemeClr>
        </a:solidFill>
        <a:ln w="12700" cap="flat" cmpd="sng" algn="ctr">
          <a:solidFill>
            <a:schemeClr val="accent2">
              <a:hueOff val="-36264"/>
              <a:satOff val="-2096"/>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 tIns="12700" rIns="48873" bIns="12700" numCol="1" spcCol="1270" anchor="ctr" anchorCtr="0">
          <a:noAutofit/>
        </a:bodyPr>
        <a:lstStyle/>
        <a:p>
          <a:pPr marL="0" lvl="0" indent="0" algn="ctr" defTabSz="1289050">
            <a:lnSpc>
              <a:spcPct val="90000"/>
            </a:lnSpc>
            <a:spcBef>
              <a:spcPct val="0"/>
            </a:spcBef>
            <a:spcAft>
              <a:spcPct val="35000"/>
            </a:spcAft>
            <a:buNone/>
          </a:pPr>
          <a:r>
            <a:rPr lang="en-US" sz="2900" kern="1200"/>
            <a:t>2</a:t>
          </a:r>
        </a:p>
      </dsp:txBody>
      <dsp:txXfrm>
        <a:off x="2169206" y="605686"/>
        <a:ext cx="443265" cy="443265"/>
      </dsp:txXfrm>
    </dsp:sp>
    <dsp:sp modelId="{CE8B4FE5-1A5C-4358-9F29-6727CCFAC456}">
      <dsp:nvSpPr>
        <dsp:cNvPr id="0" name=""/>
        <dsp:cNvSpPr/>
      </dsp:nvSpPr>
      <dsp:spPr>
        <a:xfrm>
          <a:off x="1644563" y="2394427"/>
          <a:ext cx="1492551" cy="72"/>
        </a:xfrm>
        <a:prstGeom prst="rect">
          <a:avLst/>
        </a:prstGeom>
        <a:solidFill>
          <a:schemeClr val="accent2">
            <a:hueOff val="-54397"/>
            <a:satOff val="-3144"/>
            <a:lumOff val="4314"/>
            <a:alphaOff val="0"/>
          </a:schemeClr>
        </a:solidFill>
        <a:ln w="12700" cap="flat" cmpd="sng" algn="ctr">
          <a:solidFill>
            <a:schemeClr val="accent2">
              <a:hueOff val="-54397"/>
              <a:satOff val="-3144"/>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ECB7ED-1FCA-444A-B5D6-970F173EC5D6}">
      <dsp:nvSpPr>
        <dsp:cNvPr id="0" name=""/>
        <dsp:cNvSpPr/>
      </dsp:nvSpPr>
      <dsp:spPr>
        <a:xfrm>
          <a:off x="3286371" y="304926"/>
          <a:ext cx="1492551" cy="2089572"/>
        </a:xfrm>
        <a:prstGeom prst="rect">
          <a:avLst/>
        </a:prstGeom>
        <a:solidFill>
          <a:schemeClr val="accent2">
            <a:tint val="40000"/>
            <a:alpha val="90000"/>
            <a:hueOff val="-1129"/>
            <a:satOff val="-620"/>
            <a:lumOff val="1224"/>
            <a:alphaOff val="0"/>
          </a:schemeClr>
        </a:solidFill>
        <a:ln w="12700" cap="flat" cmpd="sng" algn="ctr">
          <a:solidFill>
            <a:schemeClr val="accent2">
              <a:tint val="40000"/>
              <a:alpha val="90000"/>
              <a:hueOff val="-1129"/>
              <a:satOff val="-620"/>
              <a:lumOff val="1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365" tIns="330200" rIns="116365" bIns="330200" numCol="1" spcCol="1270" anchor="t" anchorCtr="0">
          <a:noAutofit/>
        </a:bodyPr>
        <a:lstStyle/>
        <a:p>
          <a:pPr marL="0" lvl="0" indent="0" algn="l" defTabSz="622300">
            <a:lnSpc>
              <a:spcPct val="90000"/>
            </a:lnSpc>
            <a:spcBef>
              <a:spcPct val="0"/>
            </a:spcBef>
            <a:spcAft>
              <a:spcPct val="35000"/>
            </a:spcAft>
            <a:buNone/>
          </a:pPr>
          <a:r>
            <a:rPr lang="en-US" sz="1400" b="0" i="0" kern="1200" dirty="0"/>
            <a:t>Norming/ Cohesiveness phase</a:t>
          </a:r>
          <a:endParaRPr lang="en-US" sz="1400" kern="1200" dirty="0"/>
        </a:p>
      </dsp:txBody>
      <dsp:txXfrm>
        <a:off x="3286371" y="1098964"/>
        <a:ext cx="1492551" cy="1253743"/>
      </dsp:txXfrm>
    </dsp:sp>
    <dsp:sp modelId="{52873DB6-AA9A-4728-B541-A9748C62C7F3}">
      <dsp:nvSpPr>
        <dsp:cNvPr id="0" name=""/>
        <dsp:cNvSpPr/>
      </dsp:nvSpPr>
      <dsp:spPr>
        <a:xfrm>
          <a:off x="3719211" y="513883"/>
          <a:ext cx="626871" cy="626871"/>
        </a:xfrm>
        <a:prstGeom prst="ellipse">
          <a:avLst/>
        </a:prstGeom>
        <a:solidFill>
          <a:schemeClr val="accent2">
            <a:hueOff val="-72529"/>
            <a:satOff val="-4192"/>
            <a:lumOff val="5752"/>
            <a:alphaOff val="0"/>
          </a:schemeClr>
        </a:solidFill>
        <a:ln w="12700" cap="flat" cmpd="sng" algn="ctr">
          <a:solidFill>
            <a:schemeClr val="accent2">
              <a:hueOff val="-72529"/>
              <a:satOff val="-4192"/>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 tIns="12700" rIns="48873" bIns="12700" numCol="1" spcCol="1270" anchor="ctr" anchorCtr="0">
          <a:noAutofit/>
        </a:bodyPr>
        <a:lstStyle/>
        <a:p>
          <a:pPr marL="0" lvl="0" indent="0" algn="ctr" defTabSz="1289050">
            <a:lnSpc>
              <a:spcPct val="90000"/>
            </a:lnSpc>
            <a:spcBef>
              <a:spcPct val="0"/>
            </a:spcBef>
            <a:spcAft>
              <a:spcPct val="35000"/>
            </a:spcAft>
            <a:buNone/>
          </a:pPr>
          <a:r>
            <a:rPr lang="en-US" sz="2900" kern="1200"/>
            <a:t>3</a:t>
          </a:r>
        </a:p>
      </dsp:txBody>
      <dsp:txXfrm>
        <a:off x="3811014" y="605686"/>
        <a:ext cx="443265" cy="443265"/>
      </dsp:txXfrm>
    </dsp:sp>
    <dsp:sp modelId="{D8A29688-1EFE-40E0-A693-5BB5A8A7A44E}">
      <dsp:nvSpPr>
        <dsp:cNvPr id="0" name=""/>
        <dsp:cNvSpPr/>
      </dsp:nvSpPr>
      <dsp:spPr>
        <a:xfrm>
          <a:off x="3286371" y="2394427"/>
          <a:ext cx="1492551" cy="72"/>
        </a:xfrm>
        <a:prstGeom prst="rect">
          <a:avLst/>
        </a:prstGeom>
        <a:solidFill>
          <a:schemeClr val="accent2">
            <a:hueOff val="-90661"/>
            <a:satOff val="-5240"/>
            <a:lumOff val="7189"/>
            <a:alphaOff val="0"/>
          </a:schemeClr>
        </a:solidFill>
        <a:ln w="12700" cap="flat" cmpd="sng" algn="ctr">
          <a:solidFill>
            <a:schemeClr val="accent2">
              <a:hueOff val="-90661"/>
              <a:satOff val="-5240"/>
              <a:lumOff val="71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AACBF7-73FB-47FF-B5CB-5489DDACCFC7}">
      <dsp:nvSpPr>
        <dsp:cNvPr id="0" name=""/>
        <dsp:cNvSpPr/>
      </dsp:nvSpPr>
      <dsp:spPr>
        <a:xfrm>
          <a:off x="4928178" y="304926"/>
          <a:ext cx="1492551" cy="2089572"/>
        </a:xfrm>
        <a:prstGeom prst="rect">
          <a:avLst/>
        </a:prstGeom>
        <a:solidFill>
          <a:schemeClr val="accent2">
            <a:tint val="40000"/>
            <a:alpha val="90000"/>
            <a:hueOff val="-1693"/>
            <a:satOff val="-931"/>
            <a:lumOff val="1835"/>
            <a:alphaOff val="0"/>
          </a:schemeClr>
        </a:solidFill>
        <a:ln w="12700" cap="flat" cmpd="sng" algn="ctr">
          <a:solidFill>
            <a:schemeClr val="accent2">
              <a:tint val="40000"/>
              <a:alpha val="90000"/>
              <a:hueOff val="-1693"/>
              <a:satOff val="-931"/>
              <a:lumOff val="18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365" tIns="330200" rIns="116365" bIns="330200" numCol="1" spcCol="1270" anchor="t" anchorCtr="0">
          <a:noAutofit/>
        </a:bodyPr>
        <a:lstStyle/>
        <a:p>
          <a:pPr marL="0" lvl="0" indent="0" algn="l" defTabSz="622300">
            <a:lnSpc>
              <a:spcPct val="90000"/>
            </a:lnSpc>
            <a:spcBef>
              <a:spcPct val="0"/>
            </a:spcBef>
            <a:spcAft>
              <a:spcPct val="35000"/>
            </a:spcAft>
            <a:buNone/>
          </a:pPr>
          <a:r>
            <a:rPr lang="en-US" sz="1400" b="0" i="0" kern="1200" dirty="0"/>
            <a:t>Working/ Performing phase</a:t>
          </a:r>
          <a:endParaRPr lang="en-US" sz="1400" kern="1200" dirty="0"/>
        </a:p>
      </dsp:txBody>
      <dsp:txXfrm>
        <a:off x="4928178" y="1098964"/>
        <a:ext cx="1492551" cy="1253743"/>
      </dsp:txXfrm>
    </dsp:sp>
    <dsp:sp modelId="{730DA01B-7AB8-47AA-ACD9-446114A24186}">
      <dsp:nvSpPr>
        <dsp:cNvPr id="0" name=""/>
        <dsp:cNvSpPr/>
      </dsp:nvSpPr>
      <dsp:spPr>
        <a:xfrm>
          <a:off x="5361018" y="513883"/>
          <a:ext cx="626871" cy="626871"/>
        </a:xfrm>
        <a:prstGeom prst="ellipse">
          <a:avLst/>
        </a:prstGeom>
        <a:solidFill>
          <a:schemeClr val="accent2">
            <a:hueOff val="-108793"/>
            <a:satOff val="-6288"/>
            <a:lumOff val="8627"/>
            <a:alphaOff val="0"/>
          </a:schemeClr>
        </a:solidFill>
        <a:ln w="12700" cap="flat" cmpd="sng" algn="ctr">
          <a:solidFill>
            <a:schemeClr val="accent2">
              <a:hueOff val="-108793"/>
              <a:satOff val="-6288"/>
              <a:lumOff val="862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 tIns="12700" rIns="48873" bIns="12700" numCol="1" spcCol="1270" anchor="ctr" anchorCtr="0">
          <a:noAutofit/>
        </a:bodyPr>
        <a:lstStyle/>
        <a:p>
          <a:pPr marL="0" lvl="0" indent="0" algn="ctr" defTabSz="1289050">
            <a:lnSpc>
              <a:spcPct val="90000"/>
            </a:lnSpc>
            <a:spcBef>
              <a:spcPct val="0"/>
            </a:spcBef>
            <a:spcAft>
              <a:spcPct val="35000"/>
            </a:spcAft>
            <a:buNone/>
          </a:pPr>
          <a:r>
            <a:rPr lang="en-US" sz="2900" kern="1200"/>
            <a:t>4</a:t>
          </a:r>
        </a:p>
      </dsp:txBody>
      <dsp:txXfrm>
        <a:off x="5452821" y="605686"/>
        <a:ext cx="443265" cy="443265"/>
      </dsp:txXfrm>
    </dsp:sp>
    <dsp:sp modelId="{074830DA-6649-499F-AE6D-9E1DF1CF76AC}">
      <dsp:nvSpPr>
        <dsp:cNvPr id="0" name=""/>
        <dsp:cNvSpPr/>
      </dsp:nvSpPr>
      <dsp:spPr>
        <a:xfrm>
          <a:off x="4928178" y="2394427"/>
          <a:ext cx="1492551" cy="72"/>
        </a:xfrm>
        <a:prstGeom prst="rect">
          <a:avLst/>
        </a:prstGeom>
        <a:solidFill>
          <a:schemeClr val="accent2">
            <a:hueOff val="-126926"/>
            <a:satOff val="-7336"/>
            <a:lumOff val="10065"/>
            <a:alphaOff val="0"/>
          </a:schemeClr>
        </a:solidFill>
        <a:ln w="12700" cap="flat" cmpd="sng" algn="ctr">
          <a:solidFill>
            <a:schemeClr val="accent2">
              <a:hueOff val="-126926"/>
              <a:satOff val="-7336"/>
              <a:lumOff val="100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EBC82-B2F3-4E9A-809A-9F61270EF6C9}">
      <dsp:nvSpPr>
        <dsp:cNvPr id="0" name=""/>
        <dsp:cNvSpPr/>
      </dsp:nvSpPr>
      <dsp:spPr>
        <a:xfrm>
          <a:off x="6569985" y="304926"/>
          <a:ext cx="1492551" cy="2089572"/>
        </a:xfrm>
        <a:prstGeom prst="rect">
          <a:avLst/>
        </a:prstGeom>
        <a:solidFill>
          <a:schemeClr val="accent2">
            <a:tint val="40000"/>
            <a:alpha val="90000"/>
            <a:hueOff val="-2258"/>
            <a:satOff val="-1241"/>
            <a:lumOff val="2447"/>
            <a:alphaOff val="0"/>
          </a:schemeClr>
        </a:solidFill>
        <a:ln w="12700" cap="flat" cmpd="sng" algn="ctr">
          <a:solidFill>
            <a:schemeClr val="accent2">
              <a:tint val="40000"/>
              <a:alpha val="90000"/>
              <a:hueOff val="-2258"/>
              <a:satOff val="-1241"/>
              <a:lumOff val="24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365" tIns="330200" rIns="116365" bIns="330200" numCol="1" spcCol="1270" anchor="t" anchorCtr="0">
          <a:noAutofit/>
        </a:bodyPr>
        <a:lstStyle/>
        <a:p>
          <a:pPr marL="0" lvl="0" indent="0" algn="l" defTabSz="622300">
            <a:lnSpc>
              <a:spcPct val="90000"/>
            </a:lnSpc>
            <a:spcBef>
              <a:spcPct val="0"/>
            </a:spcBef>
            <a:spcAft>
              <a:spcPct val="35000"/>
            </a:spcAft>
            <a:buNone/>
          </a:pPr>
          <a:r>
            <a:rPr lang="en-US" sz="1400" b="0" i="0" kern="1200" dirty="0"/>
            <a:t>Adjourning/ Termination phase</a:t>
          </a:r>
          <a:endParaRPr lang="en-US" sz="1400" kern="1200" dirty="0"/>
        </a:p>
      </dsp:txBody>
      <dsp:txXfrm>
        <a:off x="6569985" y="1098964"/>
        <a:ext cx="1492551" cy="1253743"/>
      </dsp:txXfrm>
    </dsp:sp>
    <dsp:sp modelId="{1009BB4E-930A-4ED9-A33A-6A9E59931E06}">
      <dsp:nvSpPr>
        <dsp:cNvPr id="0" name=""/>
        <dsp:cNvSpPr/>
      </dsp:nvSpPr>
      <dsp:spPr>
        <a:xfrm>
          <a:off x="7002825" y="513883"/>
          <a:ext cx="626871" cy="626871"/>
        </a:xfrm>
        <a:prstGeom prst="ellipse">
          <a:avLst/>
        </a:prstGeom>
        <a:solidFill>
          <a:schemeClr val="accent2">
            <a:hueOff val="-145058"/>
            <a:satOff val="-8384"/>
            <a:lumOff val="11503"/>
            <a:alphaOff val="0"/>
          </a:schemeClr>
        </a:solidFill>
        <a:ln w="12700" cap="flat" cmpd="sng" algn="ctr">
          <a:solidFill>
            <a:schemeClr val="accent2">
              <a:hueOff val="-145058"/>
              <a:satOff val="-8384"/>
              <a:lumOff val="1150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73" tIns="12700" rIns="48873" bIns="12700" numCol="1" spcCol="1270" anchor="ctr" anchorCtr="0">
          <a:noAutofit/>
        </a:bodyPr>
        <a:lstStyle/>
        <a:p>
          <a:pPr marL="0" lvl="0" indent="0" algn="ctr" defTabSz="1289050">
            <a:lnSpc>
              <a:spcPct val="90000"/>
            </a:lnSpc>
            <a:spcBef>
              <a:spcPct val="0"/>
            </a:spcBef>
            <a:spcAft>
              <a:spcPct val="35000"/>
            </a:spcAft>
            <a:buNone/>
          </a:pPr>
          <a:r>
            <a:rPr lang="en-US" sz="2900" kern="1200"/>
            <a:t>5</a:t>
          </a:r>
        </a:p>
      </dsp:txBody>
      <dsp:txXfrm>
        <a:off x="7094628" y="605686"/>
        <a:ext cx="443265" cy="443265"/>
      </dsp:txXfrm>
    </dsp:sp>
    <dsp:sp modelId="{8CB7BE84-7183-41A9-AFB1-75D5BD9EF911}">
      <dsp:nvSpPr>
        <dsp:cNvPr id="0" name=""/>
        <dsp:cNvSpPr/>
      </dsp:nvSpPr>
      <dsp:spPr>
        <a:xfrm>
          <a:off x="6569985" y="2394427"/>
          <a:ext cx="1492551" cy="72"/>
        </a:xfrm>
        <a:prstGeom prst="rect">
          <a:avLst/>
        </a:prstGeom>
        <a:solidFill>
          <a:schemeClr val="accent2">
            <a:hueOff val="-163190"/>
            <a:satOff val="-9432"/>
            <a:lumOff val="12941"/>
            <a:alphaOff val="0"/>
          </a:schemeClr>
        </a:solidFill>
        <a:ln w="12700" cap="flat" cmpd="sng" algn="ctr">
          <a:solidFill>
            <a:schemeClr val="accent2">
              <a:hueOff val="-163190"/>
              <a:satOff val="-9432"/>
              <a:lumOff val="1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19452-2BF7-4337-A19F-D7006E513C4F}">
      <dsp:nvSpPr>
        <dsp:cNvPr id="0" name=""/>
        <dsp:cNvSpPr/>
      </dsp:nvSpPr>
      <dsp:spPr>
        <a:xfrm>
          <a:off x="2520" y="24136"/>
          <a:ext cx="2457394" cy="662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Social support</a:t>
          </a:r>
        </a:p>
      </dsp:txBody>
      <dsp:txXfrm>
        <a:off x="2520" y="24136"/>
        <a:ext cx="2457394" cy="662400"/>
      </dsp:txXfrm>
    </dsp:sp>
    <dsp:sp modelId="{6984BDBB-EED5-4C43-AB77-D8E7A81EF2C4}">
      <dsp:nvSpPr>
        <dsp:cNvPr id="0" name=""/>
        <dsp:cNvSpPr/>
      </dsp:nvSpPr>
      <dsp:spPr>
        <a:xfrm>
          <a:off x="2520" y="686536"/>
          <a:ext cx="2457394" cy="198875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Reducing the impact of stress</a:t>
          </a:r>
        </a:p>
        <a:p>
          <a:pPr marL="228600" lvl="1" indent="-228600" algn="l" defTabSz="1022350">
            <a:lnSpc>
              <a:spcPct val="90000"/>
            </a:lnSpc>
            <a:spcBef>
              <a:spcPct val="0"/>
            </a:spcBef>
            <a:spcAft>
              <a:spcPct val="15000"/>
            </a:spcAft>
            <a:buChar char="•"/>
          </a:pPr>
          <a:r>
            <a:rPr lang="en-US" sz="2300" kern="1200" dirty="0"/>
            <a:t>May reduce BP, HR, stress hormones</a:t>
          </a:r>
        </a:p>
      </dsp:txBody>
      <dsp:txXfrm>
        <a:off x="2520" y="686536"/>
        <a:ext cx="2457394" cy="1988752"/>
      </dsp:txXfrm>
    </dsp:sp>
    <dsp:sp modelId="{A15D4B07-383C-4CAC-9CD5-0D16AC1CF361}">
      <dsp:nvSpPr>
        <dsp:cNvPr id="0" name=""/>
        <dsp:cNvSpPr/>
      </dsp:nvSpPr>
      <dsp:spPr>
        <a:xfrm>
          <a:off x="2803949" y="24136"/>
          <a:ext cx="2457394" cy="662400"/>
        </a:xfrm>
        <a:prstGeom prst="rect">
          <a:avLst/>
        </a:prstGeom>
        <a:solidFill>
          <a:schemeClr val="accent2">
            <a:hueOff val="-81595"/>
            <a:satOff val="-4716"/>
            <a:lumOff val="6471"/>
            <a:alphaOff val="0"/>
          </a:schemeClr>
        </a:solidFill>
        <a:ln w="12700" cap="flat" cmpd="sng" algn="ctr">
          <a:solidFill>
            <a:schemeClr val="accent2">
              <a:hueOff val="-81595"/>
              <a:satOff val="-4716"/>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Personal control</a:t>
          </a:r>
        </a:p>
      </dsp:txBody>
      <dsp:txXfrm>
        <a:off x="2803949" y="24136"/>
        <a:ext cx="2457394" cy="662400"/>
      </dsp:txXfrm>
    </dsp:sp>
    <dsp:sp modelId="{EBF29BE0-403F-4E00-99E6-B1A645C82779}">
      <dsp:nvSpPr>
        <dsp:cNvPr id="0" name=""/>
        <dsp:cNvSpPr/>
      </dsp:nvSpPr>
      <dsp:spPr>
        <a:xfrm>
          <a:off x="2803949" y="686536"/>
          <a:ext cx="2457394" cy="1988752"/>
        </a:xfrm>
        <a:prstGeom prst="rect">
          <a:avLst/>
        </a:prstGeom>
        <a:solidFill>
          <a:schemeClr val="accent2">
            <a:tint val="40000"/>
            <a:alpha val="90000"/>
            <a:hueOff val="-1129"/>
            <a:satOff val="-620"/>
            <a:lumOff val="1224"/>
            <a:alphaOff val="0"/>
          </a:schemeClr>
        </a:solidFill>
        <a:ln w="12700" cap="flat" cmpd="sng" algn="ctr">
          <a:solidFill>
            <a:schemeClr val="accent2">
              <a:tint val="40000"/>
              <a:alpha val="90000"/>
              <a:hueOff val="-1129"/>
              <a:satOff val="-620"/>
              <a:lumOff val="1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Enhance belief that they can control their lives.</a:t>
          </a:r>
        </a:p>
      </dsp:txBody>
      <dsp:txXfrm>
        <a:off x="2803949" y="686536"/>
        <a:ext cx="2457394" cy="1988752"/>
      </dsp:txXfrm>
    </dsp:sp>
    <dsp:sp modelId="{4E654202-2068-41E9-9D70-9594A10E4C76}">
      <dsp:nvSpPr>
        <dsp:cNvPr id="0" name=""/>
        <dsp:cNvSpPr/>
      </dsp:nvSpPr>
      <dsp:spPr>
        <a:xfrm>
          <a:off x="5605379" y="24136"/>
          <a:ext cx="2457394" cy="662400"/>
        </a:xfrm>
        <a:prstGeom prst="rect">
          <a:avLst/>
        </a:prstGeom>
        <a:solidFill>
          <a:schemeClr val="accent2">
            <a:hueOff val="-163190"/>
            <a:satOff val="-9432"/>
            <a:lumOff val="12941"/>
            <a:alphaOff val="0"/>
          </a:schemeClr>
        </a:solidFill>
        <a:ln w="12700" cap="flat" cmpd="sng" algn="ctr">
          <a:solidFill>
            <a:schemeClr val="accent2">
              <a:hueOff val="-163190"/>
              <a:satOff val="-9432"/>
              <a:lumOff val="1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Mental Health</a:t>
          </a:r>
        </a:p>
      </dsp:txBody>
      <dsp:txXfrm>
        <a:off x="5605379" y="24136"/>
        <a:ext cx="2457394" cy="662400"/>
      </dsp:txXfrm>
    </dsp:sp>
    <dsp:sp modelId="{9F87389F-6E0B-4E73-92C7-453B0C8C6A7A}">
      <dsp:nvSpPr>
        <dsp:cNvPr id="0" name=""/>
        <dsp:cNvSpPr/>
      </dsp:nvSpPr>
      <dsp:spPr>
        <a:xfrm>
          <a:off x="5605379" y="686536"/>
          <a:ext cx="2457394" cy="1988752"/>
        </a:xfrm>
        <a:prstGeom prst="rect">
          <a:avLst/>
        </a:prstGeom>
        <a:solidFill>
          <a:schemeClr val="accent2">
            <a:tint val="40000"/>
            <a:alpha val="90000"/>
            <a:hueOff val="-2258"/>
            <a:satOff val="-1241"/>
            <a:lumOff val="2447"/>
            <a:alphaOff val="0"/>
          </a:schemeClr>
        </a:solidFill>
        <a:ln w="12700" cap="flat" cmpd="sng" algn="ctr">
          <a:solidFill>
            <a:schemeClr val="accent2">
              <a:tint val="40000"/>
              <a:alpha val="90000"/>
              <a:hueOff val="-2258"/>
              <a:satOff val="-1241"/>
              <a:lumOff val="24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 concert with everything else</a:t>
          </a:r>
        </a:p>
      </dsp:txBody>
      <dsp:txXfrm>
        <a:off x="5605379" y="686536"/>
        <a:ext cx="2457394" cy="19887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12B20-CB5F-44C6-9D0A-8FBF5170CE58}">
      <dsp:nvSpPr>
        <dsp:cNvPr id="0" name=""/>
        <dsp:cNvSpPr/>
      </dsp:nvSpPr>
      <dsp:spPr>
        <a:xfrm>
          <a:off x="0" y="149048"/>
          <a:ext cx="8636508"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289" tIns="208280" rIns="67028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Being present, mindful, paying attention</a:t>
          </a:r>
        </a:p>
      </dsp:txBody>
      <dsp:txXfrm>
        <a:off x="0" y="149048"/>
        <a:ext cx="8636508" cy="504000"/>
      </dsp:txXfrm>
    </dsp:sp>
    <dsp:sp modelId="{EBD0E958-F217-46B6-96ED-A4676F436335}">
      <dsp:nvSpPr>
        <dsp:cNvPr id="0" name=""/>
        <dsp:cNvSpPr/>
      </dsp:nvSpPr>
      <dsp:spPr>
        <a:xfrm>
          <a:off x="431825" y="1448"/>
          <a:ext cx="6045555"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08" tIns="0" rIns="228508" bIns="0" numCol="1" spcCol="1270" anchor="ctr" anchorCtr="0">
          <a:noAutofit/>
        </a:bodyPr>
        <a:lstStyle/>
        <a:p>
          <a:pPr marL="0" lvl="0" indent="0" algn="l" defTabSz="800100">
            <a:lnSpc>
              <a:spcPct val="90000"/>
            </a:lnSpc>
            <a:spcBef>
              <a:spcPct val="0"/>
            </a:spcBef>
            <a:spcAft>
              <a:spcPct val="35000"/>
            </a:spcAft>
            <a:buNone/>
          </a:pPr>
          <a:r>
            <a:rPr lang="en-US" sz="1800" kern="1200" dirty="0"/>
            <a:t>1) Conveying presence</a:t>
          </a:r>
        </a:p>
      </dsp:txBody>
      <dsp:txXfrm>
        <a:off x="446235" y="15858"/>
        <a:ext cx="6016735" cy="266380"/>
      </dsp:txXfrm>
    </dsp:sp>
    <dsp:sp modelId="{3F5B8D92-75B8-4150-BA7E-537134D56131}">
      <dsp:nvSpPr>
        <dsp:cNvPr id="0" name=""/>
        <dsp:cNvSpPr/>
      </dsp:nvSpPr>
      <dsp:spPr>
        <a:xfrm>
          <a:off x="0" y="854648"/>
          <a:ext cx="8636508"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289" tIns="208280" rIns="67028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Speaking and reacting honestly (no fronts)</a:t>
          </a:r>
        </a:p>
      </dsp:txBody>
      <dsp:txXfrm>
        <a:off x="0" y="854648"/>
        <a:ext cx="8636508" cy="504000"/>
      </dsp:txXfrm>
    </dsp:sp>
    <dsp:sp modelId="{AEB99C94-64CC-4F20-8788-1E49B4BB0FA3}">
      <dsp:nvSpPr>
        <dsp:cNvPr id="0" name=""/>
        <dsp:cNvSpPr/>
      </dsp:nvSpPr>
      <dsp:spPr>
        <a:xfrm>
          <a:off x="431825" y="707048"/>
          <a:ext cx="6045555"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08" tIns="0" rIns="228508" bIns="0" numCol="1" spcCol="1270" anchor="ctr" anchorCtr="0">
          <a:noAutofit/>
        </a:bodyPr>
        <a:lstStyle/>
        <a:p>
          <a:pPr marL="0" lvl="0" indent="0" algn="l" defTabSz="800100">
            <a:lnSpc>
              <a:spcPct val="90000"/>
            </a:lnSpc>
            <a:spcBef>
              <a:spcPct val="0"/>
            </a:spcBef>
            <a:spcAft>
              <a:spcPct val="35000"/>
            </a:spcAft>
            <a:buNone/>
          </a:pPr>
          <a:r>
            <a:rPr lang="en-US" sz="1800" kern="1200" dirty="0"/>
            <a:t>2) Being genuine</a:t>
          </a:r>
        </a:p>
      </dsp:txBody>
      <dsp:txXfrm>
        <a:off x="446235" y="721458"/>
        <a:ext cx="6016735" cy="266380"/>
      </dsp:txXfrm>
    </dsp:sp>
    <dsp:sp modelId="{DBE7FC47-2B16-4E51-93D2-9CFEEFDCA3E5}">
      <dsp:nvSpPr>
        <dsp:cNvPr id="0" name=""/>
        <dsp:cNvSpPr/>
      </dsp:nvSpPr>
      <dsp:spPr>
        <a:xfrm>
          <a:off x="0" y="1560248"/>
          <a:ext cx="8636508"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289" tIns="208280" rIns="67028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Searching for the positive core in another</a:t>
          </a:r>
        </a:p>
      </dsp:txBody>
      <dsp:txXfrm>
        <a:off x="0" y="1560248"/>
        <a:ext cx="8636508" cy="504000"/>
      </dsp:txXfrm>
    </dsp:sp>
    <dsp:sp modelId="{74920B76-CC49-4BAE-89F4-29CE12F6A2C4}">
      <dsp:nvSpPr>
        <dsp:cNvPr id="0" name=""/>
        <dsp:cNvSpPr/>
      </dsp:nvSpPr>
      <dsp:spPr>
        <a:xfrm>
          <a:off x="431825" y="1412648"/>
          <a:ext cx="6045555"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08" tIns="0" rIns="228508" bIns="0" numCol="1" spcCol="1270" anchor="ctr" anchorCtr="0">
          <a:noAutofit/>
        </a:bodyPr>
        <a:lstStyle/>
        <a:p>
          <a:pPr marL="0" lvl="0" indent="0" algn="l" defTabSz="800100">
            <a:lnSpc>
              <a:spcPct val="90000"/>
            </a:lnSpc>
            <a:spcBef>
              <a:spcPct val="0"/>
            </a:spcBef>
            <a:spcAft>
              <a:spcPct val="35000"/>
            </a:spcAft>
            <a:buNone/>
          </a:pPr>
          <a:r>
            <a:rPr lang="en-US" sz="1800" kern="1200" dirty="0"/>
            <a:t>3) Communicating affirmations</a:t>
          </a:r>
        </a:p>
      </dsp:txBody>
      <dsp:txXfrm>
        <a:off x="446235" y="1427058"/>
        <a:ext cx="6016735" cy="266380"/>
      </dsp:txXfrm>
    </dsp:sp>
    <dsp:sp modelId="{A5300967-0EFC-4481-9177-87F670EC5518}">
      <dsp:nvSpPr>
        <dsp:cNvPr id="0" name=""/>
        <dsp:cNvSpPr/>
      </dsp:nvSpPr>
      <dsp:spPr>
        <a:xfrm>
          <a:off x="0" y="2265848"/>
          <a:ext cx="8636508"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289" tIns="208280" rIns="67028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Empathic and active, focus on speaker’s agenda</a:t>
          </a:r>
        </a:p>
      </dsp:txBody>
      <dsp:txXfrm>
        <a:off x="0" y="2265848"/>
        <a:ext cx="8636508" cy="504000"/>
      </dsp:txXfrm>
    </dsp:sp>
    <dsp:sp modelId="{47D180BC-A293-4300-B96F-957DC6B5704D}">
      <dsp:nvSpPr>
        <dsp:cNvPr id="0" name=""/>
        <dsp:cNvSpPr/>
      </dsp:nvSpPr>
      <dsp:spPr>
        <a:xfrm>
          <a:off x="431825" y="2118248"/>
          <a:ext cx="6045555"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08" tIns="0" rIns="228508" bIns="0" numCol="1" spcCol="1270" anchor="ctr" anchorCtr="0">
          <a:noAutofit/>
        </a:bodyPr>
        <a:lstStyle/>
        <a:p>
          <a:pPr marL="0" lvl="0" indent="0" algn="l" defTabSz="800100">
            <a:lnSpc>
              <a:spcPct val="90000"/>
            </a:lnSpc>
            <a:spcBef>
              <a:spcPct val="0"/>
            </a:spcBef>
            <a:spcAft>
              <a:spcPct val="35000"/>
            </a:spcAft>
            <a:buNone/>
          </a:pPr>
          <a:r>
            <a:rPr lang="en-US" sz="1800" kern="1200" dirty="0"/>
            <a:t>4) Effective listening</a:t>
          </a:r>
        </a:p>
      </dsp:txBody>
      <dsp:txXfrm>
        <a:off x="446235" y="2132658"/>
        <a:ext cx="6016735" cy="266380"/>
      </dsp:txXfrm>
    </dsp:sp>
    <dsp:sp modelId="{827AF893-A625-4CFB-9662-EB614CFFE25E}">
      <dsp:nvSpPr>
        <dsp:cNvPr id="0" name=""/>
        <dsp:cNvSpPr/>
      </dsp:nvSpPr>
      <dsp:spPr>
        <a:xfrm>
          <a:off x="0" y="2971448"/>
          <a:ext cx="8636508"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289" tIns="208280" rIns="67028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Nonjudgmental, making requests, providing direction and guidance not criticism and threats</a:t>
          </a:r>
        </a:p>
      </dsp:txBody>
      <dsp:txXfrm>
        <a:off x="0" y="2971448"/>
        <a:ext cx="8636508" cy="504000"/>
      </dsp:txXfrm>
    </dsp:sp>
    <dsp:sp modelId="{1E4BA9B9-96D7-4EC2-BBE3-CD857F759A8E}">
      <dsp:nvSpPr>
        <dsp:cNvPr id="0" name=""/>
        <dsp:cNvSpPr/>
      </dsp:nvSpPr>
      <dsp:spPr>
        <a:xfrm>
          <a:off x="431825" y="2823848"/>
          <a:ext cx="6045555"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08" tIns="0" rIns="228508" bIns="0" numCol="1" spcCol="1270" anchor="ctr" anchorCtr="0">
          <a:noAutofit/>
        </a:bodyPr>
        <a:lstStyle/>
        <a:p>
          <a:pPr marL="0" lvl="0" indent="0" algn="l" defTabSz="800100">
            <a:lnSpc>
              <a:spcPct val="90000"/>
            </a:lnSpc>
            <a:spcBef>
              <a:spcPct val="0"/>
            </a:spcBef>
            <a:spcAft>
              <a:spcPct val="35000"/>
            </a:spcAft>
            <a:buNone/>
          </a:pPr>
          <a:r>
            <a:rPr lang="en-US" sz="1800" kern="1200" dirty="0"/>
            <a:t>5) Supportive communication</a:t>
          </a:r>
        </a:p>
      </dsp:txBody>
      <dsp:txXfrm>
        <a:off x="446235" y="2838258"/>
        <a:ext cx="6016735" cy="266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A981B-A09D-48EB-86F1-7E9FCD88CBAC}">
      <dsp:nvSpPr>
        <dsp:cNvPr id="0" name=""/>
        <dsp:cNvSpPr/>
      </dsp:nvSpPr>
      <dsp:spPr>
        <a:xfrm>
          <a:off x="0" y="229743"/>
          <a:ext cx="349758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Accept other individuals as they are</a:t>
          </a:r>
        </a:p>
      </dsp:txBody>
      <dsp:txXfrm>
        <a:off x="21075" y="250818"/>
        <a:ext cx="3455430" cy="389580"/>
      </dsp:txXfrm>
    </dsp:sp>
    <dsp:sp modelId="{EF913592-C5A8-4825-958D-E736AB4F2059}">
      <dsp:nvSpPr>
        <dsp:cNvPr id="0" name=""/>
        <dsp:cNvSpPr/>
      </dsp:nvSpPr>
      <dsp:spPr>
        <a:xfrm>
          <a:off x="0" y="713313"/>
          <a:ext cx="349758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Have an uplifting attitude </a:t>
          </a:r>
        </a:p>
      </dsp:txBody>
      <dsp:txXfrm>
        <a:off x="21075" y="734388"/>
        <a:ext cx="3455430" cy="389580"/>
      </dsp:txXfrm>
    </dsp:sp>
    <dsp:sp modelId="{2F623EDE-1A34-46F6-9EA3-7B3DDA801378}">
      <dsp:nvSpPr>
        <dsp:cNvPr id="0" name=""/>
        <dsp:cNvSpPr/>
      </dsp:nvSpPr>
      <dsp:spPr>
        <a:xfrm>
          <a:off x="0" y="1196883"/>
          <a:ext cx="349758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Get a roommate or pet</a:t>
          </a:r>
        </a:p>
      </dsp:txBody>
      <dsp:txXfrm>
        <a:off x="21075" y="1217958"/>
        <a:ext cx="3455430" cy="389580"/>
      </dsp:txXfrm>
    </dsp:sp>
    <dsp:sp modelId="{67C4CBCD-F861-4A40-99EA-2FFD1C8D7DB8}">
      <dsp:nvSpPr>
        <dsp:cNvPr id="0" name=""/>
        <dsp:cNvSpPr/>
      </dsp:nvSpPr>
      <dsp:spPr>
        <a:xfrm>
          <a:off x="0" y="1680453"/>
          <a:ext cx="349758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Volunteer</a:t>
          </a:r>
        </a:p>
      </dsp:txBody>
      <dsp:txXfrm>
        <a:off x="21075" y="1701528"/>
        <a:ext cx="3455430" cy="389580"/>
      </dsp:txXfrm>
    </dsp:sp>
    <dsp:sp modelId="{B56741A0-A7FE-4E65-8175-4B163EB72D03}">
      <dsp:nvSpPr>
        <dsp:cNvPr id="0" name=""/>
        <dsp:cNvSpPr/>
      </dsp:nvSpPr>
      <dsp:spPr>
        <a:xfrm>
          <a:off x="0" y="2164023"/>
          <a:ext cx="349758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Develop quality relationships</a:t>
          </a:r>
        </a:p>
      </dsp:txBody>
      <dsp:txXfrm>
        <a:off x="21075" y="2185098"/>
        <a:ext cx="3455430" cy="3895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10B31-EF18-47E9-91ED-7D1D92B8152E}">
      <dsp:nvSpPr>
        <dsp:cNvPr id="0" name=""/>
        <dsp:cNvSpPr/>
      </dsp:nvSpPr>
      <dsp:spPr>
        <a:xfrm>
          <a:off x="0" y="70668"/>
          <a:ext cx="3497580"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Expect the best from themselves and others</a:t>
          </a:r>
        </a:p>
      </dsp:txBody>
      <dsp:txXfrm>
        <a:off x="31070" y="101738"/>
        <a:ext cx="3435440" cy="574340"/>
      </dsp:txXfrm>
    </dsp:sp>
    <dsp:sp modelId="{A3A70A64-A5E6-45BE-A791-AD2055627FD5}">
      <dsp:nvSpPr>
        <dsp:cNvPr id="0" name=""/>
        <dsp:cNvSpPr/>
      </dsp:nvSpPr>
      <dsp:spPr>
        <a:xfrm>
          <a:off x="0" y="753228"/>
          <a:ext cx="3497580"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Identify reasons why you feel lonely </a:t>
          </a:r>
        </a:p>
      </dsp:txBody>
      <dsp:txXfrm>
        <a:off x="31070" y="784298"/>
        <a:ext cx="3435440" cy="574340"/>
      </dsp:txXfrm>
    </dsp:sp>
    <dsp:sp modelId="{3897FC7A-C598-4F24-A0D2-5844F444DB95}">
      <dsp:nvSpPr>
        <dsp:cNvPr id="0" name=""/>
        <dsp:cNvSpPr/>
      </dsp:nvSpPr>
      <dsp:spPr>
        <a:xfrm>
          <a:off x="0" y="1435788"/>
          <a:ext cx="3497580"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Be aware that loneliness is a signal that something needs to change</a:t>
          </a:r>
        </a:p>
      </dsp:txBody>
      <dsp:txXfrm>
        <a:off x="31070" y="1466858"/>
        <a:ext cx="3435440" cy="574340"/>
      </dsp:txXfrm>
    </dsp:sp>
    <dsp:sp modelId="{4E7442A9-D077-4B67-B1A7-B6963938DD32}">
      <dsp:nvSpPr>
        <dsp:cNvPr id="0" name=""/>
        <dsp:cNvSpPr/>
      </dsp:nvSpPr>
      <dsp:spPr>
        <a:xfrm>
          <a:off x="0" y="2118348"/>
          <a:ext cx="3497580"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Use counseling or therapy to build relational skills</a:t>
          </a:r>
        </a:p>
      </dsp:txBody>
      <dsp:txXfrm>
        <a:off x="31070" y="2149418"/>
        <a:ext cx="3435440" cy="57434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B2B353B-17DE-F24E-9686-9B8AC9ABF674}" type="datetimeFigureOut">
              <a:rPr lang="en-US" smtClean="0"/>
              <a:t>12/6/2021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83FAFBE-6A90-E941-9DCD-9279D83C8C17}" type="slidenum">
              <a:rPr lang="en-US" smtClean="0"/>
              <a:t>‹#›</a:t>
            </a:fld>
            <a:endParaRPr lang="en-US"/>
          </a:p>
        </p:txBody>
      </p:sp>
    </p:spTree>
    <p:extLst>
      <p:ext uri="{BB962C8B-B14F-4D97-AF65-F5344CB8AC3E}">
        <p14:creationId xmlns:p14="http://schemas.microsoft.com/office/powerpoint/2010/main" val="1629585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5E00F6-FCEB-3240-BF91-2FE8D291BB05}" type="datetimeFigureOut">
              <a:rPr lang="en-US" smtClean="0"/>
              <a:t>12/6/2021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01AEB7-DF1E-074E-AD3C-BD912806E15D}" type="slidenum">
              <a:rPr lang="en-US" smtClean="0"/>
              <a:t>‹#›</a:t>
            </a:fld>
            <a:endParaRPr lang="en-US"/>
          </a:p>
        </p:txBody>
      </p:sp>
    </p:spTree>
    <p:extLst>
      <p:ext uri="{BB962C8B-B14F-4D97-AF65-F5344CB8AC3E}">
        <p14:creationId xmlns:p14="http://schemas.microsoft.com/office/powerpoint/2010/main" val="61438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a:t>
            </a:fld>
            <a:endParaRPr lang="en-US"/>
          </a:p>
        </p:txBody>
      </p:sp>
    </p:spTree>
    <p:extLst>
      <p:ext uri="{BB962C8B-B14F-4D97-AF65-F5344CB8AC3E}">
        <p14:creationId xmlns:p14="http://schemas.microsoft.com/office/powerpoint/2010/main" val="406610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Mindful listening isn’t just a social skill, but a clinical skill.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Not only can you can make the patient feel undervalued and disrespected, but you can miss crucial information necessary for a diagnosis.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21</a:t>
            </a:fld>
            <a:endParaRPr lang="en-US"/>
          </a:p>
        </p:txBody>
      </p:sp>
    </p:spTree>
    <p:extLst>
      <p:ext uri="{BB962C8B-B14F-4D97-AF65-F5344CB8AC3E}">
        <p14:creationId xmlns:p14="http://schemas.microsoft.com/office/powerpoint/2010/main" val="2171928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22</a:t>
            </a:fld>
            <a:endParaRPr lang="en-US"/>
          </a:p>
        </p:txBody>
      </p:sp>
    </p:spTree>
    <p:extLst>
      <p:ext uri="{BB962C8B-B14F-4D97-AF65-F5344CB8AC3E}">
        <p14:creationId xmlns:p14="http://schemas.microsoft.com/office/powerpoint/2010/main" val="151611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4</a:t>
            </a:fld>
            <a:endParaRPr lang="en-US"/>
          </a:p>
        </p:txBody>
      </p:sp>
    </p:spTree>
    <p:extLst>
      <p:ext uri="{BB962C8B-B14F-4D97-AF65-F5344CB8AC3E}">
        <p14:creationId xmlns:p14="http://schemas.microsoft.com/office/powerpoint/2010/main" val="26996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Avoiding inserting ourselves: A lot of us think it’s a nice thing, a polite thing to insert ourselves. To try to help, give advice, maybe something more subtle like ask a probing question or make a sympathetic comment, make the person feel better. In some scenarios, all of those things are good. But with mindful listening, we actually do something very counterintuitive, which is to avoid temptations to try to make the person feel better, and instead just be their silent witness.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13</a:t>
            </a:fld>
            <a:endParaRPr lang="en-US"/>
          </a:p>
        </p:txBody>
      </p:sp>
    </p:spTree>
    <p:extLst>
      <p:ext uri="{BB962C8B-B14F-4D97-AF65-F5344CB8AC3E}">
        <p14:creationId xmlns:p14="http://schemas.microsoft.com/office/powerpoint/2010/main" val="86622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rbel" panose="020B0503020204020204" pitchFamily="34" charset="0"/>
              <a:buNone/>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Some say the Buddha’s ears are depicted as so long because he listened so deeply.</a:t>
            </a:r>
          </a:p>
          <a:p>
            <a:pPr marL="0" marR="0" lvl="0" indent="0">
              <a:spcBef>
                <a:spcPts val="0"/>
              </a:spcBef>
              <a:spcAft>
                <a:spcPts val="0"/>
              </a:spcAft>
              <a:buFont typeface="Corbel" panose="020B0503020204020204" pitchFamily="34" charset="0"/>
              <a:buNone/>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Makes the other person </a:t>
            </a:r>
            <a:r>
              <a:rPr lang="en-US" sz="1800" i="1" dirty="0">
                <a:effectLst/>
                <a:latin typeface="Arial" panose="020B0604020202020204" pitchFamily="34" charset="0"/>
                <a:ea typeface="Calibri" panose="020F0502020204030204" pitchFamily="34" charset="0"/>
                <a:cs typeface="Times New Roman" panose="02020603050405020304" pitchFamily="18" charset="0"/>
              </a:rPr>
              <a:t>more open to your views and opinions</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Corbel" panose="020B0503020204020204" pitchFamily="34" charset="0"/>
              <a:buNone/>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Enhances your ability to </a:t>
            </a:r>
            <a:r>
              <a:rPr lang="en-US" sz="1800" i="1" dirty="0">
                <a:effectLst/>
                <a:latin typeface="Arial" panose="020B0604020202020204" pitchFamily="34" charset="0"/>
                <a:ea typeface="Calibri" panose="020F0502020204030204" pitchFamily="34" charset="0"/>
                <a:cs typeface="Times New Roman" panose="02020603050405020304" pitchFamily="18" charset="0"/>
              </a:rPr>
              <a:t>and slow down in the rest of life</a:t>
            </a:r>
          </a:p>
          <a:p>
            <a:pPr marL="0" marR="0" lvl="0" indent="0">
              <a:spcBef>
                <a:spcPts val="0"/>
              </a:spcBef>
              <a:spcAft>
                <a:spcPts val="0"/>
              </a:spcAft>
              <a:buFont typeface="Corbel" panose="020B0503020204020204" pitchFamily="34" charset="0"/>
              <a:buNone/>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Allows you to gather crucial information that you might have otherwise missed </a:t>
            </a:r>
            <a:r>
              <a:rPr lang="en-US" sz="1800" i="1" dirty="0">
                <a:effectLst/>
                <a:latin typeface="Arial" panose="020B0604020202020204" pitchFamily="34" charset="0"/>
                <a:ea typeface="Calibri" panose="020F0502020204030204" pitchFamily="34" charset="0"/>
                <a:cs typeface="Times New Roman" panose="02020603050405020304" pitchFamily="18" charset="0"/>
              </a:rPr>
              <a:t>(e.g., in a patient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14</a:t>
            </a:fld>
            <a:endParaRPr lang="en-US"/>
          </a:p>
        </p:txBody>
      </p:sp>
    </p:spTree>
    <p:extLst>
      <p:ext uri="{BB962C8B-B14F-4D97-AF65-F5344CB8AC3E}">
        <p14:creationId xmlns:p14="http://schemas.microsoft.com/office/powerpoint/2010/main" val="350256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15</a:t>
            </a:fld>
            <a:endParaRPr lang="en-US"/>
          </a:p>
        </p:txBody>
      </p:sp>
    </p:spTree>
    <p:extLst>
      <p:ext uri="{BB962C8B-B14F-4D97-AF65-F5344CB8AC3E}">
        <p14:creationId xmlns:p14="http://schemas.microsoft.com/office/powerpoint/2010/main" val="187735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Just bring to mind someone that you love, that is easy for you to love, someone you don’t have a lot of conflict with. This could be a grandparent, or a mentor, or a loved one, or even a pet. Just someone you care about easily. Think about their face, what you love about them. You’re going to share about this being to your colleague. You can tell them what they look like, what their personality is like, all about them, and why you love them. You don’t necessarily have to say who they are in your life, what their relationship is to you, but you can if you want.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16</a:t>
            </a:fld>
            <a:endParaRPr lang="en-US"/>
          </a:p>
        </p:txBody>
      </p:sp>
    </p:spTree>
    <p:extLst>
      <p:ext uri="{BB962C8B-B14F-4D97-AF65-F5344CB8AC3E}">
        <p14:creationId xmlns:p14="http://schemas.microsoft.com/office/powerpoint/2010/main" val="359400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It’s easy to become suddenly self-conscious, especially when we start practicing mindfulness and mindful listening. Self-consciousness and mindfulness are not the same thing. Self-consciousness is a level of anxiety that is more related to how we appear from the outside, such as wondering what the speaker is thinking about us or whether they have noticed the steps we have taken so far. This self-consciousness is actually a thought process and is the opposite of mindfulness. Let the thought go and bring yourself back to listening to the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When I say begin, you can start. Continue until the sound of the bell.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7142D45-2456-4EE9-81E4-FB1FDC344111}" type="slidenum">
              <a:rPr lang="en-US" smtClean="0"/>
              <a:t>17</a:t>
            </a:fld>
            <a:endParaRPr lang="en-US"/>
          </a:p>
        </p:txBody>
      </p:sp>
    </p:spTree>
    <p:extLst>
      <p:ext uri="{BB962C8B-B14F-4D97-AF65-F5344CB8AC3E}">
        <p14:creationId xmlns:p14="http://schemas.microsoft.com/office/powerpoint/2010/main" val="78497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Now bring to mind someone you’ve been worried about. It could be the same person or pet as before, or someone different. But someone that’s been on your mind and heart because they are going through some difficulty right now, some stress, maybe they haven’t been doing well health wise or emotionally, and you’ve been concerned. Again just bring their face to mind, what is worrying you, and how much you care about them. You’re going to share all this with your colleague.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18</a:t>
            </a:fld>
            <a:endParaRPr lang="en-US"/>
          </a:p>
        </p:txBody>
      </p:sp>
    </p:spTree>
    <p:extLst>
      <p:ext uri="{BB962C8B-B14F-4D97-AF65-F5344CB8AC3E}">
        <p14:creationId xmlns:p14="http://schemas.microsoft.com/office/powerpoint/2010/main" val="1587658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42D45-2456-4EE9-81E4-FB1FDC344111}" type="slidenum">
              <a:rPr lang="en-US" smtClean="0"/>
              <a:t>19</a:t>
            </a:fld>
            <a:endParaRPr lang="en-US"/>
          </a:p>
        </p:txBody>
      </p:sp>
    </p:spTree>
    <p:extLst>
      <p:ext uri="{BB962C8B-B14F-4D97-AF65-F5344CB8AC3E}">
        <p14:creationId xmlns:p14="http://schemas.microsoft.com/office/powerpoint/2010/main" val="31373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577850"/>
            <a:ext cx="8086725" cy="2514600"/>
          </a:xfrm>
        </p:spPr>
        <p:txBody>
          <a:bodyPr anchor="b">
            <a:noAutofit/>
          </a:bodyPr>
          <a:lstStyle>
            <a:lvl1pPr algn="l">
              <a:lnSpc>
                <a:spcPct val="80000"/>
              </a:lnSpc>
              <a:defRPr sz="66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3155157"/>
            <a:ext cx="6921151" cy="1234440"/>
          </a:xfrm>
        </p:spPr>
        <p:txBody>
          <a:bodyPr>
            <a:normAutofit/>
          </a:bodyPr>
          <a:lstStyle>
            <a:lvl1pPr marL="0" indent="0" algn="l">
              <a:buNone/>
              <a:defRPr sz="2400">
                <a:solidFill>
                  <a:srgbClr val="262626"/>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05F0F182-A738-D344-AD4C-0014E2FCF0E4}" type="datetimeFigureOut">
              <a:rPr lang="en-US" smtClean="0"/>
              <a:t>12/6/2021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0B5CDF8-54D5-6043-A52E-76818AC5EAB8}" type="slidenum">
              <a:rPr lang="en-US" smtClean="0"/>
              <a:t>‹#›</a:t>
            </a:fld>
            <a:endParaRPr lang="en-US"/>
          </a:p>
        </p:txBody>
      </p:sp>
    </p:spTree>
    <p:extLst>
      <p:ext uri="{BB962C8B-B14F-4D97-AF65-F5344CB8AC3E}">
        <p14:creationId xmlns:p14="http://schemas.microsoft.com/office/powerpoint/2010/main" val="322218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0F182-A738-D344-AD4C-0014E2FCF0E4}"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53441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521494"/>
            <a:ext cx="1971675" cy="3600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535782"/>
            <a:ext cx="5800725" cy="40505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0F182-A738-D344-AD4C-0014E2FCF0E4}"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28835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5F0F182-A738-D344-AD4C-0014E2FCF0E4}" type="datetimeFigureOut">
              <a:rPr lang="en-US" smtClean="0"/>
              <a:t>12/6/2021</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custDataLst>
      <p:tags r:id="rId1"/>
    </p:custDataLst>
    <p:extLst>
      <p:ext uri="{BB962C8B-B14F-4D97-AF65-F5344CB8AC3E}">
        <p14:creationId xmlns:p14="http://schemas.microsoft.com/office/powerpoint/2010/main" val="81222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B5CDF8-54D5-6043-A52E-76818AC5EAB8}" type="slidenum">
              <a:rPr lang="en-US" smtClean="0"/>
              <a:t>‹#›</a:t>
            </a:fld>
            <a:endParaRPr lang="en-US"/>
          </a:p>
        </p:txBody>
      </p:sp>
      <p:sp>
        <p:nvSpPr>
          <p:cNvPr id="6" name="Title 1"/>
          <p:cNvSpPr txBox="1">
            <a:spLocks/>
          </p:cNvSpPr>
          <p:nvPr userDrawn="1"/>
        </p:nvSpPr>
        <p:spPr>
          <a:xfrm>
            <a:off x="406581" y="273845"/>
            <a:ext cx="7096625" cy="1072118"/>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3300"/>
          </a:p>
        </p:txBody>
      </p:sp>
      <p:sp>
        <p:nvSpPr>
          <p:cNvPr id="8" name="Chart Placeholder 7"/>
          <p:cNvSpPr>
            <a:spLocks noGrp="1"/>
          </p:cNvSpPr>
          <p:nvPr>
            <p:ph type="chart" sz="quarter" idx="13"/>
          </p:nvPr>
        </p:nvSpPr>
        <p:spPr>
          <a:xfrm>
            <a:off x="406581" y="1454922"/>
            <a:ext cx="8472500" cy="3038030"/>
          </a:xfrm>
        </p:spPr>
        <p:txBody>
          <a:bodyPr/>
          <a:lstStyle/>
          <a:p>
            <a:r>
              <a:rPr lang="en-US"/>
              <a:t>Click icon to add chart</a:t>
            </a:r>
          </a:p>
        </p:txBody>
      </p:sp>
    </p:spTree>
    <p:extLst>
      <p:ext uri="{BB962C8B-B14F-4D97-AF65-F5344CB8AC3E}">
        <p14:creationId xmlns:p14="http://schemas.microsoft.com/office/powerpoint/2010/main" val="201501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0F182-A738-D344-AD4C-0014E2FCF0E4}"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pPr/>
              <a:t>‹#›</a:t>
            </a:fld>
            <a:endParaRPr lang="en-US"/>
          </a:p>
        </p:txBody>
      </p:sp>
    </p:spTree>
    <p:extLst>
      <p:ext uri="{BB962C8B-B14F-4D97-AF65-F5344CB8AC3E}">
        <p14:creationId xmlns:p14="http://schemas.microsoft.com/office/powerpoint/2010/main" val="365803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575564"/>
            <a:ext cx="8085582" cy="2516886"/>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3153157"/>
            <a:ext cx="6919722" cy="123444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F0F182-A738-D344-AD4C-0014E2FCF0E4}"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337644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8498"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F0F182-A738-D344-AD4C-0014E2FCF0E4}"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220176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F0F182-A738-D344-AD4C-0014E2FCF0E4}"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498710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F0F182-A738-D344-AD4C-0014E2FCF0E4}"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B5CDF8-54D5-6043-A52E-76818AC5EAB8}" type="slidenum">
              <a:rPr lang="en-US" smtClean="0"/>
              <a:pPr/>
              <a:t>‹#›</a:t>
            </a:fld>
            <a:endParaRPr lang="en-US"/>
          </a:p>
        </p:txBody>
      </p:sp>
    </p:spTree>
    <p:extLst>
      <p:ext uri="{BB962C8B-B14F-4D97-AF65-F5344CB8AC3E}">
        <p14:creationId xmlns:p14="http://schemas.microsoft.com/office/powerpoint/2010/main" val="46448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0F182-A738-D344-AD4C-0014E2FCF0E4}"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81783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571500"/>
            <a:ext cx="4572000" cy="3429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5F0F182-A738-D344-AD4C-0014E2FCF0E4}"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0B5CDF8-54D5-6043-A52E-76818AC5EAB8}" type="slidenum">
              <a:rPr lang="en-US" smtClean="0"/>
              <a:t>‹#›</a:t>
            </a:fld>
            <a:endParaRPr lang="en-US"/>
          </a:p>
        </p:txBody>
      </p:sp>
    </p:spTree>
    <p:extLst>
      <p:ext uri="{BB962C8B-B14F-4D97-AF65-F5344CB8AC3E}">
        <p14:creationId xmlns:p14="http://schemas.microsoft.com/office/powerpoint/2010/main" val="227472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4064001"/>
            <a:ext cx="8085582" cy="459962"/>
          </a:xfrm>
        </p:spPr>
        <p:txBody>
          <a:bodyPr anchor="b">
            <a:normAutofit/>
          </a:bodyPr>
          <a:lstStyle>
            <a:lvl1pPr>
              <a:defRPr sz="2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3998214"/>
          </a:xfrm>
          <a:solidFill>
            <a:schemeClr val="accent1">
              <a:lumMod val="20000"/>
              <a:lumOff val="8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07492" y="4432301"/>
            <a:ext cx="6922008" cy="40005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05F0F182-A738-D344-AD4C-0014E2FCF0E4}" type="datetimeFigureOut">
              <a:rPr lang="en-US" smtClean="0"/>
              <a:t>12/6/2021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0B5CDF8-54D5-6043-A52E-76818AC5EAB8}" type="slidenum">
              <a:rPr lang="en-US" smtClean="0"/>
              <a:t>‹#›</a:t>
            </a:fld>
            <a:endParaRPr lang="en-US"/>
          </a:p>
        </p:txBody>
      </p:sp>
    </p:spTree>
    <p:extLst>
      <p:ext uri="{BB962C8B-B14F-4D97-AF65-F5344CB8AC3E}">
        <p14:creationId xmlns:p14="http://schemas.microsoft.com/office/powerpoint/2010/main" val="4122940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374650"/>
            <a:ext cx="8079581" cy="12436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1508760"/>
            <a:ext cx="8065294" cy="28246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4809335"/>
            <a:ext cx="3086100" cy="171450"/>
          </a:xfrm>
          <a:prstGeom prst="rect">
            <a:avLst/>
          </a:prstGeom>
        </p:spPr>
        <p:txBody>
          <a:bodyPr vert="horz" lIns="91440" tIns="45720" rIns="91440" bIns="45720" rtlCol="0" anchor="ctr"/>
          <a:lstStyle>
            <a:lvl1pPr algn="l">
              <a:defRPr sz="713">
                <a:solidFill>
                  <a:schemeClr val="tx1">
                    <a:alpha val="80000"/>
                  </a:schemeClr>
                </a:solidFill>
              </a:defRPr>
            </a:lvl1pPr>
          </a:lstStyle>
          <a:p>
            <a:fld id="{05F0F182-A738-D344-AD4C-0014E2FCF0E4}" type="datetimeFigureOut">
              <a:rPr lang="en-US" smtClean="0"/>
              <a:pPr/>
              <a:t>12/6/2021</a:t>
            </a:fld>
            <a:endParaRPr lang="en-US"/>
          </a:p>
        </p:txBody>
      </p:sp>
      <p:sp>
        <p:nvSpPr>
          <p:cNvPr id="5" name="Footer Placeholder 4"/>
          <p:cNvSpPr>
            <a:spLocks noGrp="1"/>
          </p:cNvSpPr>
          <p:nvPr>
            <p:ph type="ftr" sz="quarter" idx="3"/>
          </p:nvPr>
        </p:nvSpPr>
        <p:spPr>
          <a:xfrm>
            <a:off x="514350" y="4916023"/>
            <a:ext cx="3771900" cy="17145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6572945" y="4407310"/>
            <a:ext cx="2194560" cy="104777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D0B5CDF8-54D5-6043-A52E-76818AC5EAB8}" type="slidenum">
              <a:rPr lang="en-US" smtClean="0"/>
              <a:pPr/>
              <a:t>‹#›</a:t>
            </a:fld>
            <a:endParaRPr lang="en-US"/>
          </a:p>
        </p:txBody>
      </p:sp>
      <p:sp>
        <p:nvSpPr>
          <p:cNvPr id="7" name="Rectangle 6">
            <a:extLst>
              <a:ext uri="{FF2B5EF4-FFF2-40B4-BE49-F238E27FC236}">
                <a16:creationId xmlns:a16="http://schemas.microsoft.com/office/drawing/2014/main" id="{69FDFB15-E914-4A06-A3D7-E18E8600AA86}"/>
              </a:ext>
            </a:extLst>
          </p:cNvPr>
          <p:cNvSpPr/>
          <p:nvPr userDrawn="1"/>
        </p:nvSpPr>
        <p:spPr>
          <a:xfrm>
            <a:off x="0" y="4925989"/>
            <a:ext cx="9144000" cy="21751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91F39B9C-42E7-4F16-AFDB-0C6D0B3829EC}"/>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8464982" y="4431323"/>
            <a:ext cx="527774" cy="712177"/>
          </a:xfrm>
          <a:prstGeom prst="rect">
            <a:avLst/>
          </a:prstGeom>
        </p:spPr>
      </p:pic>
    </p:spTree>
    <p:extLst>
      <p:ext uri="{BB962C8B-B14F-4D97-AF65-F5344CB8AC3E}">
        <p14:creationId xmlns:p14="http://schemas.microsoft.com/office/powerpoint/2010/main" val="14533738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661" r:id="rId12"/>
    <p:sldLayoutId id="2147483666" r:id="rId13"/>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comments" Target="../comments/comment1.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E63EB-54B8-4A09-9796-B2DCB79ECC06}"/>
              </a:ext>
            </a:extLst>
          </p:cNvPr>
          <p:cNvSpPr>
            <a:spLocks noGrp="1"/>
          </p:cNvSpPr>
          <p:nvPr>
            <p:ph type="ctrTitle"/>
          </p:nvPr>
        </p:nvSpPr>
        <p:spPr/>
        <p:txBody>
          <a:bodyPr/>
          <a:lstStyle/>
          <a:p>
            <a:r>
              <a:rPr lang="en-US" sz="6600" dirty="0">
                <a:solidFill>
                  <a:schemeClr val="bg1"/>
                </a:solidFill>
              </a:rPr>
              <a:t>The Power of Social Connections</a:t>
            </a:r>
            <a:br>
              <a:rPr lang="en-US" sz="6600" dirty="0">
                <a:solidFill>
                  <a:schemeClr val="bg1"/>
                </a:solidFill>
              </a:rPr>
            </a:br>
            <a:r>
              <a:rPr lang="en-US" sz="3200" dirty="0">
                <a:solidFill>
                  <a:schemeClr val="bg1"/>
                </a:solidFill>
              </a:rPr>
              <a:t>Reconnecting Post-Pandemic</a:t>
            </a:r>
            <a:br>
              <a:rPr lang="en-US" sz="6600" dirty="0">
                <a:solidFill>
                  <a:schemeClr val="bg1"/>
                </a:solidFill>
              </a:rPr>
            </a:br>
            <a:endParaRPr lang="en-US" dirty="0"/>
          </a:p>
        </p:txBody>
      </p:sp>
      <p:sp>
        <p:nvSpPr>
          <p:cNvPr id="3" name="Subtitle 2">
            <a:extLst>
              <a:ext uri="{FF2B5EF4-FFF2-40B4-BE49-F238E27FC236}">
                <a16:creationId xmlns:a16="http://schemas.microsoft.com/office/drawing/2014/main" id="{783F634F-A5F6-4AAF-874B-E0785534F751}"/>
              </a:ext>
            </a:extLst>
          </p:cNvPr>
          <p:cNvSpPr>
            <a:spLocks noGrp="1"/>
          </p:cNvSpPr>
          <p:nvPr>
            <p:ph type="subTitle" idx="1"/>
          </p:nvPr>
        </p:nvSpPr>
        <p:spPr>
          <a:xfrm>
            <a:off x="452628" y="2839274"/>
            <a:ext cx="4395562" cy="2048610"/>
          </a:xfrm>
        </p:spPr>
        <p:txBody>
          <a:bodyPr>
            <a:noAutofit/>
          </a:bodyPr>
          <a:lstStyle/>
          <a:p>
            <a:pPr marL="230188">
              <a:lnSpc>
                <a:spcPct val="150000"/>
              </a:lnSpc>
              <a:spcBef>
                <a:spcPts val="0"/>
              </a:spcBef>
            </a:pPr>
            <a:r>
              <a:rPr lang="en-US" sz="900" b="1" dirty="0">
                <a:solidFill>
                  <a:schemeClr val="tx1"/>
                </a:solidFill>
                <a:latin typeface="Helvetica" charset="0"/>
                <a:ea typeface="Helvetica" charset="0"/>
                <a:cs typeface="Helvetica" charset="0"/>
              </a:rPr>
              <a:t>Katherine Daly, PhD</a:t>
            </a:r>
          </a:p>
          <a:p>
            <a:pPr marL="230188">
              <a:lnSpc>
                <a:spcPct val="150000"/>
              </a:lnSpc>
              <a:spcBef>
                <a:spcPts val="0"/>
              </a:spcBef>
            </a:pPr>
            <a:r>
              <a:rPr lang="en-US" sz="900" b="1" dirty="0">
                <a:solidFill>
                  <a:schemeClr val="tx1"/>
                </a:solidFill>
                <a:latin typeface="Helvetica" charset="0"/>
                <a:ea typeface="Helvetica" charset="0"/>
                <a:cs typeface="Helvetica" charset="0"/>
              </a:rPr>
              <a:t>Director of Counseling &amp; Wellness Services</a:t>
            </a:r>
          </a:p>
          <a:p>
            <a:pPr marL="230188">
              <a:lnSpc>
                <a:spcPct val="150000"/>
              </a:lnSpc>
              <a:spcBef>
                <a:spcPts val="0"/>
              </a:spcBef>
            </a:pPr>
            <a:r>
              <a:rPr lang="en-US" sz="900" b="1" dirty="0">
                <a:solidFill>
                  <a:schemeClr val="tx1"/>
                </a:solidFill>
                <a:latin typeface="Helvetica" charset="0"/>
                <a:ea typeface="Helvetica" charset="0"/>
                <a:cs typeface="Helvetica" charset="0"/>
              </a:rPr>
              <a:t>University of Central Florida College of Medicine</a:t>
            </a:r>
          </a:p>
          <a:p>
            <a:pPr marL="230188">
              <a:lnSpc>
                <a:spcPct val="150000"/>
              </a:lnSpc>
              <a:spcBef>
                <a:spcPts val="0"/>
              </a:spcBef>
            </a:pPr>
            <a:endParaRPr lang="en-US" sz="900" b="1" dirty="0">
              <a:solidFill>
                <a:schemeClr val="tx1"/>
              </a:solidFill>
              <a:latin typeface="Helvetica" charset="0"/>
              <a:ea typeface="Helvetica" charset="0"/>
              <a:cs typeface="Helvetica" charset="0"/>
            </a:endParaRPr>
          </a:p>
          <a:p>
            <a:pPr marL="230188">
              <a:lnSpc>
                <a:spcPct val="150000"/>
              </a:lnSpc>
              <a:spcBef>
                <a:spcPts val="0"/>
              </a:spcBef>
            </a:pPr>
            <a:r>
              <a:rPr lang="en-US" sz="900" b="1" dirty="0">
                <a:solidFill>
                  <a:schemeClr val="tx1"/>
                </a:solidFill>
                <a:latin typeface="Helvetica" charset="0"/>
                <a:ea typeface="Helvetica" charset="0"/>
                <a:cs typeface="Helvetica" charset="0"/>
              </a:rPr>
              <a:t>Heather </a:t>
            </a:r>
            <a:r>
              <a:rPr lang="en-US" sz="900" b="1" dirty="0" err="1">
                <a:solidFill>
                  <a:schemeClr val="tx1"/>
                </a:solidFill>
                <a:latin typeface="Helvetica" charset="0"/>
                <a:ea typeface="Helvetica" charset="0"/>
                <a:cs typeface="Helvetica" charset="0"/>
              </a:rPr>
              <a:t>Rashal</a:t>
            </a:r>
            <a:r>
              <a:rPr lang="en-US" sz="900" b="1" dirty="0">
                <a:solidFill>
                  <a:schemeClr val="tx1"/>
                </a:solidFill>
                <a:latin typeface="Helvetica" charset="0"/>
                <a:ea typeface="Helvetica" charset="0"/>
                <a:cs typeface="Helvetica" charset="0"/>
              </a:rPr>
              <a:t>, LMHC</a:t>
            </a:r>
          </a:p>
          <a:p>
            <a:pPr marL="230188">
              <a:lnSpc>
                <a:spcPct val="150000"/>
              </a:lnSpc>
              <a:spcBef>
                <a:spcPts val="0"/>
              </a:spcBef>
            </a:pPr>
            <a:r>
              <a:rPr lang="en-US" sz="900" b="1" dirty="0">
                <a:solidFill>
                  <a:schemeClr val="tx1"/>
                </a:solidFill>
                <a:latin typeface="Helvetica" charset="0"/>
                <a:ea typeface="Helvetica" charset="0"/>
                <a:cs typeface="Helvetica" charset="0"/>
              </a:rPr>
              <a:t>Staff Psychotherapist</a:t>
            </a:r>
          </a:p>
          <a:p>
            <a:pPr marL="230188">
              <a:lnSpc>
                <a:spcPct val="150000"/>
              </a:lnSpc>
              <a:spcBef>
                <a:spcPts val="0"/>
              </a:spcBef>
            </a:pPr>
            <a:r>
              <a:rPr lang="en-US" sz="900" b="1" dirty="0">
                <a:solidFill>
                  <a:schemeClr val="tx1"/>
                </a:solidFill>
                <a:latin typeface="Helvetica" charset="0"/>
                <a:ea typeface="Helvetica" charset="0"/>
                <a:cs typeface="Helvetica" charset="0"/>
              </a:rPr>
              <a:t>Counseling &amp; Wellness Services</a:t>
            </a:r>
            <a:r>
              <a:rPr lang="en-US" sz="1000" b="1" dirty="0">
                <a:solidFill>
                  <a:schemeClr val="tx1"/>
                </a:solidFill>
                <a:latin typeface="Helvetica" charset="0"/>
                <a:ea typeface="Helvetica" charset="0"/>
                <a:cs typeface="Helvetica" charset="0"/>
              </a:rPr>
              <a:t>	</a:t>
            </a:r>
          </a:p>
          <a:p>
            <a:pPr marL="230188">
              <a:lnSpc>
                <a:spcPct val="150000"/>
              </a:lnSpc>
              <a:spcBef>
                <a:spcPts val="0"/>
              </a:spcBef>
            </a:pPr>
            <a:r>
              <a:rPr lang="en-US" sz="1000" b="1" dirty="0">
                <a:solidFill>
                  <a:schemeClr val="tx1"/>
                </a:solidFill>
                <a:latin typeface="Helvetica" charset="0"/>
                <a:ea typeface="Helvetica" charset="0"/>
                <a:cs typeface="Helvetica" charset="0"/>
              </a:rPr>
              <a:t>University of Central Florida College of Medicine</a:t>
            </a:r>
          </a:p>
          <a:p>
            <a:pPr marL="230188">
              <a:lnSpc>
                <a:spcPct val="150000"/>
              </a:lnSpc>
              <a:spcBef>
                <a:spcPts val="0"/>
              </a:spcBef>
            </a:pPr>
            <a:endParaRPr lang="en-US" sz="1000" b="1" dirty="0">
              <a:solidFill>
                <a:schemeClr val="tx1"/>
              </a:solidFill>
              <a:latin typeface="Helvetica" charset="0"/>
              <a:ea typeface="Helvetica" charset="0"/>
              <a:cs typeface="Helvetica" charset="0"/>
            </a:endParaRPr>
          </a:p>
          <a:p>
            <a:pPr marL="230188">
              <a:lnSpc>
                <a:spcPct val="150000"/>
              </a:lnSpc>
              <a:spcBef>
                <a:spcPts val="0"/>
              </a:spcBef>
            </a:pPr>
            <a:endParaRPr lang="en-US" sz="1000" b="1" dirty="0">
              <a:solidFill>
                <a:schemeClr val="tx1"/>
              </a:solidFill>
              <a:latin typeface="Helvetica" charset="0"/>
              <a:cs typeface="Helvetica" charset="0"/>
            </a:endParaRPr>
          </a:p>
          <a:p>
            <a:pPr marL="230188">
              <a:lnSpc>
                <a:spcPct val="150000"/>
              </a:lnSpc>
              <a:spcBef>
                <a:spcPts val="0"/>
              </a:spcBef>
            </a:pPr>
            <a:endParaRPr lang="en-US" sz="1000" b="1" dirty="0">
              <a:solidFill>
                <a:schemeClr val="tx1"/>
              </a:solidFill>
              <a:latin typeface="Helvetica" charset="0"/>
              <a:cs typeface="Helvetica" charset="0"/>
            </a:endParaRPr>
          </a:p>
        </p:txBody>
      </p:sp>
      <p:sp>
        <p:nvSpPr>
          <p:cNvPr id="4" name="Subtitle 2">
            <a:extLst>
              <a:ext uri="{FF2B5EF4-FFF2-40B4-BE49-F238E27FC236}">
                <a16:creationId xmlns:a16="http://schemas.microsoft.com/office/drawing/2014/main" id="{8810AAFF-DFBB-4777-9027-D244960ED6BE}"/>
              </a:ext>
            </a:extLst>
          </p:cNvPr>
          <p:cNvSpPr txBox="1">
            <a:spLocks/>
          </p:cNvSpPr>
          <p:nvPr/>
        </p:nvSpPr>
        <p:spPr>
          <a:xfrm>
            <a:off x="4143791" y="2839274"/>
            <a:ext cx="4395562" cy="2048610"/>
          </a:xfrm>
          <a:prstGeom prst="rect">
            <a:avLst/>
          </a:prstGeom>
        </p:spPr>
        <p:txBody>
          <a:bodyPr vert="horz" lIns="91440" tIns="45720" rIns="91440" bIns="45720" rtlCol="0">
            <a:noAutofit/>
          </a:bodyPr>
          <a:lstStyle>
            <a:lvl1pPr marL="0" indent="0" algn="l" defTabSz="685800" rtl="0" eaLnBrk="1" latinLnBrk="0" hangingPunct="1">
              <a:lnSpc>
                <a:spcPct val="85000"/>
              </a:lnSpc>
              <a:spcBef>
                <a:spcPts val="975"/>
              </a:spcBef>
              <a:buFont typeface="Arial" pitchFamily="34" charset="0"/>
              <a:buNone/>
              <a:defRPr sz="2400" kern="1200">
                <a:solidFill>
                  <a:srgbClr val="262626"/>
                </a:solidFill>
                <a:latin typeface="+mj-lt"/>
                <a:ea typeface="+mn-ea"/>
                <a:cs typeface="+mn-cs"/>
              </a:defRPr>
            </a:lvl1pPr>
            <a:lvl2pPr marL="342900" indent="0" algn="ctr" defTabSz="685800" rtl="0" eaLnBrk="1" latinLnBrk="0" hangingPunct="1">
              <a:lnSpc>
                <a:spcPct val="85000"/>
              </a:lnSpc>
              <a:spcBef>
                <a:spcPts val="450"/>
              </a:spcBef>
              <a:buFont typeface="Arial" pitchFamily="34" charset="0"/>
              <a:buNone/>
              <a:defRPr sz="2100" kern="1200">
                <a:solidFill>
                  <a:schemeClr val="tx1">
                    <a:lumMod val="85000"/>
                    <a:lumOff val="15000"/>
                  </a:schemeClr>
                </a:solidFill>
                <a:latin typeface="+mn-lt"/>
                <a:ea typeface="+mn-ea"/>
                <a:cs typeface="+mn-cs"/>
              </a:defRPr>
            </a:lvl2pPr>
            <a:lvl3pPr marL="685800" indent="0" algn="ctr" defTabSz="685800" rtl="0" eaLnBrk="1" latinLnBrk="0" hangingPunct="1">
              <a:lnSpc>
                <a:spcPct val="85000"/>
              </a:lnSpc>
              <a:spcBef>
                <a:spcPts val="450"/>
              </a:spcBef>
              <a:buFont typeface="Arial" pitchFamily="34" charset="0"/>
              <a:buNone/>
              <a:defRPr sz="1800" i="1" kern="1200">
                <a:solidFill>
                  <a:schemeClr val="tx1">
                    <a:lumMod val="85000"/>
                    <a:lumOff val="15000"/>
                  </a:schemeClr>
                </a:solidFill>
                <a:latin typeface="+mn-lt"/>
                <a:ea typeface="+mn-ea"/>
                <a:cs typeface="+mn-cs"/>
              </a:defRPr>
            </a:lvl3pPr>
            <a:lvl4pPr marL="1028700" indent="0" algn="ctr" defTabSz="685800" rtl="0" eaLnBrk="1" latinLnBrk="0" hangingPunct="1">
              <a:lnSpc>
                <a:spcPct val="85000"/>
              </a:lnSpc>
              <a:spcBef>
                <a:spcPts val="450"/>
              </a:spcBef>
              <a:buFont typeface="Arial" pitchFamily="34" charset="0"/>
              <a:buNone/>
              <a:defRPr sz="1500" kern="1200">
                <a:solidFill>
                  <a:schemeClr val="tx1">
                    <a:lumMod val="85000"/>
                    <a:lumOff val="15000"/>
                  </a:schemeClr>
                </a:solidFill>
                <a:latin typeface="+mn-lt"/>
                <a:ea typeface="+mn-ea"/>
                <a:cs typeface="+mn-cs"/>
              </a:defRPr>
            </a:lvl4pPr>
            <a:lvl5pPr marL="1371600" indent="0" algn="ctr" defTabSz="685800" rtl="0" eaLnBrk="1" latinLnBrk="0" hangingPunct="1">
              <a:lnSpc>
                <a:spcPct val="85000"/>
              </a:lnSpc>
              <a:spcBef>
                <a:spcPts val="450"/>
              </a:spcBef>
              <a:buFont typeface="Arial" pitchFamily="34" charset="0"/>
              <a:buNone/>
              <a:defRPr sz="1500" kern="1200">
                <a:solidFill>
                  <a:schemeClr val="tx1">
                    <a:lumMod val="85000"/>
                    <a:lumOff val="15000"/>
                  </a:schemeClr>
                </a:solidFill>
                <a:latin typeface="+mn-lt"/>
                <a:ea typeface="+mn-ea"/>
                <a:cs typeface="+mn-cs"/>
              </a:defRPr>
            </a:lvl5pPr>
            <a:lvl6pPr marL="1714500" indent="0" algn="ctr" defTabSz="685800" rtl="0" eaLnBrk="1" latinLnBrk="0" hangingPunct="1">
              <a:lnSpc>
                <a:spcPct val="85000"/>
              </a:lnSpc>
              <a:spcBef>
                <a:spcPts val="450"/>
              </a:spcBef>
              <a:buFont typeface="Arial" pitchFamily="34" charset="0"/>
              <a:buNone/>
              <a:defRPr sz="1500" kern="1200">
                <a:solidFill>
                  <a:schemeClr val="tx1">
                    <a:lumMod val="85000"/>
                    <a:lumOff val="15000"/>
                  </a:schemeClr>
                </a:solidFill>
                <a:latin typeface="+mn-lt"/>
                <a:ea typeface="+mn-ea"/>
                <a:cs typeface="+mn-cs"/>
              </a:defRPr>
            </a:lvl6pPr>
            <a:lvl7pPr marL="2057400" indent="0" algn="ctr" defTabSz="685800" rtl="0" eaLnBrk="1" latinLnBrk="0" hangingPunct="1">
              <a:lnSpc>
                <a:spcPct val="85000"/>
              </a:lnSpc>
              <a:spcBef>
                <a:spcPts val="450"/>
              </a:spcBef>
              <a:buFont typeface="Arial" pitchFamily="34" charset="0"/>
              <a:buNone/>
              <a:defRPr sz="1500" kern="1200">
                <a:solidFill>
                  <a:schemeClr val="tx1">
                    <a:lumMod val="85000"/>
                    <a:lumOff val="15000"/>
                  </a:schemeClr>
                </a:solidFill>
                <a:latin typeface="+mn-lt"/>
                <a:ea typeface="+mn-ea"/>
                <a:cs typeface="+mn-cs"/>
              </a:defRPr>
            </a:lvl7pPr>
            <a:lvl8pPr marL="2400300" indent="0" algn="ctr" defTabSz="685800" rtl="0" eaLnBrk="1" latinLnBrk="0" hangingPunct="1">
              <a:lnSpc>
                <a:spcPct val="85000"/>
              </a:lnSpc>
              <a:spcBef>
                <a:spcPts val="450"/>
              </a:spcBef>
              <a:buFont typeface="Arial" pitchFamily="34" charset="0"/>
              <a:buNone/>
              <a:defRPr sz="1500" kern="1200">
                <a:solidFill>
                  <a:schemeClr val="tx1">
                    <a:lumMod val="85000"/>
                    <a:lumOff val="15000"/>
                  </a:schemeClr>
                </a:solidFill>
                <a:latin typeface="+mn-lt"/>
                <a:ea typeface="+mn-ea"/>
                <a:cs typeface="+mn-cs"/>
              </a:defRPr>
            </a:lvl8pPr>
            <a:lvl9pPr marL="2743200" indent="0" algn="ctr" defTabSz="685800" rtl="0" eaLnBrk="1" latinLnBrk="0" hangingPunct="1">
              <a:lnSpc>
                <a:spcPct val="85000"/>
              </a:lnSpc>
              <a:spcBef>
                <a:spcPts val="450"/>
              </a:spcBef>
              <a:buFont typeface="Arial" pitchFamily="34" charset="0"/>
              <a:buNone/>
              <a:defRPr sz="1500" kern="1200">
                <a:solidFill>
                  <a:schemeClr val="tx1">
                    <a:lumMod val="85000"/>
                    <a:lumOff val="15000"/>
                  </a:schemeClr>
                </a:solidFill>
                <a:latin typeface="+mn-lt"/>
                <a:ea typeface="+mn-ea"/>
                <a:cs typeface="+mn-cs"/>
              </a:defRPr>
            </a:lvl9pPr>
          </a:lstStyle>
          <a:p>
            <a:pPr marL="230188">
              <a:lnSpc>
                <a:spcPct val="150000"/>
              </a:lnSpc>
              <a:spcBef>
                <a:spcPts val="0"/>
              </a:spcBef>
            </a:pPr>
            <a:r>
              <a:rPr lang="en-US" sz="900" b="1" dirty="0">
                <a:solidFill>
                  <a:schemeClr val="tx1"/>
                </a:solidFill>
                <a:latin typeface="Helvetica" charset="0"/>
                <a:ea typeface="Helvetica" charset="0"/>
                <a:cs typeface="Helvetica" charset="0"/>
              </a:rPr>
              <a:t>Chantal Young, PhD</a:t>
            </a:r>
          </a:p>
          <a:p>
            <a:pPr marL="230188">
              <a:lnSpc>
                <a:spcPct val="150000"/>
              </a:lnSpc>
              <a:spcBef>
                <a:spcPts val="0"/>
              </a:spcBef>
            </a:pPr>
            <a:r>
              <a:rPr lang="en-US" sz="900" b="1" dirty="0">
                <a:solidFill>
                  <a:schemeClr val="tx1"/>
                </a:solidFill>
                <a:latin typeface="Helvetica" charset="0"/>
                <a:ea typeface="Helvetica" charset="0"/>
                <a:cs typeface="Helvetica" charset="0"/>
              </a:rPr>
              <a:t>Director of the Office of Well-being</a:t>
            </a:r>
          </a:p>
          <a:p>
            <a:pPr marL="230188">
              <a:lnSpc>
                <a:spcPct val="150000"/>
              </a:lnSpc>
              <a:spcBef>
                <a:spcPts val="0"/>
              </a:spcBef>
            </a:pPr>
            <a:r>
              <a:rPr lang="en-US" sz="900" b="1" dirty="0">
                <a:solidFill>
                  <a:schemeClr val="tx1"/>
                </a:solidFill>
                <a:latin typeface="Helvetica" charset="0"/>
                <a:ea typeface="Helvetica" charset="0"/>
                <a:cs typeface="Helvetica" charset="0"/>
              </a:rPr>
              <a:t>Keck School of Medicine of the University of Southern California</a:t>
            </a:r>
          </a:p>
          <a:p>
            <a:pPr marL="230188">
              <a:lnSpc>
                <a:spcPct val="150000"/>
              </a:lnSpc>
              <a:spcBef>
                <a:spcPts val="0"/>
              </a:spcBef>
            </a:pPr>
            <a:endParaRPr lang="en-US" sz="1000" b="1" dirty="0">
              <a:solidFill>
                <a:schemeClr val="tx1"/>
              </a:solidFill>
              <a:latin typeface="Helvetica" charset="0"/>
              <a:ea typeface="Helvetica" charset="0"/>
              <a:cs typeface="Helvetica" charset="0"/>
            </a:endParaRPr>
          </a:p>
          <a:p>
            <a:pPr marL="230188">
              <a:lnSpc>
                <a:spcPct val="150000"/>
              </a:lnSpc>
              <a:spcBef>
                <a:spcPts val="0"/>
              </a:spcBef>
            </a:pPr>
            <a:endParaRPr lang="en-US" sz="1000" b="1" dirty="0">
              <a:solidFill>
                <a:schemeClr val="tx1"/>
              </a:solidFill>
              <a:latin typeface="Helvetica" charset="0"/>
              <a:cs typeface="Helvetica" charset="0"/>
            </a:endParaRPr>
          </a:p>
          <a:p>
            <a:pPr marL="230188">
              <a:lnSpc>
                <a:spcPct val="150000"/>
              </a:lnSpc>
              <a:spcBef>
                <a:spcPts val="0"/>
              </a:spcBef>
            </a:pPr>
            <a:endParaRPr lang="en-US" sz="1000" b="1" dirty="0">
              <a:solidFill>
                <a:schemeClr val="tx1"/>
              </a:solidFill>
              <a:latin typeface="Helvetica" charset="0"/>
              <a:cs typeface="Helvetica" charset="0"/>
            </a:endParaRPr>
          </a:p>
        </p:txBody>
      </p:sp>
    </p:spTree>
    <p:extLst>
      <p:ext uri="{BB962C8B-B14F-4D97-AF65-F5344CB8AC3E}">
        <p14:creationId xmlns:p14="http://schemas.microsoft.com/office/powerpoint/2010/main" val="3022180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8483532-7F25-4B74-B673-F9C576070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1C35A84-14D4-413F-B8DD-2D1ABFCECFB3}"/>
              </a:ext>
            </a:extLst>
          </p:cNvPr>
          <p:cNvSpPr>
            <a:spLocks noGrp="1"/>
          </p:cNvSpPr>
          <p:nvPr>
            <p:ph type="title"/>
          </p:nvPr>
        </p:nvSpPr>
        <p:spPr>
          <a:xfrm>
            <a:off x="452628" y="577850"/>
            <a:ext cx="4956722" cy="2514600"/>
          </a:xfrm>
        </p:spPr>
        <p:txBody>
          <a:bodyPr vert="horz" lIns="91440" tIns="45720" rIns="91440" bIns="45720" rtlCol="0" anchor="b">
            <a:normAutofit/>
          </a:bodyPr>
          <a:lstStyle/>
          <a:p>
            <a:pPr defTabSz="914400">
              <a:lnSpc>
                <a:spcPct val="80000"/>
              </a:lnSpc>
            </a:pPr>
            <a:r>
              <a:rPr lang="en-US" sz="4800" spc="-120" dirty="0">
                <a:solidFill>
                  <a:srgbClr val="FFFFFF"/>
                </a:solidFill>
              </a:rPr>
              <a:t>What is the most important relationship you have?</a:t>
            </a:r>
          </a:p>
        </p:txBody>
      </p:sp>
      <p:pic>
        <p:nvPicPr>
          <p:cNvPr id="4" name="Content Placeholder 3">
            <a:extLst>
              <a:ext uri="{FF2B5EF4-FFF2-40B4-BE49-F238E27FC236}">
                <a16:creationId xmlns:a16="http://schemas.microsoft.com/office/drawing/2014/main" id="{D2E29A1F-AC50-4308-8BEC-C76DF68B8B12}"/>
              </a:ext>
            </a:extLst>
          </p:cNvPr>
          <p:cNvPicPr>
            <a:picLocks noGrp="1" noChangeAspect="1"/>
          </p:cNvPicPr>
          <p:nvPr>
            <p:ph idx="1"/>
          </p:nvPr>
        </p:nvPicPr>
        <p:blipFill rotWithShape="1">
          <a:blip r:embed="rId2"/>
          <a:srcRect t="6834" r="1" b="1"/>
          <a:stretch/>
        </p:blipFill>
        <p:spPr>
          <a:xfrm>
            <a:off x="5656485" y="10"/>
            <a:ext cx="3495162" cy="5148303"/>
          </a:xfrm>
          <a:prstGeom prst="rect">
            <a:avLst/>
          </a:prstGeom>
        </p:spPr>
      </p:pic>
      <p:sp>
        <p:nvSpPr>
          <p:cNvPr id="3" name="TextBox 2">
            <a:extLst>
              <a:ext uri="{FF2B5EF4-FFF2-40B4-BE49-F238E27FC236}">
                <a16:creationId xmlns:a16="http://schemas.microsoft.com/office/drawing/2014/main" id="{8FC24612-9AD0-4545-831A-297BDB4BC0A2}"/>
              </a:ext>
            </a:extLst>
          </p:cNvPr>
          <p:cNvSpPr txBox="1"/>
          <p:nvPr/>
        </p:nvSpPr>
        <p:spPr>
          <a:xfrm>
            <a:off x="1595194" y="3877857"/>
            <a:ext cx="2823293" cy="923330"/>
          </a:xfrm>
          <a:prstGeom prst="rect">
            <a:avLst/>
          </a:prstGeom>
          <a:noFill/>
        </p:spPr>
        <p:txBody>
          <a:bodyPr wrap="square" rtlCol="0">
            <a:spAutoFit/>
          </a:bodyPr>
          <a:lstStyle/>
          <a:p>
            <a:r>
              <a:rPr lang="en-US" dirty="0">
                <a:solidFill>
                  <a:schemeClr val="bg1"/>
                </a:solidFill>
              </a:rPr>
              <a:t>For more reading join our book club: Next meeting August 13, 2021 at 12 PM</a:t>
            </a:r>
          </a:p>
        </p:txBody>
      </p:sp>
    </p:spTree>
    <p:extLst>
      <p:ext uri="{BB962C8B-B14F-4D97-AF65-F5344CB8AC3E}">
        <p14:creationId xmlns:p14="http://schemas.microsoft.com/office/powerpoint/2010/main" val="24165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3C6A-C7A1-4CD1-AECC-99DF66CA624D}"/>
              </a:ext>
            </a:extLst>
          </p:cNvPr>
          <p:cNvSpPr>
            <a:spLocks noGrp="1"/>
          </p:cNvSpPr>
          <p:nvPr>
            <p:ph type="title"/>
          </p:nvPr>
        </p:nvSpPr>
        <p:spPr/>
        <p:txBody>
          <a:bodyPr>
            <a:noAutofit/>
          </a:bodyPr>
          <a:lstStyle/>
          <a:p>
            <a:r>
              <a:rPr lang="en-US" sz="2400" dirty="0"/>
              <a:t>5 Strategies:</a:t>
            </a:r>
            <a:br>
              <a:rPr lang="en-US" sz="2400" dirty="0"/>
            </a:br>
            <a:r>
              <a:rPr lang="en-US" sz="2800" dirty="0"/>
              <a:t>Fostering respect and encouraging quality connections</a:t>
            </a:r>
            <a:endParaRPr lang="en-US" sz="2400" dirty="0"/>
          </a:p>
        </p:txBody>
      </p:sp>
      <p:graphicFrame>
        <p:nvGraphicFramePr>
          <p:cNvPr id="5" name="Content Placeholder 2">
            <a:extLst>
              <a:ext uri="{FF2B5EF4-FFF2-40B4-BE49-F238E27FC236}">
                <a16:creationId xmlns:a16="http://schemas.microsoft.com/office/drawing/2014/main" id="{592CD6D6-BFFF-4AB6-BD6D-9A1BFC9BE807}"/>
              </a:ext>
            </a:extLst>
          </p:cNvPr>
          <p:cNvGraphicFramePr>
            <a:graphicFrameLocks noGrp="1"/>
          </p:cNvGraphicFramePr>
          <p:nvPr>
            <p:ph idx="1"/>
            <p:extLst>
              <p:ext uri="{D42A27DB-BD31-4B8C-83A1-F6EECF244321}">
                <p14:modId xmlns:p14="http://schemas.microsoft.com/office/powerpoint/2010/main" val="3049032943"/>
              </p:ext>
            </p:extLst>
          </p:nvPr>
        </p:nvGraphicFramePr>
        <p:xfrm>
          <a:off x="253746" y="1358741"/>
          <a:ext cx="8636508" cy="34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311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AEA1-EE1A-4A55-86F2-4B38343D7958}"/>
              </a:ext>
            </a:extLst>
          </p:cNvPr>
          <p:cNvSpPr>
            <a:spLocks noGrp="1"/>
          </p:cNvSpPr>
          <p:nvPr>
            <p:ph type="title"/>
          </p:nvPr>
        </p:nvSpPr>
        <p:spPr/>
        <p:txBody>
          <a:bodyPr/>
          <a:lstStyle/>
          <a:p>
            <a:r>
              <a:rPr lang="en-US" dirty="0"/>
              <a:t>Enhancing Social Connection in your Personal Life</a:t>
            </a:r>
          </a:p>
        </p:txBody>
      </p:sp>
      <p:graphicFrame>
        <p:nvGraphicFramePr>
          <p:cNvPr id="8" name="Content Placeholder 2">
            <a:extLst>
              <a:ext uri="{FF2B5EF4-FFF2-40B4-BE49-F238E27FC236}">
                <a16:creationId xmlns:a16="http://schemas.microsoft.com/office/drawing/2014/main" id="{97CD9EDA-6D06-42EB-80A8-480FF1DF16F8}"/>
              </a:ext>
            </a:extLst>
          </p:cNvPr>
          <p:cNvGraphicFramePr>
            <a:graphicFrameLocks noGrp="1"/>
          </p:cNvGraphicFramePr>
          <p:nvPr>
            <p:ph sz="half" idx="1"/>
          </p:nvPr>
        </p:nvGraphicFramePr>
        <p:xfrm>
          <a:off x="507492" y="1498601"/>
          <a:ext cx="3497580" cy="2825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8CF579DF-39F7-49B4-A29B-054AB8CBE97A}"/>
              </a:ext>
            </a:extLst>
          </p:cNvPr>
          <p:cNvGraphicFramePr>
            <a:graphicFrameLocks noGrp="1"/>
          </p:cNvGraphicFramePr>
          <p:nvPr>
            <p:ph sz="half" idx="2"/>
            <p:extLst>
              <p:ext uri="{D42A27DB-BD31-4B8C-83A1-F6EECF244321}">
                <p14:modId xmlns:p14="http://schemas.microsoft.com/office/powerpoint/2010/main" val="1192819008"/>
              </p:ext>
            </p:extLst>
          </p:nvPr>
        </p:nvGraphicFramePr>
        <p:xfrm>
          <a:off x="4508498" y="1498601"/>
          <a:ext cx="3497580" cy="28254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885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12343" y="374649"/>
            <a:ext cx="4922045" cy="1243649"/>
          </a:xfrm>
        </p:spPr>
        <p:txBody>
          <a:bodyPr>
            <a:normAutofit/>
          </a:bodyPr>
          <a:lstStyle/>
          <a:p>
            <a:r>
              <a:rPr lang="en-US"/>
              <a:t>What is</a:t>
            </a:r>
            <a:br>
              <a:rPr lang="en-US"/>
            </a:br>
            <a:r>
              <a:rPr lang="en-US"/>
              <a:t>Mindful Listening?</a:t>
            </a:r>
          </a:p>
        </p:txBody>
      </p:sp>
      <p:pic>
        <p:nvPicPr>
          <p:cNvPr id="4" name="Picture 3" descr="A person looking at the camera&#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2559" r="12890" b="-2"/>
          <a:stretch/>
        </p:blipFill>
        <p:spPr>
          <a:xfrm>
            <a:off x="20" y="10"/>
            <a:ext cx="3058077" cy="5148303"/>
          </a:xfrm>
          <a:prstGeom prst="rect">
            <a:avLst/>
          </a:prstGeom>
        </p:spPr>
      </p:pic>
      <p:sp>
        <p:nvSpPr>
          <p:cNvPr id="3" name="Content Placeholder 2"/>
          <p:cNvSpPr>
            <a:spLocks noGrp="1"/>
          </p:cNvSpPr>
          <p:nvPr>
            <p:ph idx="1"/>
          </p:nvPr>
        </p:nvSpPr>
        <p:spPr>
          <a:xfrm>
            <a:off x="3512343" y="1699896"/>
            <a:ext cx="4821746" cy="2824638"/>
          </a:xfrm>
        </p:spPr>
        <p:txBody>
          <a:bodyPr>
            <a:normAutofit/>
          </a:bodyPr>
          <a:lstStyle/>
          <a:p>
            <a:pPr>
              <a:buFont typeface="Arial" panose="020B0604020202020204" pitchFamily="34" charset="0"/>
              <a:buChar char="•"/>
            </a:pPr>
            <a:r>
              <a:rPr lang="en-US" dirty="0"/>
              <a:t>Being fully present</a:t>
            </a:r>
          </a:p>
          <a:p>
            <a:pPr>
              <a:buFont typeface="Arial" panose="020B0604020202020204" pitchFamily="34" charset="0"/>
              <a:buChar char="•"/>
            </a:pPr>
            <a:r>
              <a:rPr lang="en-US" dirty="0"/>
              <a:t>Not being in a rush</a:t>
            </a:r>
          </a:p>
          <a:p>
            <a:pPr>
              <a:buFont typeface="Arial" panose="020B0604020202020204" pitchFamily="34" charset="0"/>
              <a:buChar char="•"/>
            </a:pPr>
            <a:r>
              <a:rPr lang="en-US" dirty="0"/>
              <a:t>Avoiding inserting ourselves</a:t>
            </a:r>
          </a:p>
        </p:txBody>
      </p:sp>
    </p:spTree>
    <p:extLst>
      <p:ext uri="{BB962C8B-B14F-4D97-AF65-F5344CB8AC3E}">
        <p14:creationId xmlns:p14="http://schemas.microsoft.com/office/powerpoint/2010/main" val="1189095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12343" y="374649"/>
            <a:ext cx="4922045" cy="1243649"/>
          </a:xfrm>
        </p:spPr>
        <p:txBody>
          <a:bodyPr vert="horz" lIns="91440" tIns="45720" rIns="91440" bIns="45720" rtlCol="0" anchor="ctr">
            <a:normAutofit/>
          </a:bodyPr>
          <a:lstStyle/>
          <a:p>
            <a:pPr defTabSz="914400"/>
            <a:r>
              <a:rPr lang="en-US" sz="4200" spc="-120"/>
              <a:t>Why practice</a:t>
            </a:r>
            <a:br>
              <a:rPr lang="en-US" sz="4200" spc="-120"/>
            </a:br>
            <a:r>
              <a:rPr lang="en-US" sz="4200" spc="-120"/>
              <a:t>Mindful Listening?</a:t>
            </a:r>
          </a:p>
        </p:txBody>
      </p:sp>
      <p:pic>
        <p:nvPicPr>
          <p:cNvPr id="7" name="Content Placeholder 6" descr="A close up of a person&#10;&#10;Description automatically generated"/>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61835" b="-2"/>
          <a:stretch/>
        </p:blipFill>
        <p:spPr>
          <a:xfrm>
            <a:off x="20" y="10"/>
            <a:ext cx="3058077" cy="5148303"/>
          </a:xfrm>
          <a:prstGeom prst="rect">
            <a:avLst/>
          </a:prstGeom>
        </p:spPr>
      </p:pic>
      <p:sp>
        <p:nvSpPr>
          <p:cNvPr id="6" name="Content Placeholder 5"/>
          <p:cNvSpPr>
            <a:spLocks noGrp="1"/>
          </p:cNvSpPr>
          <p:nvPr>
            <p:ph sz="quarter" idx="4"/>
          </p:nvPr>
        </p:nvSpPr>
        <p:spPr>
          <a:xfrm>
            <a:off x="3512343" y="1762760"/>
            <a:ext cx="4821746" cy="2824638"/>
          </a:xfrm>
        </p:spPr>
        <p:txBody>
          <a:bodyPr vert="horz" lIns="91440" tIns="45720" rIns="91440" bIns="45720" rtlCol="0">
            <a:normAutofit/>
          </a:bodyPr>
          <a:lstStyle/>
          <a:p>
            <a:pPr defTabSz="914400">
              <a:buFont typeface="Arial" panose="020B0604020202020204" pitchFamily="34" charset="0"/>
              <a:buChar char="•"/>
            </a:pPr>
            <a:r>
              <a:rPr lang="en-US" dirty="0"/>
              <a:t>Makes the other person feel heard, valued, and safe</a:t>
            </a:r>
          </a:p>
          <a:p>
            <a:pPr defTabSz="914400">
              <a:buFont typeface="Arial" panose="020B0604020202020204" pitchFamily="34" charset="0"/>
              <a:buChar char="•"/>
            </a:pPr>
            <a:r>
              <a:rPr lang="en-US" dirty="0"/>
              <a:t>Enhances patience and concentration</a:t>
            </a:r>
          </a:p>
          <a:p>
            <a:pPr defTabSz="914400">
              <a:buFont typeface="Arial" panose="020B0604020202020204" pitchFamily="34" charset="0"/>
              <a:buChar char="•"/>
            </a:pPr>
            <a:r>
              <a:rPr lang="en-US" dirty="0"/>
              <a:t>Allows you to gather crucial information that you might have otherwise missed</a:t>
            </a:r>
          </a:p>
        </p:txBody>
      </p:sp>
    </p:spTree>
    <p:extLst>
      <p:ext uri="{BB962C8B-B14F-4D97-AF65-F5344CB8AC3E}">
        <p14:creationId xmlns:p14="http://schemas.microsoft.com/office/powerpoint/2010/main" val="5584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0EBAE0B-DD72-4094-8934-3B46A9142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8637" y="843409"/>
            <a:ext cx="8086725" cy="1246881"/>
          </a:xfrm>
        </p:spPr>
        <p:txBody>
          <a:bodyPr vert="horz" lIns="91440" tIns="45720" rIns="91440" bIns="45720" rtlCol="0" anchor="b">
            <a:normAutofit/>
          </a:bodyPr>
          <a:lstStyle/>
          <a:p>
            <a:pPr algn="ctr" defTabSz="914400"/>
            <a:r>
              <a:rPr lang="en-US" sz="3500" spc="-120" dirty="0">
                <a:solidFill>
                  <a:schemeClr val="tx1"/>
                </a:solidFill>
              </a:rPr>
              <a:t>Let’s practice!</a:t>
            </a:r>
            <a:br>
              <a:rPr lang="en-US" sz="3500" spc="-120" dirty="0">
                <a:solidFill>
                  <a:schemeClr val="tx1"/>
                </a:solidFill>
              </a:rPr>
            </a:br>
            <a:r>
              <a:rPr lang="en-US" sz="3500" spc="-120" dirty="0">
                <a:solidFill>
                  <a:schemeClr val="tx1"/>
                </a:solidFill>
              </a:rPr>
              <a:t>Mindful Listening Exercise</a:t>
            </a:r>
          </a:p>
        </p:txBody>
      </p:sp>
      <p:sp>
        <p:nvSpPr>
          <p:cNvPr id="20" name="TextBox 19">
            <a:extLst>
              <a:ext uri="{FF2B5EF4-FFF2-40B4-BE49-F238E27FC236}">
                <a16:creationId xmlns:a16="http://schemas.microsoft.com/office/drawing/2014/main" id="{3C1441EF-7F42-4719-8C8F-339D34738A1C}"/>
              </a:ext>
            </a:extLst>
          </p:cNvPr>
          <p:cNvSpPr txBox="1"/>
          <p:nvPr/>
        </p:nvSpPr>
        <p:spPr>
          <a:xfrm>
            <a:off x="647700" y="2970563"/>
            <a:ext cx="4572000" cy="646331"/>
          </a:xfrm>
          <a:prstGeom prst="rect">
            <a:avLst/>
          </a:prstGeom>
          <a:noFill/>
        </p:spPr>
        <p:txBody>
          <a:bodyPr wrap="square">
            <a:spAutoFit/>
          </a:bodyPr>
          <a:lstStyle/>
          <a:p>
            <a:r>
              <a:rPr lang="en-US" sz="1800" dirty="0"/>
              <a:t>Find a partner, someone you have not spoken to before</a:t>
            </a:r>
            <a:endParaRPr lang="en-US" dirty="0"/>
          </a:p>
        </p:txBody>
      </p:sp>
      <p:sp>
        <p:nvSpPr>
          <p:cNvPr id="22" name="TextBox 21">
            <a:extLst>
              <a:ext uri="{FF2B5EF4-FFF2-40B4-BE49-F238E27FC236}">
                <a16:creationId xmlns:a16="http://schemas.microsoft.com/office/drawing/2014/main" id="{67C05DF9-3811-413C-B88A-4E9A044FEB97}"/>
              </a:ext>
            </a:extLst>
          </p:cNvPr>
          <p:cNvSpPr txBox="1"/>
          <p:nvPr/>
        </p:nvSpPr>
        <p:spPr>
          <a:xfrm>
            <a:off x="4043362" y="3748235"/>
            <a:ext cx="4572000" cy="646331"/>
          </a:xfrm>
          <a:prstGeom prst="rect">
            <a:avLst/>
          </a:prstGeom>
          <a:noFill/>
        </p:spPr>
        <p:txBody>
          <a:bodyPr wrap="square">
            <a:spAutoFit/>
          </a:bodyPr>
          <a:lstStyle/>
          <a:p>
            <a:r>
              <a:rPr lang="en-US" sz="1800" dirty="0"/>
              <a:t>Pick who will start as the speaker and who will start as the listener</a:t>
            </a:r>
          </a:p>
        </p:txBody>
      </p:sp>
    </p:spTree>
    <p:extLst>
      <p:ext uri="{BB962C8B-B14F-4D97-AF65-F5344CB8AC3E}">
        <p14:creationId xmlns:p14="http://schemas.microsoft.com/office/powerpoint/2010/main" val="2276227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Speaker</a:t>
            </a:r>
          </a:p>
        </p:txBody>
      </p:sp>
      <p:sp>
        <p:nvSpPr>
          <p:cNvPr id="3" name="Content Placeholder 2"/>
          <p:cNvSpPr>
            <a:spLocks noGrp="1"/>
          </p:cNvSpPr>
          <p:nvPr>
            <p:ph idx="1"/>
          </p:nvPr>
        </p:nvSpPr>
        <p:spPr/>
        <p:txBody>
          <a:bodyPr>
            <a:normAutofit/>
          </a:bodyPr>
          <a:lstStyle/>
          <a:p>
            <a:pPr marL="0" indent="0">
              <a:buNone/>
            </a:pPr>
            <a:r>
              <a:rPr lang="en-US" sz="3000" dirty="0"/>
              <a:t>Talk about someone you care about</a:t>
            </a:r>
          </a:p>
          <a:p>
            <a:pPr marL="0" indent="0">
              <a:buNone/>
            </a:pPr>
            <a:r>
              <a:rPr lang="en-US" sz="3000" dirty="0"/>
              <a:t>	(90 sec)</a:t>
            </a:r>
          </a:p>
          <a:p>
            <a:pPr marL="0" indent="0">
              <a:buNone/>
            </a:pPr>
            <a:r>
              <a:rPr lang="en-US" sz="3000" dirty="0"/>
              <a:t>This is NOT a performance!</a:t>
            </a:r>
          </a:p>
        </p:txBody>
      </p:sp>
    </p:spTree>
    <p:extLst>
      <p:ext uri="{BB962C8B-B14F-4D97-AF65-F5344CB8AC3E}">
        <p14:creationId xmlns:p14="http://schemas.microsoft.com/office/powerpoint/2010/main" val="633819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6" y="391563"/>
            <a:ext cx="6577928" cy="1170537"/>
          </a:xfrm>
        </p:spPr>
        <p:txBody>
          <a:bodyPr>
            <a:noAutofit/>
          </a:bodyPr>
          <a:lstStyle/>
          <a:p>
            <a:r>
              <a:rPr lang="en-US" dirty="0"/>
              <a:t>Listener</a:t>
            </a:r>
          </a:p>
        </p:txBody>
      </p:sp>
      <p:sp>
        <p:nvSpPr>
          <p:cNvPr id="3" name="Content Placeholder 2"/>
          <p:cNvSpPr>
            <a:spLocks noGrp="1"/>
          </p:cNvSpPr>
          <p:nvPr>
            <p:ph idx="1"/>
          </p:nvPr>
        </p:nvSpPr>
        <p:spPr>
          <a:xfrm>
            <a:off x="587376" y="1714500"/>
            <a:ext cx="6577928" cy="3187557"/>
          </a:xfrm>
        </p:spPr>
        <p:txBody>
          <a:bodyPr>
            <a:normAutofit/>
          </a:bodyPr>
          <a:lstStyle/>
          <a:p>
            <a:pPr>
              <a:buFont typeface="Arial" panose="020B0604020202020204" pitchFamily="34" charset="0"/>
              <a:buChar char="•"/>
            </a:pPr>
            <a:r>
              <a:rPr lang="en-US" sz="2400" dirty="0"/>
              <a:t>Do not speak</a:t>
            </a:r>
          </a:p>
          <a:p>
            <a:pPr>
              <a:buFont typeface="Arial" panose="020B0604020202020204" pitchFamily="34" charset="0"/>
              <a:buChar char="•"/>
            </a:pPr>
            <a:r>
              <a:rPr lang="en-US" sz="2400" dirty="0"/>
              <a:t>Surrender the need to ask questions, give advice, fix problems, or make the person feel good</a:t>
            </a:r>
          </a:p>
          <a:p>
            <a:pPr>
              <a:buFont typeface="Arial" panose="020B0604020202020204" pitchFamily="34" charset="0"/>
              <a:buChar char="•"/>
            </a:pPr>
            <a:r>
              <a:rPr lang="en-US" sz="2400" dirty="0"/>
              <a:t>Simple eye contact is enough</a:t>
            </a:r>
          </a:p>
          <a:p>
            <a:pPr>
              <a:buFont typeface="Arial" panose="020B0604020202020204" pitchFamily="34" charset="0"/>
              <a:buChar char="•"/>
            </a:pPr>
            <a:r>
              <a:rPr lang="en-US" sz="2400" dirty="0"/>
              <a:t>RELAX your body, focus on your breathing</a:t>
            </a:r>
          </a:p>
          <a:p>
            <a:pPr>
              <a:buFont typeface="Arial" panose="020B0604020202020204" pitchFamily="34" charset="0"/>
              <a:buChar char="•"/>
            </a:pPr>
            <a:r>
              <a:rPr lang="en-US" sz="2400" dirty="0"/>
              <a:t>This is NOT a performance!</a:t>
            </a:r>
          </a:p>
        </p:txBody>
      </p:sp>
    </p:spTree>
    <p:extLst>
      <p:ext uri="{BB962C8B-B14F-4D97-AF65-F5344CB8AC3E}">
        <p14:creationId xmlns:p14="http://schemas.microsoft.com/office/powerpoint/2010/main" val="3443536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Speaker</a:t>
            </a:r>
          </a:p>
        </p:txBody>
      </p:sp>
      <p:sp>
        <p:nvSpPr>
          <p:cNvPr id="3" name="Content Placeholder 2"/>
          <p:cNvSpPr>
            <a:spLocks noGrp="1"/>
          </p:cNvSpPr>
          <p:nvPr>
            <p:ph idx="1"/>
          </p:nvPr>
        </p:nvSpPr>
        <p:spPr>
          <a:xfrm>
            <a:off x="492919" y="1739900"/>
            <a:ext cx="6875145" cy="2738628"/>
          </a:xfrm>
        </p:spPr>
        <p:txBody>
          <a:bodyPr>
            <a:normAutofit/>
          </a:bodyPr>
          <a:lstStyle/>
          <a:p>
            <a:pPr marL="0" indent="0">
              <a:buNone/>
            </a:pPr>
            <a:r>
              <a:rPr lang="en-US" sz="3000" dirty="0"/>
              <a:t>Talk about someone you are worried about</a:t>
            </a:r>
          </a:p>
          <a:p>
            <a:pPr marL="0" indent="0">
              <a:buNone/>
            </a:pPr>
            <a:r>
              <a:rPr lang="en-US" sz="3000" dirty="0"/>
              <a:t>	(90 sec)</a:t>
            </a:r>
          </a:p>
          <a:p>
            <a:pPr marL="0" indent="0">
              <a:buNone/>
            </a:pPr>
            <a:r>
              <a:rPr lang="en-US" sz="3000" dirty="0"/>
              <a:t>This is NOT a performance!</a:t>
            </a:r>
          </a:p>
        </p:txBody>
      </p:sp>
    </p:spTree>
    <p:extLst>
      <p:ext uri="{BB962C8B-B14F-4D97-AF65-F5344CB8AC3E}">
        <p14:creationId xmlns:p14="http://schemas.microsoft.com/office/powerpoint/2010/main" val="638681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6" y="493163"/>
            <a:ext cx="6577928" cy="1170537"/>
          </a:xfrm>
        </p:spPr>
        <p:txBody>
          <a:bodyPr>
            <a:noAutofit/>
          </a:bodyPr>
          <a:lstStyle/>
          <a:p>
            <a:r>
              <a:rPr lang="en-US" dirty="0"/>
              <a:t>Listener</a:t>
            </a:r>
          </a:p>
        </p:txBody>
      </p:sp>
      <p:sp>
        <p:nvSpPr>
          <p:cNvPr id="3" name="Content Placeholder 2"/>
          <p:cNvSpPr>
            <a:spLocks noGrp="1"/>
          </p:cNvSpPr>
          <p:nvPr>
            <p:ph idx="1"/>
          </p:nvPr>
        </p:nvSpPr>
        <p:spPr>
          <a:xfrm>
            <a:off x="650876" y="1663700"/>
            <a:ext cx="6577928" cy="3187557"/>
          </a:xfrm>
        </p:spPr>
        <p:txBody>
          <a:bodyPr>
            <a:normAutofit/>
          </a:bodyPr>
          <a:lstStyle/>
          <a:p>
            <a:r>
              <a:rPr lang="en-US" sz="2400" dirty="0"/>
              <a:t>Remember, no need to say anything</a:t>
            </a:r>
          </a:p>
          <a:p>
            <a:r>
              <a:rPr lang="en-US" sz="2400" dirty="0"/>
              <a:t>Take a breath, relax, and be present</a:t>
            </a:r>
          </a:p>
          <a:p>
            <a:r>
              <a:rPr lang="en-US" sz="2400" dirty="0"/>
              <a:t>This is NOT a performance!</a:t>
            </a:r>
          </a:p>
        </p:txBody>
      </p:sp>
    </p:spTree>
    <p:extLst>
      <p:ext uri="{BB962C8B-B14F-4D97-AF65-F5344CB8AC3E}">
        <p14:creationId xmlns:p14="http://schemas.microsoft.com/office/powerpoint/2010/main" val="260347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918" y="374649"/>
            <a:ext cx="8079581" cy="1243649"/>
          </a:xfrm>
        </p:spPr>
        <p:txBody>
          <a:bodyPr vert="horz" lIns="91440" tIns="45720" rIns="91440" bIns="45720" rtlCol="0" anchor="ctr">
            <a:normAutofit/>
          </a:bodyPr>
          <a:lstStyle/>
          <a:p>
            <a:pPr defTabSz="914400"/>
            <a:r>
              <a:rPr lang="en-US" sz="5400" spc="-120"/>
              <a:t>Objectives</a:t>
            </a:r>
            <a:endParaRPr lang="en-US" sz="5400" spc="-120" dirty="0"/>
          </a:p>
        </p:txBody>
      </p:sp>
      <p:graphicFrame>
        <p:nvGraphicFramePr>
          <p:cNvPr id="15" name="Content Placeholder 2">
            <a:extLst>
              <a:ext uri="{FF2B5EF4-FFF2-40B4-BE49-F238E27FC236}">
                <a16:creationId xmlns:a16="http://schemas.microsoft.com/office/drawing/2014/main" id="{1A5CFA21-7D4E-4E69-AC00-118FBC2BA720}"/>
              </a:ext>
            </a:extLst>
          </p:cNvPr>
          <p:cNvGraphicFramePr>
            <a:graphicFrameLocks noGrp="1"/>
          </p:cNvGraphicFramePr>
          <p:nvPr>
            <p:ph sz="half" idx="1"/>
            <p:extLst>
              <p:ext uri="{D42A27DB-BD31-4B8C-83A1-F6EECF244321}">
                <p14:modId xmlns:p14="http://schemas.microsoft.com/office/powerpoint/2010/main" val="2736127551"/>
              </p:ext>
            </p:extLst>
          </p:nvPr>
        </p:nvGraphicFramePr>
        <p:xfrm>
          <a:off x="507206" y="1780161"/>
          <a:ext cx="8065294" cy="2699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3744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0EBAE0B-DD72-4094-8934-3B46A9142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8637" y="577850"/>
            <a:ext cx="8086725" cy="2470619"/>
          </a:xfrm>
        </p:spPr>
        <p:txBody>
          <a:bodyPr vert="horz" lIns="91440" tIns="45720" rIns="91440" bIns="45720" rtlCol="0" anchor="b">
            <a:normAutofit/>
          </a:bodyPr>
          <a:lstStyle/>
          <a:p>
            <a:pPr algn="ctr" defTabSz="914400"/>
            <a:r>
              <a:rPr lang="en-US" sz="5000" spc="-120">
                <a:solidFill>
                  <a:srgbClr val="FFFFFF"/>
                </a:solidFill>
              </a:rPr>
              <a:t>What was that like?</a:t>
            </a:r>
          </a:p>
        </p:txBody>
      </p:sp>
    </p:spTree>
    <p:extLst>
      <p:ext uri="{BB962C8B-B14F-4D97-AF65-F5344CB8AC3E}">
        <p14:creationId xmlns:p14="http://schemas.microsoft.com/office/powerpoint/2010/main" val="2388874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82600"/>
            <a:ext cx="3008121" cy="4178299"/>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5" y="606933"/>
            <a:ext cx="2763774" cy="3929634"/>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969" y="773725"/>
            <a:ext cx="2526323" cy="3633583"/>
          </a:xfrm>
        </p:spPr>
        <p:txBody>
          <a:bodyPr>
            <a:normAutofit/>
          </a:bodyPr>
          <a:lstStyle/>
          <a:p>
            <a:r>
              <a:rPr lang="en-US">
                <a:solidFill>
                  <a:srgbClr val="FFFFFF"/>
                </a:solidFill>
              </a:rPr>
              <a:t>Patient, Interrupted</a:t>
            </a:r>
          </a:p>
        </p:txBody>
      </p:sp>
      <p:sp>
        <p:nvSpPr>
          <p:cNvPr id="3" name="Content Placeholder 2"/>
          <p:cNvSpPr>
            <a:spLocks noGrp="1"/>
          </p:cNvSpPr>
          <p:nvPr>
            <p:ph idx="1"/>
          </p:nvPr>
        </p:nvSpPr>
        <p:spPr>
          <a:xfrm>
            <a:off x="3933913" y="431800"/>
            <a:ext cx="4605442" cy="3559674"/>
          </a:xfrm>
        </p:spPr>
        <p:txBody>
          <a:bodyPr anchor="ctr">
            <a:normAutofit/>
          </a:bodyPr>
          <a:lstStyle/>
          <a:p>
            <a:pPr>
              <a:buFont typeface="Arial" panose="020B0604020202020204" pitchFamily="34" charset="0"/>
              <a:buChar char="•"/>
            </a:pPr>
            <a:r>
              <a:rPr lang="en-US" sz="2000" dirty="0"/>
              <a:t>Average interruption time in a primary care visit is 12-18 seconds</a:t>
            </a:r>
          </a:p>
          <a:p>
            <a:pPr>
              <a:buFont typeface="Arial" panose="020B0604020202020204" pitchFamily="34" charset="0"/>
              <a:buChar char="•"/>
            </a:pPr>
            <a:r>
              <a:rPr lang="en-US" sz="2000" dirty="0"/>
              <a:t>Only 23% of patients are permitted to complete their opening statement of concerns</a:t>
            </a:r>
          </a:p>
          <a:p>
            <a:pPr>
              <a:buFont typeface="Arial" panose="020B0604020202020204" pitchFamily="34" charset="0"/>
              <a:buChar char="•"/>
            </a:pPr>
            <a:r>
              <a:rPr lang="en-US" sz="2000" dirty="0"/>
              <a:t>Female physicians interrupt patients less often than male physicians</a:t>
            </a:r>
          </a:p>
          <a:p>
            <a:pPr>
              <a:buFont typeface="Arial" panose="020B0604020202020204" pitchFamily="34" charset="0"/>
              <a:buChar char="•"/>
            </a:pPr>
            <a:r>
              <a:rPr lang="en-US" sz="2000" dirty="0"/>
              <a:t>Both female and male physicians interrupt female patients more often than male patients</a:t>
            </a:r>
          </a:p>
        </p:txBody>
      </p:sp>
      <p:sp>
        <p:nvSpPr>
          <p:cNvPr id="16" name="TextBox 15">
            <a:extLst>
              <a:ext uri="{FF2B5EF4-FFF2-40B4-BE49-F238E27FC236}">
                <a16:creationId xmlns:a16="http://schemas.microsoft.com/office/drawing/2014/main" id="{D35554AE-D50F-4FD7-9748-EE660D55D0D8}"/>
              </a:ext>
            </a:extLst>
          </p:cNvPr>
          <p:cNvSpPr txBox="1"/>
          <p:nvPr/>
        </p:nvSpPr>
        <p:spPr>
          <a:xfrm>
            <a:off x="6121399" y="3807143"/>
            <a:ext cx="2644795" cy="1200329"/>
          </a:xfrm>
          <a:prstGeom prst="rect">
            <a:avLst/>
          </a:prstGeom>
          <a:noFill/>
        </p:spPr>
        <p:txBody>
          <a:bodyPr wrap="square" rtlCol="0">
            <a:spAutoFit/>
          </a:bodyPr>
          <a:lstStyle/>
          <a:p>
            <a:r>
              <a:rPr lang="en-US" sz="900" dirty="0">
                <a:solidFill>
                  <a:schemeClr val="tx1">
                    <a:lumMod val="95000"/>
                    <a:lumOff val="5000"/>
                  </a:schemeClr>
                </a:solidFill>
              </a:rPr>
              <a:t>Beckman HB &amp; Frankel RM. The effect of physician behavior on the collection of data. </a:t>
            </a:r>
            <a:r>
              <a:rPr lang="en-US" sz="900" i="1" dirty="0">
                <a:solidFill>
                  <a:schemeClr val="tx1">
                    <a:lumMod val="95000"/>
                    <a:lumOff val="5000"/>
                  </a:schemeClr>
                </a:solidFill>
              </a:rPr>
              <a:t>Ann Intern Med. </a:t>
            </a:r>
            <a:r>
              <a:rPr lang="en-US" sz="900" dirty="0">
                <a:solidFill>
                  <a:schemeClr val="tx1">
                    <a:lumMod val="95000"/>
                    <a:lumOff val="5000"/>
                  </a:schemeClr>
                </a:solidFill>
              </a:rPr>
              <a:t>1984;101(5):692-6.</a:t>
            </a:r>
          </a:p>
          <a:p>
            <a:endParaRPr lang="en-US" sz="900" dirty="0">
              <a:solidFill>
                <a:schemeClr val="tx1">
                  <a:lumMod val="95000"/>
                  <a:lumOff val="5000"/>
                </a:schemeClr>
              </a:solidFill>
            </a:endParaRPr>
          </a:p>
          <a:p>
            <a:r>
              <a:rPr lang="en-US" sz="900" dirty="0">
                <a:solidFill>
                  <a:schemeClr val="tx1">
                    <a:lumMod val="95000"/>
                    <a:lumOff val="5000"/>
                  </a:schemeClr>
                </a:solidFill>
              </a:rPr>
              <a:t>Rhoades DR, McFarland KF, Finch WH, &amp; Johnson AO. Speaking and interruptions during primary care office visits. </a:t>
            </a:r>
            <a:r>
              <a:rPr lang="en-US" sz="900" i="1" dirty="0">
                <a:solidFill>
                  <a:schemeClr val="tx1">
                    <a:lumMod val="95000"/>
                    <a:lumOff val="5000"/>
                  </a:schemeClr>
                </a:solidFill>
              </a:rPr>
              <a:t>Fam Med.</a:t>
            </a:r>
            <a:r>
              <a:rPr lang="en-US" sz="900" dirty="0">
                <a:solidFill>
                  <a:schemeClr val="tx1">
                    <a:lumMod val="95000"/>
                    <a:lumOff val="5000"/>
                  </a:schemeClr>
                </a:solidFill>
              </a:rPr>
              <a:t> 2001 Jul-Aug;33(7):528-32.</a:t>
            </a:r>
          </a:p>
          <a:p>
            <a:endParaRPr lang="en-US" sz="900" dirty="0">
              <a:solidFill>
                <a:schemeClr val="tx1">
                  <a:lumMod val="95000"/>
                  <a:lumOff val="5000"/>
                </a:schemeClr>
              </a:solidFill>
            </a:endParaRPr>
          </a:p>
        </p:txBody>
      </p:sp>
    </p:spTree>
    <p:extLst>
      <p:ext uri="{BB962C8B-B14F-4D97-AF65-F5344CB8AC3E}">
        <p14:creationId xmlns:p14="http://schemas.microsoft.com/office/powerpoint/2010/main" val="155071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364353"/>
            <a:ext cx="4150143" cy="2633082"/>
          </a:xfrm>
          <a:prstGeom prst="rect">
            <a:avLst/>
          </a:prstGeom>
          <a:solidFill>
            <a:srgbClr val="FFFFFF"/>
          </a:solidFill>
          <a:ln w="63500">
            <a:solidFill>
              <a:srgbClr val="4F3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4" y="610338"/>
            <a:ext cx="3894163" cy="2141111"/>
          </a:xfrm>
          <a:prstGeom prst="rect">
            <a:avLst/>
          </a:prstGeom>
        </p:spPr>
      </p:pic>
      <p:sp>
        <p:nvSpPr>
          <p:cNvPr id="12" name="Rectangle 11">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3118086"/>
            <a:ext cx="2014746" cy="166263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52" y="3246665"/>
            <a:ext cx="1632526" cy="1405474"/>
          </a:xfrm>
          <a:prstGeom prst="rect">
            <a:avLst/>
          </a:prstGeom>
        </p:spPr>
      </p:pic>
      <p:sp>
        <p:nvSpPr>
          <p:cNvPr id="14" name="Rectangle 13">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8870" y="3118086"/>
            <a:ext cx="2014746" cy="166263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2130" y="3262639"/>
            <a:ext cx="1748225" cy="1405474"/>
          </a:xfrm>
          <a:prstGeom prst="rect">
            <a:avLst/>
          </a:prstGeom>
        </p:spPr>
      </p:pic>
      <p:sp>
        <p:nvSpPr>
          <p:cNvPr id="16" name="Rectangle 15">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7141" y="364353"/>
            <a:ext cx="4133384" cy="4416363"/>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7066" y="476957"/>
            <a:ext cx="3813532" cy="4191156"/>
          </a:xfrm>
          <a:prstGeom prst="rect">
            <a:avLst/>
          </a:prstGeom>
        </p:spPr>
      </p:pic>
    </p:spTree>
    <p:extLst>
      <p:ext uri="{BB962C8B-B14F-4D97-AF65-F5344CB8AC3E}">
        <p14:creationId xmlns:p14="http://schemas.microsoft.com/office/powerpoint/2010/main" val="4027342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5D814D2C-7265-45B0-B22D-7E2BB37F0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0"/>
            <a:ext cx="9143980" cy="5143490"/>
          </a:xfrm>
          <a:prstGeom prst="rect">
            <a:avLst/>
          </a:prstGeom>
        </p:spPr>
      </p:pic>
      <p:sp>
        <p:nvSpPr>
          <p:cNvPr id="2" name="Title 1"/>
          <p:cNvSpPr>
            <a:spLocks noGrp="1"/>
          </p:cNvSpPr>
          <p:nvPr>
            <p:ph type="ctrTitle"/>
          </p:nvPr>
        </p:nvSpPr>
        <p:spPr>
          <a:xfrm>
            <a:off x="603827" y="0"/>
            <a:ext cx="7936345" cy="1210922"/>
          </a:xfrm>
        </p:spPr>
        <p:txBody>
          <a:bodyPr>
            <a:noAutofit/>
          </a:bodyPr>
          <a:lstStyle/>
          <a:p>
            <a:r>
              <a:rPr lang="en-US" sz="3200" b="1" dirty="0">
                <a:solidFill>
                  <a:schemeClr val="tx1"/>
                </a:solidFill>
                <a:latin typeface="Helvetica" charset="0"/>
                <a:ea typeface="Helvetica" charset="0"/>
                <a:cs typeface="Helvetica" charset="0"/>
              </a:rPr>
              <a:t>Questions, Reflections, and Discussion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
        <p:nvSpPr>
          <p:cNvPr id="7" name="TextBox 6">
            <a:extLst>
              <a:ext uri="{FF2B5EF4-FFF2-40B4-BE49-F238E27FC236}">
                <a16:creationId xmlns:a16="http://schemas.microsoft.com/office/drawing/2014/main" id="{87186337-7FDD-4CB9-A66D-5BF522B49EA5}"/>
              </a:ext>
            </a:extLst>
          </p:cNvPr>
          <p:cNvSpPr txBox="1"/>
          <p:nvPr/>
        </p:nvSpPr>
        <p:spPr>
          <a:xfrm>
            <a:off x="3464266" y="1578472"/>
            <a:ext cx="4630056" cy="1754326"/>
          </a:xfrm>
          <a:prstGeom prst="rect">
            <a:avLst/>
          </a:prstGeom>
          <a:noFill/>
        </p:spPr>
        <p:txBody>
          <a:bodyPr wrap="square">
            <a:spAutoFit/>
          </a:bodyPr>
          <a:lstStyle/>
          <a:p>
            <a:pPr marL="285750" indent="-285750">
              <a:buFont typeface="Arial" panose="020B0604020202020204" pitchFamily="34" charset="0"/>
              <a:buChar char="•"/>
            </a:pPr>
            <a:r>
              <a:rPr lang="en-US" dirty="0"/>
              <a:t>What did you experience in terms of changes to social connection during the pandemic?</a:t>
            </a:r>
          </a:p>
          <a:p>
            <a:pPr marL="285750" indent="-285750">
              <a:buFont typeface="Arial" panose="020B0604020202020204" pitchFamily="34" charset="0"/>
              <a:buChar char="•"/>
            </a:pPr>
            <a:r>
              <a:rPr lang="en-US" dirty="0"/>
              <a:t>What would help you feel connected to your class?</a:t>
            </a:r>
          </a:p>
          <a:p>
            <a:pPr marL="285750" indent="-285750">
              <a:buFont typeface="Arial" panose="020B0604020202020204" pitchFamily="34" charset="0"/>
              <a:buChar char="•"/>
            </a:pPr>
            <a:r>
              <a:rPr lang="en-US" dirty="0"/>
              <a:t>Are there changes you want to make in terms of how you connect to others?</a:t>
            </a:r>
          </a:p>
        </p:txBody>
      </p:sp>
    </p:spTree>
    <p:extLst>
      <p:ext uri="{BB962C8B-B14F-4D97-AF65-F5344CB8AC3E}">
        <p14:creationId xmlns:p14="http://schemas.microsoft.com/office/powerpoint/2010/main" val="40252314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multi colored wooden stick figures">
            <a:extLst>
              <a:ext uri="{FF2B5EF4-FFF2-40B4-BE49-F238E27FC236}">
                <a16:creationId xmlns:a16="http://schemas.microsoft.com/office/drawing/2014/main" id="{4E6317DF-716B-4F42-9ACA-070B6D5F85B1}"/>
              </a:ext>
            </a:extLst>
          </p:cNvPr>
          <p:cNvPicPr>
            <a:picLocks noChangeAspect="1"/>
          </p:cNvPicPr>
          <p:nvPr/>
        </p:nvPicPr>
        <p:blipFill rotWithShape="1">
          <a:blip r:embed="rId2"/>
          <a:srcRect t="17712" r="9091" b="8445"/>
          <a:stretch/>
        </p:blipFill>
        <p:spPr>
          <a:xfrm>
            <a:off x="20" y="10"/>
            <a:ext cx="9143980" cy="5143490"/>
          </a:xfrm>
          <a:prstGeom prst="rect">
            <a:avLst/>
          </a:prstGeom>
        </p:spPr>
      </p:pic>
      <p:sp>
        <p:nvSpPr>
          <p:cNvPr id="16" name="Rectangle 15">
            <a:extLst>
              <a:ext uri="{FF2B5EF4-FFF2-40B4-BE49-F238E27FC236}">
                <a16:creationId xmlns:a16="http://schemas.microsoft.com/office/drawing/2014/main" id="{7D062B66-BB7A-4F17-8247-C2C101C13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902" cy="51435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Title 4">
            <a:extLst>
              <a:ext uri="{FF2B5EF4-FFF2-40B4-BE49-F238E27FC236}">
                <a16:creationId xmlns:a16="http://schemas.microsoft.com/office/drawing/2014/main" id="{8FA19C20-2B47-43DA-A660-F5D9AC968466}"/>
              </a:ext>
            </a:extLst>
          </p:cNvPr>
          <p:cNvSpPr>
            <a:spLocks noGrp="1"/>
          </p:cNvSpPr>
          <p:nvPr>
            <p:ph type="title"/>
          </p:nvPr>
        </p:nvSpPr>
        <p:spPr>
          <a:xfrm>
            <a:off x="492918" y="374649"/>
            <a:ext cx="5410925" cy="1243649"/>
          </a:xfrm>
        </p:spPr>
        <p:txBody>
          <a:bodyPr vert="horz" lIns="91440" tIns="45720" rIns="91440" bIns="45720" rtlCol="0" anchor="ctr">
            <a:normAutofit fontScale="90000"/>
          </a:bodyPr>
          <a:lstStyle/>
          <a:p>
            <a:pPr defTabSz="914400"/>
            <a:r>
              <a:rPr lang="en-US" sz="3600" spc="-120" dirty="0">
                <a:solidFill>
                  <a:srgbClr val="FFFFFF"/>
                </a:solidFill>
              </a:rPr>
              <a:t>Let’s practice: </a:t>
            </a:r>
            <a:br>
              <a:rPr lang="en-US" sz="5400" spc="-120" dirty="0">
                <a:solidFill>
                  <a:srgbClr val="FFFFFF"/>
                </a:solidFill>
              </a:rPr>
            </a:br>
            <a:r>
              <a:rPr lang="en-US" sz="5400" spc="-120" dirty="0">
                <a:solidFill>
                  <a:srgbClr val="FFFFFF"/>
                </a:solidFill>
              </a:rPr>
              <a:t>Narrative Therapy</a:t>
            </a:r>
          </a:p>
        </p:txBody>
      </p:sp>
      <p:sp>
        <p:nvSpPr>
          <p:cNvPr id="9" name="Content Placeholder 8">
            <a:extLst>
              <a:ext uri="{FF2B5EF4-FFF2-40B4-BE49-F238E27FC236}">
                <a16:creationId xmlns:a16="http://schemas.microsoft.com/office/drawing/2014/main" id="{994866B3-9016-488A-9362-0BDD096A7BC1}"/>
              </a:ext>
            </a:extLst>
          </p:cNvPr>
          <p:cNvSpPr>
            <a:spLocks noGrp="1"/>
          </p:cNvSpPr>
          <p:nvPr>
            <p:ph sz="half" idx="2"/>
          </p:nvPr>
        </p:nvSpPr>
        <p:spPr>
          <a:xfrm>
            <a:off x="507492" y="1618297"/>
            <a:ext cx="4978908" cy="2789011"/>
          </a:xfrm>
        </p:spPr>
        <p:txBody>
          <a:bodyPr vert="horz" lIns="91440" tIns="45720" rIns="91440" bIns="45720" rtlCol="0">
            <a:normAutofit/>
          </a:bodyPr>
          <a:lstStyle/>
          <a:p>
            <a:pPr marL="0" indent="0" defTabSz="914400"/>
            <a:r>
              <a:rPr lang="en-US" sz="1500" b="1" dirty="0">
                <a:solidFill>
                  <a:srgbClr val="FFFFFF"/>
                </a:solidFill>
              </a:rPr>
              <a:t>Guidelines:</a:t>
            </a:r>
          </a:p>
          <a:p>
            <a:pPr defTabSz="914400"/>
            <a:r>
              <a:rPr lang="en-US" sz="1500" dirty="0">
                <a:solidFill>
                  <a:srgbClr val="FFFFFF"/>
                </a:solidFill>
              </a:rPr>
              <a:t>Do not include your name</a:t>
            </a:r>
          </a:p>
          <a:p>
            <a:pPr defTabSz="914400"/>
            <a:r>
              <a:rPr lang="en-US" sz="1500" dirty="0">
                <a:solidFill>
                  <a:srgbClr val="FFFFFF"/>
                </a:solidFill>
              </a:rPr>
              <a:t>Answer as honestly as you are comfortable</a:t>
            </a:r>
          </a:p>
          <a:p>
            <a:pPr defTabSz="914400"/>
            <a:r>
              <a:rPr lang="en-US" sz="1500" dirty="0">
                <a:solidFill>
                  <a:srgbClr val="FFFFFF"/>
                </a:solidFill>
              </a:rPr>
              <a:t>Responses will be randomly selected and read aloud</a:t>
            </a:r>
          </a:p>
          <a:p>
            <a:pPr marL="0" indent="0" defTabSz="914400"/>
            <a:endParaRPr lang="en-US" sz="1500" dirty="0">
              <a:solidFill>
                <a:srgbClr val="FFFFFF"/>
              </a:solidFill>
            </a:endParaRPr>
          </a:p>
          <a:p>
            <a:pPr marL="0" indent="0" defTabSz="914400"/>
            <a:endParaRPr lang="en-US" sz="1500" dirty="0">
              <a:solidFill>
                <a:srgbClr val="FFFFFF"/>
              </a:solidFill>
            </a:endParaRPr>
          </a:p>
          <a:p>
            <a:pPr defTabSz="914400"/>
            <a:r>
              <a:rPr lang="en-US" sz="1500" dirty="0">
                <a:solidFill>
                  <a:srgbClr val="FFFFFF"/>
                </a:solidFill>
              </a:rPr>
              <a:t> “If you really knew me,  you would know…”</a:t>
            </a:r>
          </a:p>
          <a:p>
            <a:pPr defTabSz="914400"/>
            <a:r>
              <a:rPr lang="en-US" sz="1500" dirty="0">
                <a:solidFill>
                  <a:srgbClr val="FFFFFF"/>
                </a:solidFill>
              </a:rPr>
              <a:t> “Some of the things that have become most important to me following the pandemic are…”</a:t>
            </a:r>
          </a:p>
          <a:p>
            <a:pPr defTabSz="914400"/>
            <a:endParaRPr lang="en-US" sz="1500" dirty="0">
              <a:solidFill>
                <a:srgbClr val="FFFFFF"/>
              </a:solidFill>
            </a:endParaRPr>
          </a:p>
        </p:txBody>
      </p:sp>
    </p:spTree>
    <p:extLst>
      <p:ext uri="{BB962C8B-B14F-4D97-AF65-F5344CB8AC3E}">
        <p14:creationId xmlns:p14="http://schemas.microsoft.com/office/powerpoint/2010/main" val="2810809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569ED6-AEF1-45AB-BB99-408BF6ADB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147D22D-B9E5-4E83-B0FC-CBD2FF24FD80}"/>
              </a:ext>
            </a:extLst>
          </p:cNvPr>
          <p:cNvSpPr>
            <a:spLocks noGrp="1"/>
          </p:cNvSpPr>
          <p:nvPr>
            <p:ph type="title"/>
          </p:nvPr>
        </p:nvSpPr>
        <p:spPr>
          <a:xfrm>
            <a:off x="6129909" y="374649"/>
            <a:ext cx="2551176" cy="1440180"/>
          </a:xfrm>
        </p:spPr>
        <p:txBody>
          <a:bodyPr vert="horz" lIns="91440" tIns="45720" rIns="91440" bIns="45720" rtlCol="0" anchor="b">
            <a:normAutofit/>
          </a:bodyPr>
          <a:lstStyle/>
          <a:p>
            <a:pPr defTabSz="914400"/>
            <a:r>
              <a:rPr lang="en-US" sz="3000" spc="-120">
                <a:solidFill>
                  <a:srgbClr val="FFFFFF"/>
                </a:solidFill>
              </a:rPr>
              <a:t>Science and Theory of Social Connection</a:t>
            </a:r>
          </a:p>
        </p:txBody>
      </p:sp>
      <p:pic>
        <p:nvPicPr>
          <p:cNvPr id="10" name="Picture 9" descr="People holding hands">
            <a:extLst>
              <a:ext uri="{FF2B5EF4-FFF2-40B4-BE49-F238E27FC236}">
                <a16:creationId xmlns:a16="http://schemas.microsoft.com/office/drawing/2014/main" id="{8F32EBA2-8E7B-4E8C-9BE9-46AEDCF169C9}"/>
              </a:ext>
            </a:extLst>
          </p:cNvPr>
          <p:cNvPicPr>
            <a:picLocks noChangeAspect="1"/>
          </p:cNvPicPr>
          <p:nvPr/>
        </p:nvPicPr>
        <p:blipFill>
          <a:blip r:embed="rId3"/>
          <a:stretch>
            <a:fillRect/>
          </a:stretch>
        </p:blipFill>
        <p:spPr>
          <a:xfrm>
            <a:off x="475499" y="1004003"/>
            <a:ext cx="4708897" cy="3143188"/>
          </a:xfrm>
          <a:prstGeom prst="rect">
            <a:avLst/>
          </a:prstGeom>
        </p:spPr>
      </p:pic>
      <p:sp>
        <p:nvSpPr>
          <p:cNvPr id="8" name="Content Placeholder 7">
            <a:extLst>
              <a:ext uri="{FF2B5EF4-FFF2-40B4-BE49-F238E27FC236}">
                <a16:creationId xmlns:a16="http://schemas.microsoft.com/office/drawing/2014/main" id="{77650E7C-74A9-4EAD-AA50-DA83C910984B}"/>
              </a:ext>
            </a:extLst>
          </p:cNvPr>
          <p:cNvSpPr>
            <a:spLocks noGrp="1"/>
          </p:cNvSpPr>
          <p:nvPr>
            <p:ph sz="half" idx="2"/>
          </p:nvPr>
        </p:nvSpPr>
        <p:spPr>
          <a:xfrm>
            <a:off x="6129909" y="1814829"/>
            <a:ext cx="2551176" cy="2518569"/>
          </a:xfrm>
        </p:spPr>
        <p:txBody>
          <a:bodyPr vert="horz" lIns="91440" tIns="45720" rIns="91440" bIns="45720" rtlCol="0">
            <a:normAutofit/>
          </a:bodyPr>
          <a:lstStyle/>
          <a:p>
            <a:pPr defTabSz="914400">
              <a:buFont typeface="Arial" panose="020B0604020202020204" pitchFamily="34" charset="0"/>
              <a:buChar char="•"/>
            </a:pPr>
            <a:r>
              <a:rPr lang="en-US" sz="1400" dirty="0"/>
              <a:t>  Yalom’s stages of group cohesion</a:t>
            </a:r>
          </a:p>
          <a:p>
            <a:pPr defTabSz="914400">
              <a:buFont typeface="Arial" panose="020B0604020202020204" pitchFamily="34" charset="0"/>
              <a:buChar char="•"/>
            </a:pPr>
            <a:r>
              <a:rPr lang="en-US" sz="1400" dirty="0"/>
              <a:t> Attachment theory</a:t>
            </a:r>
          </a:p>
          <a:p>
            <a:pPr defTabSz="914400"/>
            <a:endParaRPr lang="en-US" sz="1400" dirty="0"/>
          </a:p>
        </p:txBody>
      </p:sp>
    </p:spTree>
    <p:extLst>
      <p:ext uri="{BB962C8B-B14F-4D97-AF65-F5344CB8AC3E}">
        <p14:creationId xmlns:p14="http://schemas.microsoft.com/office/powerpoint/2010/main" val="204712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E4E9CA-FD35-481D-A573-D64C95CDF76B}"/>
              </a:ext>
            </a:extLst>
          </p:cNvPr>
          <p:cNvSpPr>
            <a:spLocks noGrp="1"/>
          </p:cNvSpPr>
          <p:nvPr>
            <p:ph type="title"/>
          </p:nvPr>
        </p:nvSpPr>
        <p:spPr>
          <a:xfrm>
            <a:off x="492918" y="374649"/>
            <a:ext cx="8079581" cy="1243649"/>
          </a:xfrm>
        </p:spPr>
        <p:txBody>
          <a:bodyPr vert="horz" lIns="91440" tIns="45720" rIns="91440" bIns="45720" rtlCol="0" anchor="ctr">
            <a:normAutofit/>
          </a:bodyPr>
          <a:lstStyle/>
          <a:p>
            <a:pPr defTabSz="914400"/>
            <a:r>
              <a:rPr lang="en-US" sz="4600" spc="-120"/>
              <a:t>Yalom’s Stages of Group Cohesion</a:t>
            </a:r>
          </a:p>
        </p:txBody>
      </p:sp>
      <p:graphicFrame>
        <p:nvGraphicFramePr>
          <p:cNvPr id="18" name="Content Placeholder 7">
            <a:extLst>
              <a:ext uri="{FF2B5EF4-FFF2-40B4-BE49-F238E27FC236}">
                <a16:creationId xmlns:a16="http://schemas.microsoft.com/office/drawing/2014/main" id="{884397E7-22A9-40F5-9A77-373E763AE572}"/>
              </a:ext>
            </a:extLst>
          </p:cNvPr>
          <p:cNvGraphicFramePr>
            <a:graphicFrameLocks noGrp="1"/>
          </p:cNvGraphicFramePr>
          <p:nvPr>
            <p:ph sz="half" idx="1"/>
            <p:extLst>
              <p:ext uri="{D42A27DB-BD31-4B8C-83A1-F6EECF244321}">
                <p14:modId xmlns:p14="http://schemas.microsoft.com/office/powerpoint/2010/main" val="2929271797"/>
              </p:ext>
            </p:extLst>
          </p:nvPr>
        </p:nvGraphicFramePr>
        <p:xfrm>
          <a:off x="507206" y="1780161"/>
          <a:ext cx="8065294" cy="2699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1653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6BAE56-2986-48B8-9D71-B0FA465D9CF9}"/>
              </a:ext>
            </a:extLst>
          </p:cNvPr>
          <p:cNvSpPr>
            <a:spLocks noGrp="1"/>
          </p:cNvSpPr>
          <p:nvPr>
            <p:ph type="title"/>
          </p:nvPr>
        </p:nvSpPr>
        <p:spPr>
          <a:xfrm>
            <a:off x="3512343" y="374649"/>
            <a:ext cx="4922045" cy="1243649"/>
          </a:xfrm>
        </p:spPr>
        <p:txBody>
          <a:bodyPr>
            <a:normAutofit/>
          </a:bodyPr>
          <a:lstStyle/>
          <a:p>
            <a:r>
              <a:rPr lang="en-US"/>
              <a:t>Attachment Theory</a:t>
            </a:r>
          </a:p>
        </p:txBody>
      </p:sp>
      <p:pic>
        <p:nvPicPr>
          <p:cNvPr id="2" name="Picture 1">
            <a:extLst>
              <a:ext uri="{FF2B5EF4-FFF2-40B4-BE49-F238E27FC236}">
                <a16:creationId xmlns:a16="http://schemas.microsoft.com/office/drawing/2014/main" id="{2A77AEFE-0667-44F8-9BE5-03464E1164FF}"/>
              </a:ext>
            </a:extLst>
          </p:cNvPr>
          <p:cNvPicPr>
            <a:picLocks noChangeAspect="1"/>
          </p:cNvPicPr>
          <p:nvPr/>
        </p:nvPicPr>
        <p:blipFill rotWithShape="1">
          <a:blip r:embed="rId2"/>
          <a:srcRect l="5677" r="5336" b="2"/>
          <a:stretch/>
        </p:blipFill>
        <p:spPr>
          <a:xfrm>
            <a:off x="20" y="10"/>
            <a:ext cx="3058077" cy="5148303"/>
          </a:xfrm>
          <a:prstGeom prst="rect">
            <a:avLst/>
          </a:prstGeom>
        </p:spPr>
      </p:pic>
      <p:sp>
        <p:nvSpPr>
          <p:cNvPr id="16" name="Content Placeholder 9">
            <a:extLst>
              <a:ext uri="{FF2B5EF4-FFF2-40B4-BE49-F238E27FC236}">
                <a16:creationId xmlns:a16="http://schemas.microsoft.com/office/drawing/2014/main" id="{CA4A7B3C-1A08-4168-BCC9-ECDAA8FE9353}"/>
              </a:ext>
            </a:extLst>
          </p:cNvPr>
          <p:cNvSpPr>
            <a:spLocks noGrp="1"/>
          </p:cNvSpPr>
          <p:nvPr>
            <p:ph idx="1"/>
          </p:nvPr>
        </p:nvSpPr>
        <p:spPr>
          <a:xfrm>
            <a:off x="3526917" y="1508760"/>
            <a:ext cx="4821746" cy="2824638"/>
          </a:xfrm>
        </p:spPr>
        <p:txBody>
          <a:bodyPr>
            <a:normAutofit/>
          </a:bodyPr>
          <a:lstStyle/>
          <a:p>
            <a:pPr fontAlgn="base">
              <a:buFont typeface="Arial" panose="020B0604020202020204" pitchFamily="34" charset="0"/>
              <a:buChar char="•"/>
            </a:pPr>
            <a:r>
              <a:rPr lang="en-US" sz="1100"/>
              <a:t> An evolutionary theory of relationships that emphasizes the interactions between a human and their primary caregivers at the beginning of life.</a:t>
            </a:r>
          </a:p>
          <a:p>
            <a:pPr lvl="1" fontAlgn="base"/>
            <a:r>
              <a:rPr lang="en-US" sz="1100"/>
              <a:t>- We develop an attachment pattern that shapes future relationship patterns.</a:t>
            </a:r>
          </a:p>
          <a:p>
            <a:pPr lvl="1" fontAlgn="base"/>
            <a:r>
              <a:rPr lang="en-US" sz="1100"/>
              <a:t>- Attachment is triggered when we are faced with stress, separation, illness, trauma etc.​</a:t>
            </a:r>
          </a:p>
          <a:p>
            <a:pPr fontAlgn="base">
              <a:buFont typeface="Arial" panose="020B0604020202020204" pitchFamily="34" charset="0"/>
              <a:buChar char="•"/>
            </a:pPr>
            <a:r>
              <a:rPr lang="en-US" sz="1100"/>
              <a:t> Strange situation studies (Ainsworth, 1970s)​</a:t>
            </a:r>
          </a:p>
          <a:p>
            <a:pPr fontAlgn="base">
              <a:buFont typeface="Arial" panose="020B0604020202020204" pitchFamily="34" charset="0"/>
              <a:buChar char="•"/>
            </a:pPr>
            <a:r>
              <a:rPr lang="en-US" sz="1100"/>
              <a:t> Categorizations of attachment​</a:t>
            </a:r>
          </a:p>
          <a:p>
            <a:pPr lvl="1" fontAlgn="base"/>
            <a:r>
              <a:rPr lang="en-US" sz="1100"/>
              <a:t>- Initially identified four attachment styles</a:t>
            </a:r>
          </a:p>
          <a:p>
            <a:pPr lvl="1" fontAlgn="base"/>
            <a:r>
              <a:rPr lang="en-US" sz="1100"/>
              <a:t>- Secure vs. Insecure​</a:t>
            </a:r>
          </a:p>
          <a:p>
            <a:pPr lvl="1" fontAlgn="base"/>
            <a:r>
              <a:rPr lang="en-US" sz="1100"/>
              <a:t>- Avoidant and Anxious​</a:t>
            </a:r>
          </a:p>
          <a:p>
            <a:pPr fontAlgn="base">
              <a:buFont typeface="Arial" panose="020B0604020202020204" pitchFamily="34" charset="0"/>
              <a:buChar char="•"/>
            </a:pPr>
            <a:r>
              <a:rPr lang="en-US" sz="1100"/>
              <a:t> Relationship characteristics​ (R &amp; J)</a:t>
            </a:r>
          </a:p>
        </p:txBody>
      </p:sp>
    </p:spTree>
    <p:extLst>
      <p:ext uri="{BB962C8B-B14F-4D97-AF65-F5344CB8AC3E}">
        <p14:creationId xmlns:p14="http://schemas.microsoft.com/office/powerpoint/2010/main" val="174839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1AD9-6C02-4CA5-BFE7-3DD4490F843D}"/>
              </a:ext>
            </a:extLst>
          </p:cNvPr>
          <p:cNvSpPr>
            <a:spLocks noGrp="1"/>
          </p:cNvSpPr>
          <p:nvPr>
            <p:ph type="title"/>
          </p:nvPr>
        </p:nvSpPr>
        <p:spPr>
          <a:xfrm>
            <a:off x="492918" y="374649"/>
            <a:ext cx="8079581" cy="1243649"/>
          </a:xfrm>
        </p:spPr>
        <p:txBody>
          <a:bodyPr>
            <a:normAutofit/>
          </a:bodyPr>
          <a:lstStyle/>
          <a:p>
            <a:r>
              <a:rPr lang="en-US" sz="2800" dirty="0"/>
              <a:t>Physiological Explanations For Health Benefits of Social Ties</a:t>
            </a:r>
            <a:br>
              <a:rPr lang="en-US" sz="2800" dirty="0"/>
            </a:br>
            <a:endParaRPr lang="en-US" sz="2800" dirty="0"/>
          </a:p>
        </p:txBody>
      </p:sp>
      <p:graphicFrame>
        <p:nvGraphicFramePr>
          <p:cNvPr id="5" name="Content Placeholder 2">
            <a:extLst>
              <a:ext uri="{FF2B5EF4-FFF2-40B4-BE49-F238E27FC236}">
                <a16:creationId xmlns:a16="http://schemas.microsoft.com/office/drawing/2014/main" id="{98F3D86B-64E8-46E4-A9D6-16ECA931FD2E}"/>
              </a:ext>
            </a:extLst>
          </p:cNvPr>
          <p:cNvGraphicFramePr>
            <a:graphicFrameLocks noGrp="1"/>
          </p:cNvGraphicFramePr>
          <p:nvPr>
            <p:ph idx="1"/>
            <p:extLst>
              <p:ext uri="{D42A27DB-BD31-4B8C-83A1-F6EECF244321}">
                <p14:modId xmlns:p14="http://schemas.microsoft.com/office/powerpoint/2010/main" val="251564873"/>
              </p:ext>
            </p:extLst>
          </p:nvPr>
        </p:nvGraphicFramePr>
        <p:xfrm>
          <a:off x="507206" y="1780161"/>
          <a:ext cx="8065294" cy="2699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51B1135-B06C-4513-B2FA-0DD374AF8084}"/>
              </a:ext>
            </a:extLst>
          </p:cNvPr>
          <p:cNvSpPr txBox="1"/>
          <p:nvPr/>
        </p:nvSpPr>
        <p:spPr>
          <a:xfrm>
            <a:off x="0" y="4574624"/>
            <a:ext cx="8388000" cy="430887"/>
          </a:xfrm>
          <a:prstGeom prst="rect">
            <a:avLst/>
          </a:prstGeom>
          <a:noFill/>
        </p:spPr>
        <p:txBody>
          <a:bodyPr wrap="square" rtlCol="0" anchor="t">
            <a:spAutoFit/>
          </a:bodyPr>
          <a:lstStyle/>
          <a:p>
            <a:r>
              <a:rPr lang="en-US" sz="1100" dirty="0" err="1">
                <a:ea typeface="+mn-lt"/>
                <a:cs typeface="+mn-lt"/>
              </a:rPr>
              <a:t>Umberson</a:t>
            </a:r>
            <a:r>
              <a:rPr lang="en-US" sz="1100" dirty="0">
                <a:ea typeface="+mn-lt"/>
                <a:cs typeface="+mn-lt"/>
              </a:rPr>
              <a:t> D, </a:t>
            </a:r>
            <a:r>
              <a:rPr lang="en-US" sz="1100" dirty="0" err="1">
                <a:ea typeface="+mn-lt"/>
                <a:cs typeface="+mn-lt"/>
              </a:rPr>
              <a:t>Karas</a:t>
            </a:r>
            <a:r>
              <a:rPr lang="en-US" sz="1100" dirty="0">
                <a:ea typeface="+mn-lt"/>
                <a:cs typeface="+mn-lt"/>
              </a:rPr>
              <a:t> Montez J. Social relationships and health: A flashpoint for health policy. </a:t>
            </a:r>
            <a:r>
              <a:rPr lang="en-US" sz="1100" i="1" dirty="0">
                <a:ea typeface="+mn-lt"/>
                <a:cs typeface="+mn-lt"/>
              </a:rPr>
              <a:t>Journal of health and social behavior. </a:t>
            </a:r>
            <a:r>
              <a:rPr lang="en-US" sz="1100" dirty="0">
                <a:ea typeface="+mn-lt"/>
                <a:cs typeface="+mn-lt"/>
              </a:rPr>
              <a:t>2010;51(1_suppl):S54-S66.</a:t>
            </a:r>
            <a:endParaRPr lang="en-US" sz="1100" dirty="0"/>
          </a:p>
        </p:txBody>
      </p:sp>
      <p:sp>
        <p:nvSpPr>
          <p:cNvPr id="7" name="Footer Placeholder 4">
            <a:extLst>
              <a:ext uri="{FF2B5EF4-FFF2-40B4-BE49-F238E27FC236}">
                <a16:creationId xmlns:a16="http://schemas.microsoft.com/office/drawing/2014/main" id="{9FD13A1C-127B-4461-97D7-26C5ED8AFD32}"/>
              </a:ext>
            </a:extLst>
          </p:cNvPr>
          <p:cNvSpPr>
            <a:spLocks noGrp="1"/>
          </p:cNvSpPr>
          <p:nvPr>
            <p:ph type="ftr" sz="quarter" idx="11"/>
          </p:nvPr>
        </p:nvSpPr>
        <p:spPr>
          <a:xfrm>
            <a:off x="2893564" y="6453386"/>
            <a:ext cx="6280830" cy="404614"/>
          </a:xfrm>
        </p:spPr>
        <p:txBody>
          <a:bodyPr/>
          <a:lstStyle/>
          <a:p>
            <a:r>
              <a:rPr lang="en-US" dirty="0"/>
              <a:t>American College of Lifestyle Medicine 2020. All rights reserved.</a:t>
            </a:r>
          </a:p>
        </p:txBody>
      </p:sp>
      <p:sp>
        <p:nvSpPr>
          <p:cNvPr id="9" name="TextBox 8">
            <a:extLst>
              <a:ext uri="{FF2B5EF4-FFF2-40B4-BE49-F238E27FC236}">
                <a16:creationId xmlns:a16="http://schemas.microsoft.com/office/drawing/2014/main" id="{ADB28CF8-CA98-4346-B3AF-E679A1B43D84}"/>
              </a:ext>
            </a:extLst>
          </p:cNvPr>
          <p:cNvSpPr txBox="1"/>
          <p:nvPr/>
        </p:nvSpPr>
        <p:spPr>
          <a:xfrm>
            <a:off x="2451600" y="4926525"/>
            <a:ext cx="4586400" cy="276999"/>
          </a:xfrm>
          <a:prstGeom prst="rect">
            <a:avLst/>
          </a:prstGeom>
          <a:noFill/>
        </p:spPr>
        <p:txBody>
          <a:bodyPr wrap="square">
            <a:spAutoFit/>
          </a:bodyPr>
          <a:lstStyle/>
          <a:p>
            <a:r>
              <a:rPr lang="en-US" sz="1200" dirty="0"/>
              <a:t>American College of Lifestyle Medicine 2020. All rights reserved.</a:t>
            </a:r>
          </a:p>
        </p:txBody>
      </p:sp>
    </p:spTree>
    <p:extLst>
      <p:ext uri="{BB962C8B-B14F-4D97-AF65-F5344CB8AC3E}">
        <p14:creationId xmlns:p14="http://schemas.microsoft.com/office/powerpoint/2010/main" val="193367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erson facing brick wall">
            <a:extLst>
              <a:ext uri="{FF2B5EF4-FFF2-40B4-BE49-F238E27FC236}">
                <a16:creationId xmlns:a16="http://schemas.microsoft.com/office/drawing/2014/main" id="{6DF286C6-CEEC-496D-A4BB-13E8557D9BC4}"/>
              </a:ext>
            </a:extLst>
          </p:cNvPr>
          <p:cNvPicPr>
            <a:picLocks noChangeAspect="1"/>
          </p:cNvPicPr>
          <p:nvPr/>
        </p:nvPicPr>
        <p:blipFill rotWithShape="1">
          <a:blip r:embed="rId2">
            <a:duotone>
              <a:schemeClr val="bg2">
                <a:shade val="45000"/>
                <a:satMod val="135000"/>
              </a:schemeClr>
              <a:prstClr val="white"/>
            </a:duotone>
            <a:alphaModFix amt="35000"/>
          </a:blip>
          <a:srcRect b="15731"/>
          <a:stretch/>
        </p:blipFill>
        <p:spPr>
          <a:xfrm>
            <a:off x="0" y="0"/>
            <a:ext cx="9143980" cy="5143490"/>
          </a:xfrm>
          <a:prstGeom prst="rect">
            <a:avLst/>
          </a:prstGeom>
        </p:spPr>
      </p:pic>
      <p:sp>
        <p:nvSpPr>
          <p:cNvPr id="5" name="Title 4">
            <a:extLst>
              <a:ext uri="{FF2B5EF4-FFF2-40B4-BE49-F238E27FC236}">
                <a16:creationId xmlns:a16="http://schemas.microsoft.com/office/drawing/2014/main" id="{0DCD9E1D-F861-4255-A5BB-0321F8303ABB}"/>
              </a:ext>
            </a:extLst>
          </p:cNvPr>
          <p:cNvSpPr>
            <a:spLocks noGrp="1"/>
          </p:cNvSpPr>
          <p:nvPr>
            <p:ph type="title"/>
          </p:nvPr>
        </p:nvSpPr>
        <p:spPr>
          <a:xfrm>
            <a:off x="492918" y="374649"/>
            <a:ext cx="8079581" cy="1243649"/>
          </a:xfrm>
        </p:spPr>
        <p:txBody>
          <a:bodyPr>
            <a:normAutofit/>
          </a:bodyPr>
          <a:lstStyle/>
          <a:p>
            <a:r>
              <a:rPr lang="en-US" dirty="0"/>
              <a:t>Barriers to Building Positive Relationships</a:t>
            </a:r>
          </a:p>
        </p:txBody>
      </p:sp>
      <p:sp>
        <p:nvSpPr>
          <p:cNvPr id="3" name="Content Placeholder 2">
            <a:extLst>
              <a:ext uri="{FF2B5EF4-FFF2-40B4-BE49-F238E27FC236}">
                <a16:creationId xmlns:a16="http://schemas.microsoft.com/office/drawing/2014/main" id="{5473A851-5C8B-45D6-BC72-4A6368DC0457}"/>
              </a:ext>
            </a:extLst>
          </p:cNvPr>
          <p:cNvSpPr>
            <a:spLocks noGrp="1"/>
          </p:cNvSpPr>
          <p:nvPr>
            <p:ph idx="1"/>
          </p:nvPr>
        </p:nvSpPr>
        <p:spPr>
          <a:xfrm>
            <a:off x="507492" y="1508760"/>
            <a:ext cx="8065293" cy="2824638"/>
          </a:xfrm>
        </p:spPr>
        <p:txBody>
          <a:bodyPr>
            <a:normAutofit/>
          </a:bodyPr>
          <a:lstStyle/>
          <a:p>
            <a:pPr>
              <a:buFont typeface="Arial" panose="020B0604020202020204" pitchFamily="34" charset="0"/>
              <a:buChar char="•"/>
            </a:pPr>
            <a:r>
              <a:rPr lang="en-US">
                <a:latin typeface="+mn-lt"/>
              </a:rPr>
              <a:t> Technology</a:t>
            </a:r>
          </a:p>
          <a:p>
            <a:pPr>
              <a:buFont typeface="Arial" panose="020B0604020202020204" pitchFamily="34" charset="0"/>
              <a:buChar char="•"/>
            </a:pPr>
            <a:r>
              <a:rPr lang="en-US">
                <a:latin typeface="+mn-lt"/>
              </a:rPr>
              <a:t> Lack of self-confidence</a:t>
            </a:r>
          </a:p>
          <a:p>
            <a:pPr>
              <a:buFont typeface="Arial" panose="020B0604020202020204" pitchFamily="34" charset="0"/>
              <a:buChar char="•"/>
            </a:pPr>
            <a:r>
              <a:rPr lang="en-US">
                <a:latin typeface="+mn-lt"/>
              </a:rPr>
              <a:t> Lack of interpersonal skills</a:t>
            </a:r>
          </a:p>
          <a:p>
            <a:pPr>
              <a:buFont typeface="Arial" panose="020B0604020202020204" pitchFamily="34" charset="0"/>
              <a:buChar char="•"/>
            </a:pPr>
            <a:r>
              <a:rPr lang="en-US">
                <a:latin typeface="+mn-lt"/>
              </a:rPr>
              <a:t> Reluctance to interact with others</a:t>
            </a:r>
          </a:p>
          <a:p>
            <a:pPr>
              <a:buFont typeface="Arial" panose="020B0604020202020204" pitchFamily="34" charset="0"/>
              <a:buChar char="•"/>
            </a:pPr>
            <a:r>
              <a:rPr lang="en-US">
                <a:latin typeface="+mn-lt"/>
              </a:rPr>
              <a:t> Poor communication skills</a:t>
            </a:r>
          </a:p>
          <a:p>
            <a:pPr>
              <a:buFont typeface="Arial" panose="020B0604020202020204" pitchFamily="34" charset="0"/>
              <a:buChar char="•"/>
            </a:pPr>
            <a:r>
              <a:rPr lang="en-US">
                <a:latin typeface="+mn-lt"/>
              </a:rPr>
              <a:t> Fear of change</a:t>
            </a:r>
          </a:p>
          <a:p>
            <a:pPr>
              <a:buFont typeface="Arial" panose="020B0604020202020204" pitchFamily="34" charset="0"/>
              <a:buChar char="•"/>
            </a:pPr>
            <a:r>
              <a:rPr lang="en-US">
                <a:latin typeface="+mn-lt"/>
              </a:rPr>
              <a:t> Their surroundings</a:t>
            </a:r>
          </a:p>
          <a:p>
            <a:endParaRPr lang="en-US" dirty="0"/>
          </a:p>
        </p:txBody>
      </p:sp>
    </p:spTree>
    <p:extLst>
      <p:ext uri="{BB962C8B-B14F-4D97-AF65-F5344CB8AC3E}">
        <p14:creationId xmlns:p14="http://schemas.microsoft.com/office/powerpoint/2010/main" val="1480977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uzzle pieces">
            <a:extLst>
              <a:ext uri="{FF2B5EF4-FFF2-40B4-BE49-F238E27FC236}">
                <a16:creationId xmlns:a16="http://schemas.microsoft.com/office/drawing/2014/main" id="{CA961AA6-10B3-4BCA-8BC9-122D5EDB606A}"/>
              </a:ext>
            </a:extLst>
          </p:cNvPr>
          <p:cNvPicPr>
            <a:picLocks noChangeAspect="1"/>
          </p:cNvPicPr>
          <p:nvPr/>
        </p:nvPicPr>
        <p:blipFill rotWithShape="1">
          <a:blip r:embed="rId2">
            <a:alphaModFix amt="25000"/>
          </a:blip>
          <a:srcRect t="4793" b="10620"/>
          <a:stretch/>
        </p:blipFill>
        <p:spPr>
          <a:xfrm>
            <a:off x="20" y="10"/>
            <a:ext cx="9143980" cy="5143490"/>
          </a:xfrm>
          <a:prstGeom prst="rect">
            <a:avLst/>
          </a:prstGeom>
        </p:spPr>
      </p:pic>
      <p:sp>
        <p:nvSpPr>
          <p:cNvPr id="2" name="Title 1">
            <a:extLst>
              <a:ext uri="{FF2B5EF4-FFF2-40B4-BE49-F238E27FC236}">
                <a16:creationId xmlns:a16="http://schemas.microsoft.com/office/drawing/2014/main" id="{62C95039-99B3-4F29-A7BF-8402D1111FD1}"/>
              </a:ext>
            </a:extLst>
          </p:cNvPr>
          <p:cNvSpPr>
            <a:spLocks noGrp="1"/>
          </p:cNvSpPr>
          <p:nvPr>
            <p:ph type="title"/>
          </p:nvPr>
        </p:nvSpPr>
        <p:spPr>
          <a:xfrm>
            <a:off x="492918" y="374649"/>
            <a:ext cx="8079581" cy="1243649"/>
          </a:xfrm>
        </p:spPr>
        <p:txBody>
          <a:bodyPr vert="horz" lIns="91440" tIns="45720" rIns="91440" bIns="45720" rtlCol="0" anchor="ctr">
            <a:normAutofit/>
          </a:bodyPr>
          <a:lstStyle/>
          <a:p>
            <a:pPr defTabSz="914400"/>
            <a:r>
              <a:rPr lang="en-US" sz="5400" spc="-120">
                <a:solidFill>
                  <a:schemeClr val="tx1"/>
                </a:solidFill>
              </a:rPr>
              <a:t>Loneliness vs Social Isolation</a:t>
            </a:r>
          </a:p>
        </p:txBody>
      </p:sp>
      <p:sp>
        <p:nvSpPr>
          <p:cNvPr id="4" name="TextBox 3">
            <a:extLst>
              <a:ext uri="{FF2B5EF4-FFF2-40B4-BE49-F238E27FC236}">
                <a16:creationId xmlns:a16="http://schemas.microsoft.com/office/drawing/2014/main" id="{4A41E805-A1FA-437E-871C-8D60D01B56A7}"/>
              </a:ext>
            </a:extLst>
          </p:cNvPr>
          <p:cNvSpPr txBox="1"/>
          <p:nvPr/>
        </p:nvSpPr>
        <p:spPr>
          <a:xfrm>
            <a:off x="507492" y="1508760"/>
            <a:ext cx="3986491" cy="2997926"/>
          </a:xfrm>
          <a:prstGeom prst="rect">
            <a:avLst/>
          </a:prstGeom>
        </p:spPr>
        <p:txBody>
          <a:bodyPr vert="horz" lIns="91440" tIns="45720" rIns="91440" bIns="45720" rtlCol="0">
            <a:normAutofit/>
          </a:bodyPr>
          <a:lstStyle/>
          <a:p>
            <a:pPr defTabSz="914400">
              <a:lnSpc>
                <a:spcPct val="85000"/>
              </a:lnSpc>
              <a:spcAft>
                <a:spcPts val="600"/>
              </a:spcAft>
              <a:buFont typeface="Arial" pitchFamily="34" charset="0"/>
              <a:buChar char=" "/>
            </a:pPr>
            <a:r>
              <a:rPr lang="en-US" b="1" dirty="0"/>
              <a:t>Loneliness</a:t>
            </a:r>
          </a:p>
          <a:p>
            <a:pPr defTabSz="914400">
              <a:lnSpc>
                <a:spcPct val="85000"/>
              </a:lnSpc>
              <a:spcAft>
                <a:spcPts val="600"/>
              </a:spcAft>
              <a:buFont typeface="Arial" pitchFamily="34" charset="0"/>
              <a:buChar char=" "/>
            </a:pPr>
            <a:endParaRPr lang="en-US" dirty="0"/>
          </a:p>
          <a:p>
            <a:pPr marL="285750" indent="-285750" defTabSz="914400">
              <a:lnSpc>
                <a:spcPct val="85000"/>
              </a:lnSpc>
              <a:spcAft>
                <a:spcPts val="600"/>
              </a:spcAft>
              <a:buFont typeface="Arial" panose="020B0604020202020204" pitchFamily="34" charset="0"/>
              <a:buChar char="•"/>
            </a:pPr>
            <a:r>
              <a:rPr lang="en-US" dirty="0"/>
              <a:t> Subjective mental state</a:t>
            </a:r>
          </a:p>
          <a:p>
            <a:pPr marL="285750" indent="-285750" defTabSz="914400">
              <a:lnSpc>
                <a:spcPct val="85000"/>
              </a:lnSpc>
              <a:spcAft>
                <a:spcPts val="600"/>
              </a:spcAft>
              <a:buFont typeface="Arial" panose="020B0604020202020204" pitchFamily="34" charset="0"/>
              <a:buChar char="•"/>
            </a:pPr>
            <a:r>
              <a:rPr lang="en-US" dirty="0"/>
              <a:t> Inability to connect or communicate with others</a:t>
            </a:r>
          </a:p>
          <a:p>
            <a:pPr marL="285750" indent="-285750" defTabSz="914400">
              <a:lnSpc>
                <a:spcPct val="85000"/>
              </a:lnSpc>
              <a:spcAft>
                <a:spcPts val="600"/>
              </a:spcAft>
              <a:buFont typeface="Arial" panose="020B0604020202020204" pitchFamily="34" charset="0"/>
              <a:buChar char="•"/>
            </a:pPr>
            <a:r>
              <a:rPr lang="en-US" dirty="0"/>
              <a:t> Emotional, physical, and social factors contribute</a:t>
            </a:r>
          </a:p>
          <a:p>
            <a:pPr defTabSz="914400">
              <a:lnSpc>
                <a:spcPct val="85000"/>
              </a:lnSpc>
              <a:spcAft>
                <a:spcPts val="600"/>
              </a:spcAft>
              <a:buFont typeface="Arial" pitchFamily="34" charset="0"/>
              <a:buChar char=" "/>
            </a:pPr>
            <a:endParaRPr lang="en-US" dirty="0"/>
          </a:p>
        </p:txBody>
      </p:sp>
      <p:sp>
        <p:nvSpPr>
          <p:cNvPr id="5" name="TextBox 4">
            <a:extLst>
              <a:ext uri="{FF2B5EF4-FFF2-40B4-BE49-F238E27FC236}">
                <a16:creationId xmlns:a16="http://schemas.microsoft.com/office/drawing/2014/main" id="{3DB0A1AF-78F8-47DA-9B6E-4A45B1A3974A}"/>
              </a:ext>
            </a:extLst>
          </p:cNvPr>
          <p:cNvSpPr txBox="1"/>
          <p:nvPr/>
        </p:nvSpPr>
        <p:spPr>
          <a:xfrm>
            <a:off x="4840513" y="1508759"/>
            <a:ext cx="4078515" cy="2062103"/>
          </a:xfrm>
          <a:prstGeom prst="rect">
            <a:avLst/>
          </a:prstGeom>
          <a:noFill/>
        </p:spPr>
        <p:txBody>
          <a:bodyPr wrap="square" rtlCol="0">
            <a:spAutoFit/>
          </a:bodyPr>
          <a:lstStyle/>
          <a:p>
            <a:pPr>
              <a:spcAft>
                <a:spcPts val="600"/>
              </a:spcAft>
            </a:pPr>
            <a:r>
              <a:rPr lang="en-US" b="1" dirty="0"/>
              <a:t>Social Isolation</a:t>
            </a:r>
          </a:p>
          <a:p>
            <a:pPr marL="285750" indent="-285750">
              <a:spcAft>
                <a:spcPts val="600"/>
              </a:spcAft>
              <a:buFont typeface="Arial" panose="020B0604020202020204" pitchFamily="34" charset="0"/>
              <a:buChar char="•"/>
            </a:pPr>
            <a:r>
              <a:rPr lang="en-US" dirty="0"/>
              <a:t>Physical state</a:t>
            </a:r>
          </a:p>
          <a:p>
            <a:pPr marL="285750" indent="-285750">
              <a:spcAft>
                <a:spcPts val="600"/>
              </a:spcAft>
              <a:buFont typeface="Arial" panose="020B0604020202020204" pitchFamily="34" charset="0"/>
              <a:buChar char="•"/>
            </a:pPr>
            <a:r>
              <a:rPr lang="en-US" dirty="0"/>
              <a:t>Voluntary or involuntary absence of having contact with other individuals</a:t>
            </a:r>
          </a:p>
          <a:p>
            <a:pPr marL="285750" indent="-285750">
              <a:spcAft>
                <a:spcPts val="600"/>
              </a:spcAft>
              <a:buFont typeface="Arial" panose="020B0604020202020204" pitchFamily="34" charset="0"/>
              <a:buChar char="•"/>
            </a:pPr>
            <a:r>
              <a:rPr lang="en-US" dirty="0"/>
              <a:t>Alone, but not enjoying it</a:t>
            </a:r>
          </a:p>
          <a:p>
            <a:pPr>
              <a:spcAft>
                <a:spcPts val="600"/>
              </a:spcAft>
            </a:pPr>
            <a:endParaRPr lang="en-US" dirty="0"/>
          </a:p>
        </p:txBody>
      </p:sp>
    </p:spTree>
    <p:extLst>
      <p:ext uri="{BB962C8B-B14F-4D97-AF65-F5344CB8AC3E}">
        <p14:creationId xmlns:p14="http://schemas.microsoft.com/office/powerpoint/2010/main" val="3021174616"/>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Opening Title VERSION A&amp;quot;&quot;/&gt;&lt;property id=&quot;20307&quot; value=&quot;265&quot;/&gt;&lt;/object&gt;&lt;object type=&quot;3&quot; unique_id=&quot;10004&quot;&gt;&lt;property id=&quot;20148&quot; value=&quot;5&quot;/&gt;&lt;property id=&quot;20300&quot; value=&quot;Slide 2 - &amp;quot;Opening Title VERSION B&amp;quot;&quot;/&gt;&lt;property id=&quot;20307&quot; value=&quot;264&quot;/&gt;&lt;/object&gt;&lt;object type=&quot;3&quot; unique_id=&quot;10005&quot;&gt;&lt;property id=&quot;20148&quot; value=&quot;5&quot;/&gt;&lt;property id=&quot;20300&quot; value=&quot;Slide 3 - &amp;quot;Opening Title VERSION C&amp;quot;&quot;/&gt;&lt;property id=&quot;20307&quot; value=&quot;267&quot;/&gt;&lt;/object&gt;&lt;object type=&quot;3&quot; unique_id=&quot;10006&quot;&gt;&lt;property id=&quot;20148&quot; value=&quot;5&quot;/&gt;&lt;property id=&quot;20300&quot; value=&quot;Slide 4&quot;/&gt;&lt;property id=&quot;20307&quot; value=&quot;268&quot;/&gt;&lt;/object&gt;&lt;object type=&quot;3&quot; unique_id=&quot;10007&quot;&gt;&lt;property id=&quot;20148&quot; value=&quot;5&quot;/&gt;&lt;property id=&quot;20300&quot; value=&quot;Slide 5 - &amp;quot;Opening Title VERSION E&amp;quot;&quot;/&gt;&lt;property id=&quot;20307&quot; value=&quot;266&quot;/&gt;&lt;/object&gt;&lt;object type=&quot;3&quot; unique_id=&quot;10008&quot;&gt;&lt;property id=&quot;20148&quot; value=&quot;5&quot;/&gt;&lt;property id=&quot;20300&quot; value=&quot;Slide 6 - &amp;quot;Divider Slide&amp;quot;&quot;/&gt;&lt;property id=&quot;20307&quot; value=&quot;259&quot;/&gt;&lt;/object&gt;&lt;object type=&quot;3&quot; unique_id=&quot;10009&quot;&gt;&lt;property id=&quot;20148&quot; value=&quot;5&quot;/&gt;&lt;property id=&quot;20300&quot; value=&quot;Slide 7 - &amp;quot;Type your motivational phrase for your presentation here.&amp;quot;&quot;/&gt;&lt;property id=&quot;20307&quot; value=&quot;260&quot;/&gt;&lt;/object&gt;&lt;object type=&quot;3&quot; unique_id=&quot;10010&quot;&gt;&lt;property id=&quot;20148&quot; value=&quot;5&quot;/&gt;&lt;property id=&quot;20300&quot; value=&quot;Slide 8 - &amp;quot;This slide has something to show regarding data.&amp;quot;&quot;/&gt;&lt;property id=&quot;20307&quot; value=&quot;261&quot;/&gt;&lt;/object&gt;&lt;object type=&quot;3&quot; unique_id=&quot;10011&quot;&gt;&lt;property id=&quot;20148&quot; value=&quot;5&quot;/&gt;&lt;property id=&quot;20300&quot; value=&quot;Slide 9 - &amp;quot;How about a table, a picture, or graphic – insert below.&amp;quot;&quot;/&gt;&lt;property id=&quot;20307&quot; value=&quot;262&quot;/&gt;&lt;/object&gt;&lt;object type=&quot;3&quot; unique_id=&quot;10012&quot;&gt;&lt;property id=&quot;20148&quot; value=&quot;5&quot;/&gt;&lt;property id=&quot;20300&quot; value=&quot;Slide 10 - &amp;quot;Need to include a photo and text?&amp;quot;&quot;/&gt;&lt;property id=&quot;20307&quot; value=&quot;263&quot;/&gt;&lt;/object&gt;&lt;object type=&quot;3&quot; unique_id=&quot;10013&quot;&gt;&lt;property id=&quot;20148&quot; value=&quot;5&quot;/&gt;&lt;property id=&quot;20300&quot; value=&quot;Slide 11 - &amp;quot;Closing Slide&amp;quot;&quot;/&gt;&lt;property id=&quot;20307&quot; value=&quot;258&quot;/&gt;&lt;/object&gt;&lt;/object&gt;&lt;object type=&quot;8&quot; unique_id=&quot;10026&quot;&gt;&lt;/object&gt;&lt;/object&gt;&lt;/database&gt;"/>
  <p:tag name="SECTOMILLISECCONVERTED" val="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0941A018-FB9B-4401-A32C-7E0452686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A71BCF54CE4146ADCAD4D243B50EAC" ma:contentTypeVersion="13" ma:contentTypeDescription="Create a new document." ma:contentTypeScope="" ma:versionID="68658b44a999fa453f6825f81452db1e">
  <xsd:schema xmlns:xsd="http://www.w3.org/2001/XMLSchema" xmlns:xs="http://www.w3.org/2001/XMLSchema" xmlns:p="http://schemas.microsoft.com/office/2006/metadata/properties" xmlns:ns3="095bdb74-2d4d-451a-8173-ac913c2d9524" xmlns:ns4="dc79059c-ce33-480f-b937-24dc21d0bd5f" targetNamespace="http://schemas.microsoft.com/office/2006/metadata/properties" ma:root="true" ma:fieldsID="5718477686548a53af9e3535e8375860" ns3:_="" ns4:_="">
    <xsd:import namespace="095bdb74-2d4d-451a-8173-ac913c2d9524"/>
    <xsd:import namespace="dc79059c-ce33-480f-b937-24dc21d0bd5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5bdb74-2d4d-451a-8173-ac913c2d95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79059c-ce33-480f-b937-24dc21d0bd5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4E3F16-B5BF-4BBB-A823-F93F646FBB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5bdb74-2d4d-451a-8173-ac913c2d9524"/>
    <ds:schemaRef ds:uri="dc79059c-ce33-480f-b937-24dc21d0bd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970B1E-F4FF-4672-B769-081B75C7F608}">
  <ds:schemaRefs>
    <ds:schemaRef ds:uri="http://schemas.microsoft.com/office/infopath/2007/PartnerControls"/>
    <ds:schemaRef ds:uri="095bdb74-2d4d-451a-8173-ac913c2d9524"/>
    <ds:schemaRef ds:uri="http://purl.org/dc/elements/1.1/"/>
    <ds:schemaRef ds:uri="http://schemas.openxmlformats.org/package/2006/metadata/core-properties"/>
    <ds:schemaRef ds:uri="http://schemas.microsoft.com/office/2006/documentManagement/types"/>
    <ds:schemaRef ds:uri="http://purl.org/dc/terms/"/>
    <ds:schemaRef ds:uri="http://purl.org/dc/dcmitype/"/>
    <ds:schemaRef ds:uri="dc79059c-ce33-480f-b937-24dc21d0bd5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22B00DE-2A73-40A6-B47C-0D8A9E2B26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Metropolitan</Template>
  <TotalTime>691</TotalTime>
  <Words>1496</Words>
  <Application>Microsoft Office PowerPoint</Application>
  <PresentationFormat>On-screen Show (16:9)</PresentationFormat>
  <Paragraphs>168</Paragraphs>
  <Slides>23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Corbel</vt:lpstr>
      <vt:lpstr>Helvetica</vt:lpstr>
      <vt:lpstr>Helvetica Neue Medium</vt:lpstr>
      <vt:lpstr>Metropolitan</vt:lpstr>
      <vt:lpstr>The Power of Social Connections Reconnecting Post-Pandemic </vt:lpstr>
      <vt:lpstr>Objectives</vt:lpstr>
      <vt:lpstr>Let’s practice:  Narrative Therapy</vt:lpstr>
      <vt:lpstr>Science and Theory of Social Connection</vt:lpstr>
      <vt:lpstr>Yalom’s Stages of Group Cohesion</vt:lpstr>
      <vt:lpstr>Attachment Theory</vt:lpstr>
      <vt:lpstr>Physiological Explanations For Health Benefits of Social Ties </vt:lpstr>
      <vt:lpstr>Barriers to Building Positive Relationships</vt:lpstr>
      <vt:lpstr>Loneliness vs Social Isolation</vt:lpstr>
      <vt:lpstr>What is the most important relationship you have?</vt:lpstr>
      <vt:lpstr>5 Strategies: Fostering respect and encouraging quality connections</vt:lpstr>
      <vt:lpstr>Enhancing Social Connection in your Personal Life</vt:lpstr>
      <vt:lpstr>What is Mindful Listening?</vt:lpstr>
      <vt:lpstr>Why practice Mindful Listening?</vt:lpstr>
      <vt:lpstr>Let’s practice! Mindful Listening Exercise</vt:lpstr>
      <vt:lpstr>Speaker</vt:lpstr>
      <vt:lpstr>Listener</vt:lpstr>
      <vt:lpstr>Speaker</vt:lpstr>
      <vt:lpstr>Listener</vt:lpstr>
      <vt:lpstr>What was that like?</vt:lpstr>
      <vt:lpstr>Patient, Interrupted</vt:lpstr>
      <vt:lpstr>PowerPoint Presentation</vt:lpstr>
      <vt:lpstr>Questions, Reflections,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Title VERSION A</dc:title>
  <dc:creator>Microsoft Office User</dc:creator>
  <cp:lastModifiedBy>Chantal Young</cp:lastModifiedBy>
  <cp:revision>13</cp:revision>
  <cp:lastPrinted>2017-07-25T16:55:41Z</cp:lastPrinted>
  <dcterms:created xsi:type="dcterms:W3CDTF">2016-09-13T13:48:42Z</dcterms:created>
  <dcterms:modified xsi:type="dcterms:W3CDTF">2021-12-06T18:04:19Z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9D2392D3-898E-4B2B-B77E-E792A671E5DF</vt:lpwstr>
  </property>
  <property fmtid="{D5CDD505-2E9C-101B-9397-08002B2CF9AE}" pid="3" name="ArticulatePath">
    <vt:lpwstr>UCF-COM-Brand-Wide format-powerpoint-sample</vt:lpwstr>
  </property>
  <property fmtid="{D5CDD505-2E9C-101B-9397-08002B2CF9AE}" pid="4" name="ContentTypeId">
    <vt:lpwstr>0x0101008DA71BCF54CE4146ADCAD4D243B50EAC</vt:lpwstr>
  </property>
</Properties>
</file>