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699" r:id="rId2"/>
  </p:sldMasterIdLst>
  <p:notesMasterIdLst>
    <p:notesMasterId r:id="rId28"/>
  </p:notesMasterIdLst>
  <p:sldIdLst>
    <p:sldId id="256" r:id="rId3"/>
    <p:sldId id="268" r:id="rId4"/>
    <p:sldId id="257" r:id="rId5"/>
    <p:sldId id="264" r:id="rId6"/>
    <p:sldId id="281" r:id="rId7"/>
    <p:sldId id="278" r:id="rId8"/>
    <p:sldId id="258" r:id="rId9"/>
    <p:sldId id="282" r:id="rId10"/>
    <p:sldId id="269" r:id="rId11"/>
    <p:sldId id="270" r:id="rId12"/>
    <p:sldId id="271" r:id="rId13"/>
    <p:sldId id="272" r:id="rId14"/>
    <p:sldId id="273" r:id="rId15"/>
    <p:sldId id="280" r:id="rId16"/>
    <p:sldId id="283" r:id="rId17"/>
    <p:sldId id="275" r:id="rId18"/>
    <p:sldId id="261" r:id="rId19"/>
    <p:sldId id="279" r:id="rId20"/>
    <p:sldId id="263" r:id="rId21"/>
    <p:sldId id="286" r:id="rId22"/>
    <p:sldId id="262" r:id="rId23"/>
    <p:sldId id="276" r:id="rId24"/>
    <p:sldId id="284" r:id="rId25"/>
    <p:sldId id="285"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8830B8-FC3B-B998-12CE-AEB808723725}" name="Zaworski, Emelyn" initials="ZE" userId="S::ezaworski@mcw.edu::92dd6a42-1f03-4f81-81be-79f3938503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18" autoAdjust="0"/>
    <p:restoredTop sz="62629"/>
  </p:normalViewPr>
  <p:slideViewPr>
    <p:cSldViewPr snapToGrid="0">
      <p:cViewPr>
        <p:scale>
          <a:sx n="178" d="100"/>
          <a:sy n="178" d="100"/>
        </p:scale>
        <p:origin x="144" y="-4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C88BE-1CB6-42A1-92B1-F09C2CE6DFFA}"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4037ECE3-0A3C-40B5-8C94-6686298CC259}">
      <dgm:prSet/>
      <dgm:spPr/>
      <dgm:t>
        <a:bodyPr/>
        <a:lstStyle/>
        <a:p>
          <a:r>
            <a:rPr lang="en-US" baseline="0" dirty="0"/>
            <a:t>Reflection</a:t>
          </a:r>
          <a:endParaRPr lang="en-US" dirty="0"/>
        </a:p>
      </dgm:t>
    </dgm:pt>
    <dgm:pt modelId="{3E539948-D389-4835-A8C1-0436D44B0FF3}" type="parTrans" cxnId="{7F015C05-F456-414D-B834-896095667BB5}">
      <dgm:prSet/>
      <dgm:spPr/>
      <dgm:t>
        <a:bodyPr/>
        <a:lstStyle/>
        <a:p>
          <a:endParaRPr lang="en-US"/>
        </a:p>
      </dgm:t>
    </dgm:pt>
    <dgm:pt modelId="{C658294B-F5DA-4A1D-B507-2182AA4F1F6F}" type="sibTrans" cxnId="{7F015C05-F456-414D-B834-896095667BB5}">
      <dgm:prSet/>
      <dgm:spPr/>
      <dgm:t>
        <a:bodyPr/>
        <a:lstStyle/>
        <a:p>
          <a:endParaRPr lang="en-US"/>
        </a:p>
      </dgm:t>
    </dgm:pt>
    <dgm:pt modelId="{A98DD987-5AF8-43C0-9D79-2BB3996E2CAF}">
      <dgm:prSet/>
      <dgm:spPr/>
      <dgm:t>
        <a:bodyPr/>
        <a:lstStyle/>
        <a:p>
          <a:pPr rtl="0"/>
          <a:r>
            <a:rPr lang="en-US" kern="1200" baseline="0">
              <a:latin typeface="+mn-lt"/>
              <a:ea typeface="+mn-ea"/>
              <a:cs typeface="+mn-cs"/>
            </a:rPr>
            <a:t>Specialty</a:t>
          </a:r>
          <a:r>
            <a:rPr lang="en-US" kern="1200" baseline="0">
              <a:latin typeface="+mn-lt"/>
            </a:rPr>
            <a:t> </a:t>
          </a:r>
          <a:r>
            <a:rPr lang="en-US" kern="1200" baseline="0">
              <a:latin typeface="+mn-lt"/>
              <a:ea typeface="+mn-ea"/>
              <a:cs typeface="+mn-cs"/>
            </a:rPr>
            <a:t>Information</a:t>
          </a:r>
        </a:p>
      </dgm:t>
    </dgm:pt>
    <dgm:pt modelId="{C1CD2200-1253-4A80-9B24-8C62465473E0}" type="parTrans" cxnId="{176C549A-5CB7-4D4C-9753-73380C89069F}">
      <dgm:prSet/>
      <dgm:spPr/>
      <dgm:t>
        <a:bodyPr/>
        <a:lstStyle/>
        <a:p>
          <a:endParaRPr lang="en-US"/>
        </a:p>
      </dgm:t>
    </dgm:pt>
    <dgm:pt modelId="{A6F6F4D5-8455-4834-B388-949DF4ACB1BD}" type="sibTrans" cxnId="{176C549A-5CB7-4D4C-9753-73380C89069F}">
      <dgm:prSet/>
      <dgm:spPr/>
      <dgm:t>
        <a:bodyPr/>
        <a:lstStyle/>
        <a:p>
          <a:endParaRPr lang="en-US"/>
        </a:p>
      </dgm:t>
    </dgm:pt>
    <dgm:pt modelId="{7B59BF69-56AE-4E6E-A12E-3E5F77DC7CB5}">
      <dgm:prSet/>
      <dgm:spPr/>
      <dgm:t>
        <a:bodyPr/>
        <a:lstStyle/>
        <a:p>
          <a:r>
            <a:rPr lang="en-US" baseline="0" dirty="0"/>
            <a:t>CV Development</a:t>
          </a:r>
          <a:endParaRPr lang="en-US" dirty="0"/>
        </a:p>
      </dgm:t>
    </dgm:pt>
    <dgm:pt modelId="{EE39C5AE-7B82-47E7-AC85-7CF327239AE4}" type="parTrans" cxnId="{611B6CFF-2F27-4ADA-9B04-C273CF439A6A}">
      <dgm:prSet/>
      <dgm:spPr/>
      <dgm:t>
        <a:bodyPr/>
        <a:lstStyle/>
        <a:p>
          <a:endParaRPr lang="en-US"/>
        </a:p>
      </dgm:t>
    </dgm:pt>
    <dgm:pt modelId="{F632460E-1645-4D94-8533-47A7FCC522EB}" type="sibTrans" cxnId="{611B6CFF-2F27-4ADA-9B04-C273CF439A6A}">
      <dgm:prSet/>
      <dgm:spPr/>
      <dgm:t>
        <a:bodyPr/>
        <a:lstStyle/>
        <a:p>
          <a:endParaRPr lang="en-US"/>
        </a:p>
      </dgm:t>
    </dgm:pt>
    <dgm:pt modelId="{307E1CE2-EB3D-4980-903C-3B8B05264707}">
      <dgm:prSet/>
      <dgm:spPr/>
      <dgm:t>
        <a:bodyPr/>
        <a:lstStyle/>
        <a:p>
          <a:r>
            <a:rPr lang="en-US" baseline="0" dirty="0"/>
            <a:t>Goal Setting</a:t>
          </a:r>
          <a:endParaRPr lang="en-US" dirty="0"/>
        </a:p>
      </dgm:t>
    </dgm:pt>
    <dgm:pt modelId="{C372A8BF-9DD1-41E7-BE5C-9DF80FCF16CE}" type="parTrans" cxnId="{7813528F-4D58-4B64-A5C8-A302F1B97DBA}">
      <dgm:prSet/>
      <dgm:spPr/>
      <dgm:t>
        <a:bodyPr/>
        <a:lstStyle/>
        <a:p>
          <a:endParaRPr lang="en-US"/>
        </a:p>
      </dgm:t>
    </dgm:pt>
    <dgm:pt modelId="{25C45730-2609-472A-B3C9-302483CAFF08}" type="sibTrans" cxnId="{7813528F-4D58-4B64-A5C8-A302F1B97DBA}">
      <dgm:prSet/>
      <dgm:spPr/>
      <dgm:t>
        <a:bodyPr/>
        <a:lstStyle/>
        <a:p>
          <a:endParaRPr lang="en-US"/>
        </a:p>
      </dgm:t>
    </dgm:pt>
    <dgm:pt modelId="{443A9389-797D-4ABD-A9CC-23ECD7819D95}">
      <dgm:prSet/>
      <dgm:spPr/>
      <dgm:t>
        <a:bodyPr/>
        <a:lstStyle/>
        <a:p>
          <a:r>
            <a:rPr lang="en-US" baseline="0" dirty="0"/>
            <a:t>Capstone</a:t>
          </a:r>
          <a:endParaRPr lang="en-US" dirty="0"/>
        </a:p>
      </dgm:t>
    </dgm:pt>
    <dgm:pt modelId="{8C2E5D8E-35A1-44C3-BA77-353CA5697373}" type="parTrans" cxnId="{D7BFBA84-B840-4782-8804-0AB46353B429}">
      <dgm:prSet/>
      <dgm:spPr/>
      <dgm:t>
        <a:bodyPr/>
        <a:lstStyle/>
        <a:p>
          <a:endParaRPr lang="en-US"/>
        </a:p>
      </dgm:t>
    </dgm:pt>
    <dgm:pt modelId="{1599BC82-4861-44EE-BD30-554A6FB97E0D}" type="sibTrans" cxnId="{D7BFBA84-B840-4782-8804-0AB46353B429}">
      <dgm:prSet/>
      <dgm:spPr/>
      <dgm:t>
        <a:bodyPr/>
        <a:lstStyle/>
        <a:p>
          <a:endParaRPr lang="en-US"/>
        </a:p>
      </dgm:t>
    </dgm:pt>
    <dgm:pt modelId="{8F74BC2E-B483-A74F-925A-DB9999FDB8F6}" type="pres">
      <dgm:prSet presAssocID="{163C88BE-1CB6-42A1-92B1-F09C2CE6DFFA}" presName="vert0" presStyleCnt="0">
        <dgm:presLayoutVars>
          <dgm:dir/>
          <dgm:animOne val="branch"/>
          <dgm:animLvl val="lvl"/>
        </dgm:presLayoutVars>
      </dgm:prSet>
      <dgm:spPr/>
    </dgm:pt>
    <dgm:pt modelId="{66D34EEB-4FAE-B84B-9B4F-3C0EDC856A83}" type="pres">
      <dgm:prSet presAssocID="{4037ECE3-0A3C-40B5-8C94-6686298CC259}" presName="thickLine" presStyleLbl="alignNode1" presStyleIdx="0" presStyleCnt="5"/>
      <dgm:spPr/>
    </dgm:pt>
    <dgm:pt modelId="{940DEC58-A216-D340-A32F-9DD3FAF261E3}" type="pres">
      <dgm:prSet presAssocID="{4037ECE3-0A3C-40B5-8C94-6686298CC259}" presName="horz1" presStyleCnt="0"/>
      <dgm:spPr/>
    </dgm:pt>
    <dgm:pt modelId="{860F9071-53BE-6946-BA66-168AE1E753F6}" type="pres">
      <dgm:prSet presAssocID="{4037ECE3-0A3C-40B5-8C94-6686298CC259}" presName="tx1" presStyleLbl="revTx" presStyleIdx="0" presStyleCnt="5"/>
      <dgm:spPr/>
    </dgm:pt>
    <dgm:pt modelId="{B3FD19D4-AB73-764A-9F9E-ACC490D17D59}" type="pres">
      <dgm:prSet presAssocID="{4037ECE3-0A3C-40B5-8C94-6686298CC259}" presName="vert1" presStyleCnt="0"/>
      <dgm:spPr/>
    </dgm:pt>
    <dgm:pt modelId="{37FA7699-E8F1-B34E-A4DA-806ADD455AEF}" type="pres">
      <dgm:prSet presAssocID="{A98DD987-5AF8-43C0-9D79-2BB3996E2CAF}" presName="thickLine" presStyleLbl="alignNode1" presStyleIdx="1" presStyleCnt="5"/>
      <dgm:spPr/>
    </dgm:pt>
    <dgm:pt modelId="{E0A02A42-FF9C-FB4F-9205-5A4B96F4107D}" type="pres">
      <dgm:prSet presAssocID="{A98DD987-5AF8-43C0-9D79-2BB3996E2CAF}" presName="horz1" presStyleCnt="0"/>
      <dgm:spPr/>
    </dgm:pt>
    <dgm:pt modelId="{0C4DE5EC-BEC0-444C-9922-E0D4E3E9CEF4}" type="pres">
      <dgm:prSet presAssocID="{A98DD987-5AF8-43C0-9D79-2BB3996E2CAF}" presName="tx1" presStyleLbl="revTx" presStyleIdx="1" presStyleCnt="5"/>
      <dgm:spPr/>
    </dgm:pt>
    <dgm:pt modelId="{C69DFE3B-5151-3E48-80AC-FF918AFDD624}" type="pres">
      <dgm:prSet presAssocID="{A98DD987-5AF8-43C0-9D79-2BB3996E2CAF}" presName="vert1" presStyleCnt="0"/>
      <dgm:spPr/>
    </dgm:pt>
    <dgm:pt modelId="{A55A091E-7080-0C49-8B22-30994E7FA51D}" type="pres">
      <dgm:prSet presAssocID="{7B59BF69-56AE-4E6E-A12E-3E5F77DC7CB5}" presName="thickLine" presStyleLbl="alignNode1" presStyleIdx="2" presStyleCnt="5"/>
      <dgm:spPr/>
    </dgm:pt>
    <dgm:pt modelId="{810E2865-1291-9341-BF20-A6BB95578DF9}" type="pres">
      <dgm:prSet presAssocID="{7B59BF69-56AE-4E6E-A12E-3E5F77DC7CB5}" presName="horz1" presStyleCnt="0"/>
      <dgm:spPr/>
    </dgm:pt>
    <dgm:pt modelId="{B49FA410-57E7-4A4F-A309-BC14F6A2B0D2}" type="pres">
      <dgm:prSet presAssocID="{7B59BF69-56AE-4E6E-A12E-3E5F77DC7CB5}" presName="tx1" presStyleLbl="revTx" presStyleIdx="2" presStyleCnt="5"/>
      <dgm:spPr/>
    </dgm:pt>
    <dgm:pt modelId="{54B990CC-A4F5-7E46-9745-86F097249C5F}" type="pres">
      <dgm:prSet presAssocID="{7B59BF69-56AE-4E6E-A12E-3E5F77DC7CB5}" presName="vert1" presStyleCnt="0"/>
      <dgm:spPr/>
    </dgm:pt>
    <dgm:pt modelId="{B37B0021-A3E1-7048-B1B1-ECF64A61DAC2}" type="pres">
      <dgm:prSet presAssocID="{307E1CE2-EB3D-4980-903C-3B8B05264707}" presName="thickLine" presStyleLbl="alignNode1" presStyleIdx="3" presStyleCnt="5"/>
      <dgm:spPr/>
    </dgm:pt>
    <dgm:pt modelId="{D6E34BA3-A8E4-3C47-99B5-B1A1C9FE3F81}" type="pres">
      <dgm:prSet presAssocID="{307E1CE2-EB3D-4980-903C-3B8B05264707}" presName="horz1" presStyleCnt="0"/>
      <dgm:spPr/>
    </dgm:pt>
    <dgm:pt modelId="{736B74D9-004C-C740-9BD4-95D8F1B8AA3D}" type="pres">
      <dgm:prSet presAssocID="{307E1CE2-EB3D-4980-903C-3B8B05264707}" presName="tx1" presStyleLbl="revTx" presStyleIdx="3" presStyleCnt="5"/>
      <dgm:spPr/>
    </dgm:pt>
    <dgm:pt modelId="{3B49948F-02AA-3D4A-94FE-D9E1F3D36E2E}" type="pres">
      <dgm:prSet presAssocID="{307E1CE2-EB3D-4980-903C-3B8B05264707}" presName="vert1" presStyleCnt="0"/>
      <dgm:spPr/>
    </dgm:pt>
    <dgm:pt modelId="{59AEB12E-72CD-5646-9F30-EC9B9D542162}" type="pres">
      <dgm:prSet presAssocID="{443A9389-797D-4ABD-A9CC-23ECD7819D95}" presName="thickLine" presStyleLbl="alignNode1" presStyleIdx="4" presStyleCnt="5"/>
      <dgm:spPr/>
    </dgm:pt>
    <dgm:pt modelId="{66B04C9E-7F69-DD4D-A3CB-E88FAC94C462}" type="pres">
      <dgm:prSet presAssocID="{443A9389-797D-4ABD-A9CC-23ECD7819D95}" presName="horz1" presStyleCnt="0"/>
      <dgm:spPr/>
    </dgm:pt>
    <dgm:pt modelId="{F688615E-800E-3548-B5F0-45DE649F7857}" type="pres">
      <dgm:prSet presAssocID="{443A9389-797D-4ABD-A9CC-23ECD7819D95}" presName="tx1" presStyleLbl="revTx" presStyleIdx="4" presStyleCnt="5"/>
      <dgm:spPr/>
    </dgm:pt>
    <dgm:pt modelId="{7FC0833A-F1A9-C949-8E55-0FF62AECFD28}" type="pres">
      <dgm:prSet presAssocID="{443A9389-797D-4ABD-A9CC-23ECD7819D95}" presName="vert1" presStyleCnt="0"/>
      <dgm:spPr/>
    </dgm:pt>
  </dgm:ptLst>
  <dgm:cxnLst>
    <dgm:cxn modelId="{7F015C05-F456-414D-B834-896095667BB5}" srcId="{163C88BE-1CB6-42A1-92B1-F09C2CE6DFFA}" destId="{4037ECE3-0A3C-40B5-8C94-6686298CC259}" srcOrd="0" destOrd="0" parTransId="{3E539948-D389-4835-A8C1-0436D44B0FF3}" sibTransId="{C658294B-F5DA-4A1D-B507-2182AA4F1F6F}"/>
    <dgm:cxn modelId="{D726AD19-F22E-824F-9144-4009BBBCB9A5}" type="presOf" srcId="{307E1CE2-EB3D-4980-903C-3B8B05264707}" destId="{736B74D9-004C-C740-9BD4-95D8F1B8AA3D}" srcOrd="0" destOrd="0" presId="urn:microsoft.com/office/officeart/2008/layout/LinedList"/>
    <dgm:cxn modelId="{0E8BF060-1D87-8B41-85DB-0FF9AEEC0533}" type="presOf" srcId="{163C88BE-1CB6-42A1-92B1-F09C2CE6DFFA}" destId="{8F74BC2E-B483-A74F-925A-DB9999FDB8F6}" srcOrd="0" destOrd="0" presId="urn:microsoft.com/office/officeart/2008/layout/LinedList"/>
    <dgm:cxn modelId="{DD342661-7959-1F41-B172-8EDBA9D35E56}" type="presOf" srcId="{4037ECE3-0A3C-40B5-8C94-6686298CC259}" destId="{860F9071-53BE-6946-BA66-168AE1E753F6}" srcOrd="0" destOrd="0" presId="urn:microsoft.com/office/officeart/2008/layout/LinedList"/>
    <dgm:cxn modelId="{D7BFBA84-B840-4782-8804-0AB46353B429}" srcId="{163C88BE-1CB6-42A1-92B1-F09C2CE6DFFA}" destId="{443A9389-797D-4ABD-A9CC-23ECD7819D95}" srcOrd="4" destOrd="0" parTransId="{8C2E5D8E-35A1-44C3-BA77-353CA5697373}" sibTransId="{1599BC82-4861-44EE-BD30-554A6FB97E0D}"/>
    <dgm:cxn modelId="{7813528F-4D58-4B64-A5C8-A302F1B97DBA}" srcId="{163C88BE-1CB6-42A1-92B1-F09C2CE6DFFA}" destId="{307E1CE2-EB3D-4980-903C-3B8B05264707}" srcOrd="3" destOrd="0" parTransId="{C372A8BF-9DD1-41E7-BE5C-9DF80FCF16CE}" sibTransId="{25C45730-2609-472A-B3C9-302483CAFF08}"/>
    <dgm:cxn modelId="{176C549A-5CB7-4D4C-9753-73380C89069F}" srcId="{163C88BE-1CB6-42A1-92B1-F09C2CE6DFFA}" destId="{A98DD987-5AF8-43C0-9D79-2BB3996E2CAF}" srcOrd="1" destOrd="0" parTransId="{C1CD2200-1253-4A80-9B24-8C62465473E0}" sibTransId="{A6F6F4D5-8455-4834-B388-949DF4ACB1BD}"/>
    <dgm:cxn modelId="{FA61EFB9-3727-CD4A-A2BE-D8D2330A5058}" type="presOf" srcId="{7B59BF69-56AE-4E6E-A12E-3E5F77DC7CB5}" destId="{B49FA410-57E7-4A4F-A309-BC14F6A2B0D2}" srcOrd="0" destOrd="0" presId="urn:microsoft.com/office/officeart/2008/layout/LinedList"/>
    <dgm:cxn modelId="{55E49BD5-1913-1241-86DF-82E74C85F606}" type="presOf" srcId="{A98DD987-5AF8-43C0-9D79-2BB3996E2CAF}" destId="{0C4DE5EC-BEC0-444C-9922-E0D4E3E9CEF4}" srcOrd="0" destOrd="0" presId="urn:microsoft.com/office/officeart/2008/layout/LinedList"/>
    <dgm:cxn modelId="{65A7B1FB-78DF-AA49-AAB6-6BAF858EA5A6}" type="presOf" srcId="{443A9389-797D-4ABD-A9CC-23ECD7819D95}" destId="{F688615E-800E-3548-B5F0-45DE649F7857}" srcOrd="0" destOrd="0" presId="urn:microsoft.com/office/officeart/2008/layout/LinedList"/>
    <dgm:cxn modelId="{611B6CFF-2F27-4ADA-9B04-C273CF439A6A}" srcId="{163C88BE-1CB6-42A1-92B1-F09C2CE6DFFA}" destId="{7B59BF69-56AE-4E6E-A12E-3E5F77DC7CB5}" srcOrd="2" destOrd="0" parTransId="{EE39C5AE-7B82-47E7-AC85-7CF327239AE4}" sibTransId="{F632460E-1645-4D94-8533-47A7FCC522EB}"/>
    <dgm:cxn modelId="{88600030-6E00-A148-B35F-9B6753EAC039}" type="presParOf" srcId="{8F74BC2E-B483-A74F-925A-DB9999FDB8F6}" destId="{66D34EEB-4FAE-B84B-9B4F-3C0EDC856A83}" srcOrd="0" destOrd="0" presId="urn:microsoft.com/office/officeart/2008/layout/LinedList"/>
    <dgm:cxn modelId="{7E1613A8-BDDD-054E-84E4-9292B4272ECE}" type="presParOf" srcId="{8F74BC2E-B483-A74F-925A-DB9999FDB8F6}" destId="{940DEC58-A216-D340-A32F-9DD3FAF261E3}" srcOrd="1" destOrd="0" presId="urn:microsoft.com/office/officeart/2008/layout/LinedList"/>
    <dgm:cxn modelId="{B6A29E5C-1A8D-4849-958D-6D7B05D81A5B}" type="presParOf" srcId="{940DEC58-A216-D340-A32F-9DD3FAF261E3}" destId="{860F9071-53BE-6946-BA66-168AE1E753F6}" srcOrd="0" destOrd="0" presId="urn:microsoft.com/office/officeart/2008/layout/LinedList"/>
    <dgm:cxn modelId="{946C7404-D959-0D4F-9684-DDFAE033A0A8}" type="presParOf" srcId="{940DEC58-A216-D340-A32F-9DD3FAF261E3}" destId="{B3FD19D4-AB73-764A-9F9E-ACC490D17D59}" srcOrd="1" destOrd="0" presId="urn:microsoft.com/office/officeart/2008/layout/LinedList"/>
    <dgm:cxn modelId="{6CE163DD-0427-7242-A1C2-21278E00D853}" type="presParOf" srcId="{8F74BC2E-B483-A74F-925A-DB9999FDB8F6}" destId="{37FA7699-E8F1-B34E-A4DA-806ADD455AEF}" srcOrd="2" destOrd="0" presId="urn:microsoft.com/office/officeart/2008/layout/LinedList"/>
    <dgm:cxn modelId="{1271AA68-A90F-1240-95FA-2261F1AF3D09}" type="presParOf" srcId="{8F74BC2E-B483-A74F-925A-DB9999FDB8F6}" destId="{E0A02A42-FF9C-FB4F-9205-5A4B96F4107D}" srcOrd="3" destOrd="0" presId="urn:microsoft.com/office/officeart/2008/layout/LinedList"/>
    <dgm:cxn modelId="{2B1114E0-451E-2341-B081-F071B0E2AAFF}" type="presParOf" srcId="{E0A02A42-FF9C-FB4F-9205-5A4B96F4107D}" destId="{0C4DE5EC-BEC0-444C-9922-E0D4E3E9CEF4}" srcOrd="0" destOrd="0" presId="urn:microsoft.com/office/officeart/2008/layout/LinedList"/>
    <dgm:cxn modelId="{E59C2E5D-4ECD-2042-8845-F4253A009F17}" type="presParOf" srcId="{E0A02A42-FF9C-FB4F-9205-5A4B96F4107D}" destId="{C69DFE3B-5151-3E48-80AC-FF918AFDD624}" srcOrd="1" destOrd="0" presId="urn:microsoft.com/office/officeart/2008/layout/LinedList"/>
    <dgm:cxn modelId="{CEE59618-1552-FF4E-99F2-68D0F0932273}" type="presParOf" srcId="{8F74BC2E-B483-A74F-925A-DB9999FDB8F6}" destId="{A55A091E-7080-0C49-8B22-30994E7FA51D}" srcOrd="4" destOrd="0" presId="urn:microsoft.com/office/officeart/2008/layout/LinedList"/>
    <dgm:cxn modelId="{5D1A7AD0-2FB8-8D43-A1AC-51AB8E879BD9}" type="presParOf" srcId="{8F74BC2E-B483-A74F-925A-DB9999FDB8F6}" destId="{810E2865-1291-9341-BF20-A6BB95578DF9}" srcOrd="5" destOrd="0" presId="urn:microsoft.com/office/officeart/2008/layout/LinedList"/>
    <dgm:cxn modelId="{2FD5BB2E-DC8A-8D4A-A700-B9F8A70AC784}" type="presParOf" srcId="{810E2865-1291-9341-BF20-A6BB95578DF9}" destId="{B49FA410-57E7-4A4F-A309-BC14F6A2B0D2}" srcOrd="0" destOrd="0" presId="urn:microsoft.com/office/officeart/2008/layout/LinedList"/>
    <dgm:cxn modelId="{4A73290B-0D16-ED46-9B7F-52508250BA4B}" type="presParOf" srcId="{810E2865-1291-9341-BF20-A6BB95578DF9}" destId="{54B990CC-A4F5-7E46-9745-86F097249C5F}" srcOrd="1" destOrd="0" presId="urn:microsoft.com/office/officeart/2008/layout/LinedList"/>
    <dgm:cxn modelId="{3D4C0A07-9004-3C48-8426-F2ECC1512334}" type="presParOf" srcId="{8F74BC2E-B483-A74F-925A-DB9999FDB8F6}" destId="{B37B0021-A3E1-7048-B1B1-ECF64A61DAC2}" srcOrd="6" destOrd="0" presId="urn:microsoft.com/office/officeart/2008/layout/LinedList"/>
    <dgm:cxn modelId="{544F0041-4E16-2642-A251-88A36F912890}" type="presParOf" srcId="{8F74BC2E-B483-A74F-925A-DB9999FDB8F6}" destId="{D6E34BA3-A8E4-3C47-99B5-B1A1C9FE3F81}" srcOrd="7" destOrd="0" presId="urn:microsoft.com/office/officeart/2008/layout/LinedList"/>
    <dgm:cxn modelId="{28E29CA0-7ABE-9B44-B62C-CDDF1364A61B}" type="presParOf" srcId="{D6E34BA3-A8E4-3C47-99B5-B1A1C9FE3F81}" destId="{736B74D9-004C-C740-9BD4-95D8F1B8AA3D}" srcOrd="0" destOrd="0" presId="urn:microsoft.com/office/officeart/2008/layout/LinedList"/>
    <dgm:cxn modelId="{5D961B2E-6093-0C44-9405-8F0067244D24}" type="presParOf" srcId="{D6E34BA3-A8E4-3C47-99B5-B1A1C9FE3F81}" destId="{3B49948F-02AA-3D4A-94FE-D9E1F3D36E2E}" srcOrd="1" destOrd="0" presId="urn:microsoft.com/office/officeart/2008/layout/LinedList"/>
    <dgm:cxn modelId="{1E7B10EE-7897-DE4D-9ED0-AC4A0F573540}" type="presParOf" srcId="{8F74BC2E-B483-A74F-925A-DB9999FDB8F6}" destId="{59AEB12E-72CD-5646-9F30-EC9B9D542162}" srcOrd="8" destOrd="0" presId="urn:microsoft.com/office/officeart/2008/layout/LinedList"/>
    <dgm:cxn modelId="{2407F3CC-79BB-7545-AD03-51798D99C184}" type="presParOf" srcId="{8F74BC2E-B483-A74F-925A-DB9999FDB8F6}" destId="{66B04C9E-7F69-DD4D-A3CB-E88FAC94C462}" srcOrd="9" destOrd="0" presId="urn:microsoft.com/office/officeart/2008/layout/LinedList"/>
    <dgm:cxn modelId="{34A8A551-C5F7-2041-96FA-157FCC85752F}" type="presParOf" srcId="{66B04C9E-7F69-DD4D-A3CB-E88FAC94C462}" destId="{F688615E-800E-3548-B5F0-45DE649F7857}" srcOrd="0" destOrd="0" presId="urn:microsoft.com/office/officeart/2008/layout/LinedList"/>
    <dgm:cxn modelId="{7864E876-924D-E945-991A-B03DCCC6DFAF}" type="presParOf" srcId="{66B04C9E-7F69-DD4D-A3CB-E88FAC94C462}" destId="{7FC0833A-F1A9-C949-8E55-0FF62AECFD28}"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E9A3B6-42B8-4692-9096-D34E6890529E}" type="doc">
      <dgm:prSet loTypeId="urn:microsoft.com/office/officeart/2018/5/layout/IconLeafLabel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6C03156E-BDC3-474A-B926-592E8DB7CBE3}">
      <dgm:prSet custT="1"/>
      <dgm:spPr/>
      <dgm:t>
        <a:bodyPr/>
        <a:lstStyle/>
        <a:p>
          <a:pPr>
            <a:lnSpc>
              <a:spcPct val="100000"/>
            </a:lnSpc>
            <a:defRPr cap="all"/>
          </a:pPr>
          <a:r>
            <a:rPr lang="en-US" sz="2000" kern="1200" dirty="0">
              <a:solidFill>
                <a:schemeClr val="tx1"/>
              </a:solidFill>
              <a:latin typeface="+mn-lt"/>
            </a:rPr>
            <a:t>Specialty Interest</a:t>
          </a:r>
        </a:p>
      </dgm:t>
    </dgm:pt>
    <dgm:pt modelId="{2CC82166-838C-4D22-85D9-B6F57FC29DE4}" type="parTrans" cxnId="{79FF47AF-004D-4653-8F58-E616BA9A2332}">
      <dgm:prSet/>
      <dgm:spPr/>
      <dgm:t>
        <a:bodyPr/>
        <a:lstStyle/>
        <a:p>
          <a:endParaRPr lang="en-US"/>
        </a:p>
      </dgm:t>
    </dgm:pt>
    <dgm:pt modelId="{AAB8B0C4-BA98-4AE6-8103-3CB4C8675937}" type="sibTrans" cxnId="{79FF47AF-004D-4653-8F58-E616BA9A2332}">
      <dgm:prSet/>
      <dgm:spPr/>
      <dgm:t>
        <a:bodyPr/>
        <a:lstStyle/>
        <a:p>
          <a:pPr>
            <a:lnSpc>
              <a:spcPct val="100000"/>
            </a:lnSpc>
          </a:pPr>
          <a:endParaRPr lang="en-US"/>
        </a:p>
      </dgm:t>
    </dgm:pt>
    <dgm:pt modelId="{C82DB4F8-D5ED-4496-9B01-B58370B829EA}">
      <dgm:prSet custT="1"/>
      <dgm:spPr/>
      <dgm:t>
        <a:bodyPr/>
        <a:lstStyle/>
        <a:p>
          <a:pPr>
            <a:lnSpc>
              <a:spcPct val="100000"/>
            </a:lnSpc>
            <a:defRPr cap="all"/>
          </a:pPr>
          <a:r>
            <a:rPr lang="en-US" sz="2000" kern="1200" dirty="0">
              <a:solidFill>
                <a:schemeClr val="tx1"/>
              </a:solidFill>
            </a:rPr>
            <a:t>Why this specialty?</a:t>
          </a:r>
        </a:p>
      </dgm:t>
    </dgm:pt>
    <dgm:pt modelId="{A874863D-F6E9-41FC-BAF3-C288CDF23CCB}" type="parTrans" cxnId="{57D8EDCB-A1DB-460A-8FAB-0E4296DC9524}">
      <dgm:prSet/>
      <dgm:spPr/>
      <dgm:t>
        <a:bodyPr/>
        <a:lstStyle/>
        <a:p>
          <a:endParaRPr lang="en-US"/>
        </a:p>
      </dgm:t>
    </dgm:pt>
    <dgm:pt modelId="{76F95542-BF06-4115-979F-6CD21CFCC776}" type="sibTrans" cxnId="{57D8EDCB-A1DB-460A-8FAB-0E4296DC9524}">
      <dgm:prSet/>
      <dgm:spPr/>
      <dgm:t>
        <a:bodyPr/>
        <a:lstStyle/>
        <a:p>
          <a:endParaRPr lang="en-US"/>
        </a:p>
      </dgm:t>
    </dgm:pt>
    <dgm:pt modelId="{973EC87C-02FE-2745-8841-610263E7C76A}">
      <dgm:prSet custT="1"/>
      <dgm:spPr/>
      <dgm:t>
        <a:bodyPr/>
        <a:lstStyle/>
        <a:p>
          <a:pPr>
            <a:lnSpc>
              <a:spcPct val="100000"/>
            </a:lnSpc>
            <a:defRPr cap="all"/>
          </a:pPr>
          <a:r>
            <a:rPr lang="en-US" sz="2000" kern="1200" dirty="0">
              <a:solidFill>
                <a:schemeClr val="tx1"/>
              </a:solidFill>
            </a:rPr>
            <a:t>What affects your choice?</a:t>
          </a:r>
        </a:p>
      </dgm:t>
    </dgm:pt>
    <dgm:pt modelId="{4849ABC1-796F-1A47-899C-F0EC2F9FA8DE}" type="parTrans" cxnId="{B9973523-F794-8247-A178-1A294B257A3B}">
      <dgm:prSet/>
      <dgm:spPr/>
      <dgm:t>
        <a:bodyPr/>
        <a:lstStyle/>
        <a:p>
          <a:endParaRPr lang="en-US"/>
        </a:p>
      </dgm:t>
    </dgm:pt>
    <dgm:pt modelId="{F231381A-4343-B741-9578-60B17489C78D}" type="sibTrans" cxnId="{B9973523-F794-8247-A178-1A294B257A3B}">
      <dgm:prSet/>
      <dgm:spPr/>
      <dgm:t>
        <a:bodyPr/>
        <a:lstStyle/>
        <a:p>
          <a:endParaRPr lang="en-US"/>
        </a:p>
      </dgm:t>
    </dgm:pt>
    <dgm:pt modelId="{968F272D-136D-4ECD-BE70-C30D06635C4D}" type="pres">
      <dgm:prSet presAssocID="{C7E9A3B6-42B8-4692-9096-D34E6890529E}" presName="root" presStyleCnt="0">
        <dgm:presLayoutVars>
          <dgm:dir/>
          <dgm:resizeHandles val="exact"/>
        </dgm:presLayoutVars>
      </dgm:prSet>
      <dgm:spPr/>
    </dgm:pt>
    <dgm:pt modelId="{A059832F-8E37-4D4F-A9AF-2F8C94B13C52}" type="pres">
      <dgm:prSet presAssocID="{6C03156E-BDC3-474A-B926-592E8DB7CBE3}" presName="compNode" presStyleCnt="0"/>
      <dgm:spPr/>
    </dgm:pt>
    <dgm:pt modelId="{49CD8C7A-9AA6-4B50-B964-44135AEE06CC}" type="pres">
      <dgm:prSet presAssocID="{6C03156E-BDC3-474A-B926-592E8DB7CBE3}" presName="iconBgRect" presStyleLbl="bgShp" presStyleIdx="0" presStyleCnt="3"/>
      <dgm:spPr>
        <a:prstGeom prst="round2DiagRect">
          <a:avLst>
            <a:gd name="adj1" fmla="val 29727"/>
            <a:gd name="adj2" fmla="val 0"/>
          </a:avLst>
        </a:prstGeom>
        <a:solidFill>
          <a:schemeClr val="tx1"/>
        </a:solidFill>
      </dgm:spPr>
    </dgm:pt>
    <dgm:pt modelId="{91C19A41-F9B3-4B2A-8D80-DC6121A7A0E1}" type="pres">
      <dgm:prSet presAssocID="{6C03156E-BDC3-474A-B926-592E8DB7CB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796E71A4-2FEC-48FE-BA80-EAA5974F8980}" type="pres">
      <dgm:prSet presAssocID="{6C03156E-BDC3-474A-B926-592E8DB7CBE3}" presName="spaceRect" presStyleCnt="0"/>
      <dgm:spPr/>
    </dgm:pt>
    <dgm:pt modelId="{D05A1079-C284-4940-8E1E-EA7624AE9A44}" type="pres">
      <dgm:prSet presAssocID="{6C03156E-BDC3-474A-B926-592E8DB7CBE3}" presName="textRect" presStyleLbl="revTx" presStyleIdx="0" presStyleCnt="3">
        <dgm:presLayoutVars>
          <dgm:chMax val="1"/>
          <dgm:chPref val="1"/>
        </dgm:presLayoutVars>
      </dgm:prSet>
      <dgm:spPr/>
    </dgm:pt>
    <dgm:pt modelId="{46723906-EFF2-4299-97C7-25ECE431EB60}" type="pres">
      <dgm:prSet presAssocID="{AAB8B0C4-BA98-4AE6-8103-3CB4C8675937}" presName="sibTrans" presStyleCnt="0"/>
      <dgm:spPr/>
    </dgm:pt>
    <dgm:pt modelId="{51765653-F8B1-43E7-B3E3-4313978D7B4D}" type="pres">
      <dgm:prSet presAssocID="{C82DB4F8-D5ED-4496-9B01-B58370B829EA}" presName="compNode" presStyleCnt="0"/>
      <dgm:spPr/>
    </dgm:pt>
    <dgm:pt modelId="{BBD5D1D5-9F19-4DFA-902B-2DB09EC5AAE6}" type="pres">
      <dgm:prSet presAssocID="{C82DB4F8-D5ED-4496-9B01-B58370B829EA}" presName="iconBgRect" presStyleLbl="bgShp" presStyleIdx="1" presStyleCnt="3"/>
      <dgm:spPr>
        <a:prstGeom prst="round2DiagRect">
          <a:avLst>
            <a:gd name="adj1" fmla="val 29727"/>
            <a:gd name="adj2" fmla="val 0"/>
          </a:avLst>
        </a:prstGeom>
        <a:solidFill>
          <a:schemeClr val="tx1"/>
        </a:solidFill>
      </dgm:spPr>
    </dgm:pt>
    <dgm:pt modelId="{4EFD2DF1-0488-4FAC-8BD4-AE386C98DF13}" type="pres">
      <dgm:prSet presAssocID="{C82DB4F8-D5ED-4496-9B01-B58370B829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A998E270-639A-42AC-ACE8-42F38BFDA457}" type="pres">
      <dgm:prSet presAssocID="{C82DB4F8-D5ED-4496-9B01-B58370B829EA}" presName="spaceRect" presStyleCnt="0"/>
      <dgm:spPr/>
    </dgm:pt>
    <dgm:pt modelId="{9A19AEC7-AE1E-4C82-9AF7-082A297D769D}" type="pres">
      <dgm:prSet presAssocID="{C82DB4F8-D5ED-4496-9B01-B58370B829EA}" presName="textRect" presStyleLbl="revTx" presStyleIdx="1" presStyleCnt="3">
        <dgm:presLayoutVars>
          <dgm:chMax val="1"/>
          <dgm:chPref val="1"/>
        </dgm:presLayoutVars>
      </dgm:prSet>
      <dgm:spPr/>
    </dgm:pt>
    <dgm:pt modelId="{740CE574-4C4A-9146-AA24-5EE1C4C9213D}" type="pres">
      <dgm:prSet presAssocID="{76F95542-BF06-4115-979F-6CD21CFCC776}" presName="sibTrans" presStyleCnt="0"/>
      <dgm:spPr/>
    </dgm:pt>
    <dgm:pt modelId="{315873B6-D6FE-E447-BA81-B8AA5E31F3EB}" type="pres">
      <dgm:prSet presAssocID="{973EC87C-02FE-2745-8841-610263E7C76A}" presName="compNode" presStyleCnt="0"/>
      <dgm:spPr/>
    </dgm:pt>
    <dgm:pt modelId="{E32B970F-BFC1-4B4D-9408-883312286E78}" type="pres">
      <dgm:prSet presAssocID="{973EC87C-02FE-2745-8841-610263E7C76A}" presName="iconBgRect" presStyleLbl="bgShp" presStyleIdx="2" presStyleCnt="3"/>
      <dgm:spPr>
        <a:prstGeom prst="round2DiagRect">
          <a:avLst>
            <a:gd name="adj1" fmla="val 29727"/>
            <a:gd name="adj2" fmla="val 0"/>
          </a:avLst>
        </a:prstGeom>
        <a:solidFill>
          <a:schemeClr val="tx1"/>
        </a:solidFill>
      </dgm:spPr>
    </dgm:pt>
    <dgm:pt modelId="{1C07BDBE-6914-054B-9648-1EF650AC9CE1}" type="pres">
      <dgm:prSet presAssocID="{973EC87C-02FE-2745-8841-610263E7C76A}" presName="iconRect" presStyleLbl="node1" presStyleIdx="2" presStyleCnt="3"/>
      <dgm:spPr>
        <a:solidFill>
          <a:schemeClr val="tx1"/>
        </a:solidFill>
      </dgm:spPr>
    </dgm:pt>
    <dgm:pt modelId="{FD124E45-3119-BE4D-B22B-56604D2EBB76}" type="pres">
      <dgm:prSet presAssocID="{973EC87C-02FE-2745-8841-610263E7C76A}" presName="spaceRect" presStyleCnt="0"/>
      <dgm:spPr/>
    </dgm:pt>
    <dgm:pt modelId="{B807D1E0-0272-B24B-9B6F-6DD7C8816169}" type="pres">
      <dgm:prSet presAssocID="{973EC87C-02FE-2745-8841-610263E7C76A}" presName="textRect" presStyleLbl="revTx" presStyleIdx="2" presStyleCnt="3">
        <dgm:presLayoutVars>
          <dgm:chMax val="1"/>
          <dgm:chPref val="1"/>
        </dgm:presLayoutVars>
      </dgm:prSet>
      <dgm:spPr/>
    </dgm:pt>
  </dgm:ptLst>
  <dgm:cxnLst>
    <dgm:cxn modelId="{B9973523-F794-8247-A178-1A294B257A3B}" srcId="{C7E9A3B6-42B8-4692-9096-D34E6890529E}" destId="{973EC87C-02FE-2745-8841-610263E7C76A}" srcOrd="2" destOrd="0" parTransId="{4849ABC1-796F-1A47-899C-F0EC2F9FA8DE}" sibTransId="{F231381A-4343-B741-9578-60B17489C78D}"/>
    <dgm:cxn modelId="{A9150A36-04FC-4DDF-AE53-444CF0237196}" type="presOf" srcId="{C7E9A3B6-42B8-4692-9096-D34E6890529E}" destId="{968F272D-136D-4ECD-BE70-C30D06635C4D}" srcOrd="0" destOrd="0" presId="urn:microsoft.com/office/officeart/2018/5/layout/IconLeafLabelList"/>
    <dgm:cxn modelId="{4005F497-2D78-49B4-8399-CC453FC90A87}" type="presOf" srcId="{C82DB4F8-D5ED-4496-9B01-B58370B829EA}" destId="{9A19AEC7-AE1E-4C82-9AF7-082A297D769D}" srcOrd="0" destOrd="0" presId="urn:microsoft.com/office/officeart/2018/5/layout/IconLeafLabelList"/>
    <dgm:cxn modelId="{79FF47AF-004D-4653-8F58-E616BA9A2332}" srcId="{C7E9A3B6-42B8-4692-9096-D34E6890529E}" destId="{6C03156E-BDC3-474A-B926-592E8DB7CBE3}" srcOrd="0" destOrd="0" parTransId="{2CC82166-838C-4D22-85D9-B6F57FC29DE4}" sibTransId="{AAB8B0C4-BA98-4AE6-8103-3CB4C8675937}"/>
    <dgm:cxn modelId="{57D8EDCB-A1DB-460A-8FAB-0E4296DC9524}" srcId="{C7E9A3B6-42B8-4692-9096-D34E6890529E}" destId="{C82DB4F8-D5ED-4496-9B01-B58370B829EA}" srcOrd="1" destOrd="0" parTransId="{A874863D-F6E9-41FC-BAF3-C288CDF23CCB}" sibTransId="{76F95542-BF06-4115-979F-6CD21CFCC776}"/>
    <dgm:cxn modelId="{6955CAE3-D30E-436C-AD43-80D9FA0AC9EE}" type="presOf" srcId="{6C03156E-BDC3-474A-B926-592E8DB7CBE3}" destId="{D05A1079-C284-4940-8E1E-EA7624AE9A44}" srcOrd="0" destOrd="0" presId="urn:microsoft.com/office/officeart/2018/5/layout/IconLeafLabelList"/>
    <dgm:cxn modelId="{7609E4F6-1FDD-3741-A7C6-13D8B8DCC9FA}" type="presOf" srcId="{973EC87C-02FE-2745-8841-610263E7C76A}" destId="{B807D1E0-0272-B24B-9B6F-6DD7C8816169}" srcOrd="0" destOrd="0" presId="urn:microsoft.com/office/officeart/2018/5/layout/IconLeafLabelList"/>
    <dgm:cxn modelId="{A006A158-C9B7-4360-AA7A-E96A489612D5}" type="presParOf" srcId="{968F272D-136D-4ECD-BE70-C30D06635C4D}" destId="{A059832F-8E37-4D4F-A9AF-2F8C94B13C52}" srcOrd="0" destOrd="0" presId="urn:microsoft.com/office/officeart/2018/5/layout/IconLeafLabelList"/>
    <dgm:cxn modelId="{CE6FB808-7511-4A11-999C-1F7C2FD0B713}" type="presParOf" srcId="{A059832F-8E37-4D4F-A9AF-2F8C94B13C52}" destId="{49CD8C7A-9AA6-4B50-B964-44135AEE06CC}" srcOrd="0" destOrd="0" presId="urn:microsoft.com/office/officeart/2018/5/layout/IconLeafLabelList"/>
    <dgm:cxn modelId="{3ECD7186-918A-467D-A879-E143DE6B2521}" type="presParOf" srcId="{A059832F-8E37-4D4F-A9AF-2F8C94B13C52}" destId="{91C19A41-F9B3-4B2A-8D80-DC6121A7A0E1}" srcOrd="1" destOrd="0" presId="urn:microsoft.com/office/officeart/2018/5/layout/IconLeafLabelList"/>
    <dgm:cxn modelId="{6965D1F7-B387-46A4-9C3F-0ABCCF5B164C}" type="presParOf" srcId="{A059832F-8E37-4D4F-A9AF-2F8C94B13C52}" destId="{796E71A4-2FEC-48FE-BA80-EAA5974F8980}" srcOrd="2" destOrd="0" presId="urn:microsoft.com/office/officeart/2018/5/layout/IconLeafLabelList"/>
    <dgm:cxn modelId="{59B11C99-6190-4B32-99B3-9B19B88FFF93}" type="presParOf" srcId="{A059832F-8E37-4D4F-A9AF-2F8C94B13C52}" destId="{D05A1079-C284-4940-8E1E-EA7624AE9A44}" srcOrd="3" destOrd="0" presId="urn:microsoft.com/office/officeart/2018/5/layout/IconLeafLabelList"/>
    <dgm:cxn modelId="{F905BEE1-1586-40DA-8DDA-4C5CE7E028CC}" type="presParOf" srcId="{968F272D-136D-4ECD-BE70-C30D06635C4D}" destId="{46723906-EFF2-4299-97C7-25ECE431EB60}" srcOrd="1" destOrd="0" presId="urn:microsoft.com/office/officeart/2018/5/layout/IconLeafLabelList"/>
    <dgm:cxn modelId="{34FB03EF-0461-48CC-ABCA-B39B54BF7A3B}" type="presParOf" srcId="{968F272D-136D-4ECD-BE70-C30D06635C4D}" destId="{51765653-F8B1-43E7-B3E3-4313978D7B4D}" srcOrd="2" destOrd="0" presId="urn:microsoft.com/office/officeart/2018/5/layout/IconLeafLabelList"/>
    <dgm:cxn modelId="{BA7AEF6A-0465-49C4-9682-3B19F7797D51}" type="presParOf" srcId="{51765653-F8B1-43E7-B3E3-4313978D7B4D}" destId="{BBD5D1D5-9F19-4DFA-902B-2DB09EC5AAE6}" srcOrd="0" destOrd="0" presId="urn:microsoft.com/office/officeart/2018/5/layout/IconLeafLabelList"/>
    <dgm:cxn modelId="{230ECB78-0151-46BB-9A4C-7AB704FFE1D5}" type="presParOf" srcId="{51765653-F8B1-43E7-B3E3-4313978D7B4D}" destId="{4EFD2DF1-0488-4FAC-8BD4-AE386C98DF13}" srcOrd="1" destOrd="0" presId="urn:microsoft.com/office/officeart/2018/5/layout/IconLeafLabelList"/>
    <dgm:cxn modelId="{AD9A36F9-2527-426E-8F95-D6BA60E5B2B7}" type="presParOf" srcId="{51765653-F8B1-43E7-B3E3-4313978D7B4D}" destId="{A998E270-639A-42AC-ACE8-42F38BFDA457}" srcOrd="2" destOrd="0" presId="urn:microsoft.com/office/officeart/2018/5/layout/IconLeafLabelList"/>
    <dgm:cxn modelId="{75FAA388-F876-44CF-962C-FB0DBB6BEC47}" type="presParOf" srcId="{51765653-F8B1-43E7-B3E3-4313978D7B4D}" destId="{9A19AEC7-AE1E-4C82-9AF7-082A297D769D}" srcOrd="3" destOrd="0" presId="urn:microsoft.com/office/officeart/2018/5/layout/IconLeafLabelList"/>
    <dgm:cxn modelId="{714625FA-5CD3-8049-8C29-D7C36CCA2F71}" type="presParOf" srcId="{968F272D-136D-4ECD-BE70-C30D06635C4D}" destId="{740CE574-4C4A-9146-AA24-5EE1C4C9213D}" srcOrd="3" destOrd="0" presId="urn:microsoft.com/office/officeart/2018/5/layout/IconLeafLabelList"/>
    <dgm:cxn modelId="{5219682C-3222-D847-9A18-57C4C94DB7F7}" type="presParOf" srcId="{968F272D-136D-4ECD-BE70-C30D06635C4D}" destId="{315873B6-D6FE-E447-BA81-B8AA5E31F3EB}" srcOrd="4" destOrd="0" presId="urn:microsoft.com/office/officeart/2018/5/layout/IconLeafLabelList"/>
    <dgm:cxn modelId="{67C0F32D-D022-FF48-A31B-7B30DBD92816}" type="presParOf" srcId="{315873B6-D6FE-E447-BA81-B8AA5E31F3EB}" destId="{E32B970F-BFC1-4B4D-9408-883312286E78}" srcOrd="0" destOrd="0" presId="urn:microsoft.com/office/officeart/2018/5/layout/IconLeafLabelList"/>
    <dgm:cxn modelId="{99B73D16-9C18-AE42-B1CA-6B62F07C09C9}" type="presParOf" srcId="{315873B6-D6FE-E447-BA81-B8AA5E31F3EB}" destId="{1C07BDBE-6914-054B-9648-1EF650AC9CE1}" srcOrd="1" destOrd="0" presId="urn:microsoft.com/office/officeart/2018/5/layout/IconLeafLabelList"/>
    <dgm:cxn modelId="{B4F2BD16-4617-FA44-B977-894B04164ADE}" type="presParOf" srcId="{315873B6-D6FE-E447-BA81-B8AA5E31F3EB}" destId="{FD124E45-3119-BE4D-B22B-56604D2EBB76}" srcOrd="2" destOrd="0" presId="urn:microsoft.com/office/officeart/2018/5/layout/IconLeafLabelList"/>
    <dgm:cxn modelId="{D1866DAA-7BFE-7347-A0CA-D81DC20F3733}" type="presParOf" srcId="{315873B6-D6FE-E447-BA81-B8AA5E31F3EB}" destId="{B807D1E0-0272-B24B-9B6F-6DD7C8816169}" srcOrd="3" destOrd="0" presId="urn:microsoft.com/office/officeart/2018/5/layout/IconLeaf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D95CC6-B21C-FD46-A03B-DF0404A7E9F5}" type="doc">
      <dgm:prSet loTypeId="urn:microsoft.com/office/officeart/2005/8/layout/default" loCatId="" qsTypeId="urn:microsoft.com/office/officeart/2005/8/quickstyle/simple1" qsCatId="simple" csTypeId="urn:microsoft.com/office/officeart/2005/8/colors/accent1_4" csCatId="accent1"/>
      <dgm:spPr/>
      <dgm:t>
        <a:bodyPr/>
        <a:lstStyle/>
        <a:p>
          <a:endParaRPr lang="en-US"/>
        </a:p>
      </dgm:t>
    </dgm:pt>
    <dgm:pt modelId="{01BCD22C-374C-104A-8ED5-C7D9F5579ECA}">
      <dgm:prSet/>
      <dgm:spPr/>
      <dgm:t>
        <a:bodyPr/>
        <a:lstStyle/>
        <a:p>
          <a:r>
            <a:rPr lang="en-US" baseline="0"/>
            <a:t>“Honors”</a:t>
          </a:r>
          <a:endParaRPr lang="en-US"/>
        </a:p>
      </dgm:t>
    </dgm:pt>
    <dgm:pt modelId="{E0F9DB6A-29F9-5841-9CA3-E2BE27DA4F5C}" type="parTrans" cxnId="{06936E3C-6469-FE44-8304-4647B356BBF6}">
      <dgm:prSet/>
      <dgm:spPr/>
      <dgm:t>
        <a:bodyPr/>
        <a:lstStyle/>
        <a:p>
          <a:endParaRPr lang="en-US"/>
        </a:p>
      </dgm:t>
    </dgm:pt>
    <dgm:pt modelId="{E5E5C8A2-9334-CF49-B84A-190B8C6C28FD}" type="sibTrans" cxnId="{06936E3C-6469-FE44-8304-4647B356BBF6}">
      <dgm:prSet/>
      <dgm:spPr/>
      <dgm:t>
        <a:bodyPr/>
        <a:lstStyle/>
        <a:p>
          <a:endParaRPr lang="en-US"/>
        </a:p>
      </dgm:t>
    </dgm:pt>
    <dgm:pt modelId="{F9AED3E2-22D6-844E-995C-D2E730E6DC32}">
      <dgm:prSet/>
      <dgm:spPr/>
      <dgm:t>
        <a:bodyPr/>
        <a:lstStyle/>
        <a:p>
          <a:r>
            <a:rPr lang="en-US" baseline="0"/>
            <a:t>Active Internship and Electives</a:t>
          </a:r>
          <a:endParaRPr lang="en-US"/>
        </a:p>
      </dgm:t>
    </dgm:pt>
    <dgm:pt modelId="{2D2E115C-F873-244F-A5C2-A53B30C0CCF0}" type="parTrans" cxnId="{F01006A0-08FD-D44D-8597-3EC834A17BDD}">
      <dgm:prSet/>
      <dgm:spPr/>
      <dgm:t>
        <a:bodyPr/>
        <a:lstStyle/>
        <a:p>
          <a:endParaRPr lang="en-US"/>
        </a:p>
      </dgm:t>
    </dgm:pt>
    <dgm:pt modelId="{33CF4D59-8624-A946-AA3D-F03E1FF32A6F}" type="sibTrans" cxnId="{F01006A0-08FD-D44D-8597-3EC834A17BDD}">
      <dgm:prSet/>
      <dgm:spPr/>
      <dgm:t>
        <a:bodyPr/>
        <a:lstStyle/>
        <a:p>
          <a:endParaRPr lang="en-US"/>
        </a:p>
      </dgm:t>
    </dgm:pt>
    <dgm:pt modelId="{19F030E5-A8A1-1242-8B4B-F71E49E06805}">
      <dgm:prSet/>
      <dgm:spPr/>
      <dgm:t>
        <a:bodyPr/>
        <a:lstStyle/>
        <a:p>
          <a:r>
            <a:rPr lang="en-US" baseline="0"/>
            <a:t>Away Rotation</a:t>
          </a:r>
          <a:endParaRPr lang="en-US"/>
        </a:p>
      </dgm:t>
    </dgm:pt>
    <dgm:pt modelId="{B3D61756-C765-5247-9795-C9901E9C773A}" type="parTrans" cxnId="{3AE51A72-BD3A-B345-B9D4-BFF455FB446A}">
      <dgm:prSet/>
      <dgm:spPr/>
      <dgm:t>
        <a:bodyPr/>
        <a:lstStyle/>
        <a:p>
          <a:endParaRPr lang="en-US"/>
        </a:p>
      </dgm:t>
    </dgm:pt>
    <dgm:pt modelId="{F12E9BF3-127D-3848-8BCE-F7641979E174}" type="sibTrans" cxnId="{3AE51A72-BD3A-B345-B9D4-BFF455FB446A}">
      <dgm:prSet/>
      <dgm:spPr/>
      <dgm:t>
        <a:bodyPr/>
        <a:lstStyle/>
        <a:p>
          <a:endParaRPr lang="en-US"/>
        </a:p>
      </dgm:t>
    </dgm:pt>
    <dgm:pt modelId="{59A55189-E522-854F-912A-C496A6D3E509}">
      <dgm:prSet/>
      <dgm:spPr/>
      <dgm:t>
        <a:bodyPr/>
        <a:lstStyle/>
        <a:p>
          <a:r>
            <a:rPr lang="en-US" baseline="0"/>
            <a:t>Specialty Specific Research</a:t>
          </a:r>
          <a:endParaRPr lang="en-US"/>
        </a:p>
      </dgm:t>
    </dgm:pt>
    <dgm:pt modelId="{4F6D86F7-AC7D-A94C-938F-2999460FB4D9}" type="parTrans" cxnId="{34CA052D-8B5B-F94A-A675-02809FE4F800}">
      <dgm:prSet/>
      <dgm:spPr/>
      <dgm:t>
        <a:bodyPr/>
        <a:lstStyle/>
        <a:p>
          <a:endParaRPr lang="en-US"/>
        </a:p>
      </dgm:t>
    </dgm:pt>
    <dgm:pt modelId="{D193C11A-3FAB-C844-BA45-DD9ECBAF3E48}" type="sibTrans" cxnId="{34CA052D-8B5B-F94A-A675-02809FE4F800}">
      <dgm:prSet/>
      <dgm:spPr/>
      <dgm:t>
        <a:bodyPr/>
        <a:lstStyle/>
        <a:p>
          <a:endParaRPr lang="en-US"/>
        </a:p>
      </dgm:t>
    </dgm:pt>
    <dgm:pt modelId="{B19CF4EF-73E9-CB42-ABC8-1EC06AC2131D}">
      <dgm:prSet/>
      <dgm:spPr/>
      <dgm:t>
        <a:bodyPr/>
        <a:lstStyle/>
        <a:p>
          <a:r>
            <a:rPr lang="en-US" baseline="0"/>
            <a:t>Any Research</a:t>
          </a:r>
          <a:endParaRPr lang="en-US"/>
        </a:p>
      </dgm:t>
    </dgm:pt>
    <dgm:pt modelId="{DCF38260-C1D8-5047-978B-365D900738E8}" type="parTrans" cxnId="{D0435109-27DE-6C44-93E2-B774CFB8E546}">
      <dgm:prSet/>
      <dgm:spPr/>
      <dgm:t>
        <a:bodyPr/>
        <a:lstStyle/>
        <a:p>
          <a:endParaRPr lang="en-US"/>
        </a:p>
      </dgm:t>
    </dgm:pt>
    <dgm:pt modelId="{D89C21AE-9898-6747-B9C1-623B81C131CF}" type="sibTrans" cxnId="{D0435109-27DE-6C44-93E2-B774CFB8E546}">
      <dgm:prSet/>
      <dgm:spPr/>
      <dgm:t>
        <a:bodyPr/>
        <a:lstStyle/>
        <a:p>
          <a:endParaRPr lang="en-US"/>
        </a:p>
      </dgm:t>
    </dgm:pt>
    <dgm:pt modelId="{EACD02CF-D783-0D48-B7D6-2D98E1559F4D}">
      <dgm:prSet/>
      <dgm:spPr/>
      <dgm:t>
        <a:bodyPr/>
        <a:lstStyle/>
        <a:p>
          <a:r>
            <a:rPr lang="en-US" baseline="0"/>
            <a:t>Publications</a:t>
          </a:r>
          <a:endParaRPr lang="en-US"/>
        </a:p>
      </dgm:t>
    </dgm:pt>
    <dgm:pt modelId="{BA6AC316-0BE4-3A47-A574-5385EC748C57}" type="parTrans" cxnId="{F59E1E2B-7CDE-FF46-B434-E446FBD1EFBB}">
      <dgm:prSet/>
      <dgm:spPr/>
      <dgm:t>
        <a:bodyPr/>
        <a:lstStyle/>
        <a:p>
          <a:endParaRPr lang="en-US"/>
        </a:p>
      </dgm:t>
    </dgm:pt>
    <dgm:pt modelId="{11DEC448-20B4-4946-8364-D85F39020FA8}" type="sibTrans" cxnId="{F59E1E2B-7CDE-FF46-B434-E446FBD1EFBB}">
      <dgm:prSet/>
      <dgm:spPr/>
      <dgm:t>
        <a:bodyPr/>
        <a:lstStyle/>
        <a:p>
          <a:endParaRPr lang="en-US"/>
        </a:p>
      </dgm:t>
    </dgm:pt>
    <dgm:pt modelId="{73471473-2CC9-544A-B7A6-F2C3FA2C4552}">
      <dgm:prSet/>
      <dgm:spPr/>
      <dgm:t>
        <a:bodyPr/>
        <a:lstStyle/>
        <a:p>
          <a:r>
            <a:rPr lang="en-US" baseline="0" dirty="0"/>
            <a:t>3 specialty letters of recommendation</a:t>
          </a:r>
          <a:endParaRPr lang="en-US" dirty="0"/>
        </a:p>
      </dgm:t>
    </dgm:pt>
    <dgm:pt modelId="{2DEA6706-FBA3-6C49-B19F-CC2C592173AC}" type="parTrans" cxnId="{BAD0897B-0438-E848-853F-0B39BA93618A}">
      <dgm:prSet/>
      <dgm:spPr/>
      <dgm:t>
        <a:bodyPr/>
        <a:lstStyle/>
        <a:p>
          <a:endParaRPr lang="en-US"/>
        </a:p>
      </dgm:t>
    </dgm:pt>
    <dgm:pt modelId="{B0A05228-5A51-D849-8F4D-266180C3B657}" type="sibTrans" cxnId="{BAD0897B-0438-E848-853F-0B39BA93618A}">
      <dgm:prSet/>
      <dgm:spPr/>
      <dgm:t>
        <a:bodyPr/>
        <a:lstStyle/>
        <a:p>
          <a:endParaRPr lang="en-US"/>
        </a:p>
      </dgm:t>
    </dgm:pt>
    <dgm:pt modelId="{641AD11A-1338-6F45-80B2-77FC2136B4F1}">
      <dgm:prSet/>
      <dgm:spPr/>
      <dgm:t>
        <a:bodyPr/>
        <a:lstStyle/>
        <a:p>
          <a:r>
            <a:rPr lang="en-US" baseline="0"/>
            <a:t>Research mentor letter of recommendation</a:t>
          </a:r>
          <a:endParaRPr lang="en-US"/>
        </a:p>
      </dgm:t>
    </dgm:pt>
    <dgm:pt modelId="{254EB2C3-4EE0-1D4B-9565-717EB4B26506}" type="parTrans" cxnId="{C1EF9800-F1EE-D341-ABB3-7ED7D6B8FE3E}">
      <dgm:prSet/>
      <dgm:spPr/>
      <dgm:t>
        <a:bodyPr/>
        <a:lstStyle/>
        <a:p>
          <a:endParaRPr lang="en-US"/>
        </a:p>
      </dgm:t>
    </dgm:pt>
    <dgm:pt modelId="{BAF19496-3226-D24E-93EB-AE9CF5C83191}" type="sibTrans" cxnId="{C1EF9800-F1EE-D341-ABB3-7ED7D6B8FE3E}">
      <dgm:prSet/>
      <dgm:spPr/>
      <dgm:t>
        <a:bodyPr/>
        <a:lstStyle/>
        <a:p>
          <a:endParaRPr lang="en-US"/>
        </a:p>
      </dgm:t>
    </dgm:pt>
    <dgm:pt modelId="{C2C6E151-6CE7-954F-A09D-1D3742FF81E1}">
      <dgm:prSet/>
      <dgm:spPr/>
      <dgm:t>
        <a:bodyPr/>
        <a:lstStyle/>
        <a:p>
          <a:r>
            <a:rPr lang="en-US" baseline="0"/>
            <a:t>Community Service</a:t>
          </a:r>
          <a:endParaRPr lang="en-US"/>
        </a:p>
      </dgm:t>
    </dgm:pt>
    <dgm:pt modelId="{AA378FBF-6243-7C48-9064-32072876D6C6}" type="parTrans" cxnId="{80E5FB00-B8CF-624D-9544-F5A2A9EF52C9}">
      <dgm:prSet/>
      <dgm:spPr/>
      <dgm:t>
        <a:bodyPr/>
        <a:lstStyle/>
        <a:p>
          <a:endParaRPr lang="en-US"/>
        </a:p>
      </dgm:t>
    </dgm:pt>
    <dgm:pt modelId="{EAA62BC6-3926-284C-8730-7A1C7CC021C7}" type="sibTrans" cxnId="{80E5FB00-B8CF-624D-9544-F5A2A9EF52C9}">
      <dgm:prSet/>
      <dgm:spPr/>
      <dgm:t>
        <a:bodyPr/>
        <a:lstStyle/>
        <a:p>
          <a:endParaRPr lang="en-US"/>
        </a:p>
      </dgm:t>
    </dgm:pt>
    <dgm:pt modelId="{CE1C5D37-F989-3044-89C5-29EC696A6522}">
      <dgm:prSet/>
      <dgm:spPr/>
      <dgm:t>
        <a:bodyPr/>
        <a:lstStyle/>
        <a:p>
          <a:r>
            <a:rPr lang="en-US" baseline="0"/>
            <a:t>Leadership Roles</a:t>
          </a:r>
          <a:endParaRPr lang="en-US"/>
        </a:p>
      </dgm:t>
    </dgm:pt>
    <dgm:pt modelId="{2A432F08-E7E6-5445-BED1-9F51FF9C0EE2}" type="parTrans" cxnId="{BB6D8760-7A86-7547-B896-3E2118FDBB24}">
      <dgm:prSet/>
      <dgm:spPr/>
      <dgm:t>
        <a:bodyPr/>
        <a:lstStyle/>
        <a:p>
          <a:endParaRPr lang="en-US"/>
        </a:p>
      </dgm:t>
    </dgm:pt>
    <dgm:pt modelId="{3ACA2EAA-E3EE-5445-AA37-0F69B8F7994A}" type="sibTrans" cxnId="{BB6D8760-7A86-7547-B896-3E2118FDBB24}">
      <dgm:prSet/>
      <dgm:spPr/>
      <dgm:t>
        <a:bodyPr/>
        <a:lstStyle/>
        <a:p>
          <a:endParaRPr lang="en-US"/>
        </a:p>
      </dgm:t>
    </dgm:pt>
    <dgm:pt modelId="{84FC3B80-B2D5-9345-A379-CCAAB7C4BDCB}" type="pres">
      <dgm:prSet presAssocID="{CED95CC6-B21C-FD46-A03B-DF0404A7E9F5}" presName="diagram" presStyleCnt="0">
        <dgm:presLayoutVars>
          <dgm:dir/>
          <dgm:resizeHandles val="exact"/>
        </dgm:presLayoutVars>
      </dgm:prSet>
      <dgm:spPr/>
    </dgm:pt>
    <dgm:pt modelId="{9DD8621C-B4E7-D441-9FA3-14A495FF372A}" type="pres">
      <dgm:prSet presAssocID="{01BCD22C-374C-104A-8ED5-C7D9F5579ECA}" presName="node" presStyleLbl="node1" presStyleIdx="0" presStyleCnt="10">
        <dgm:presLayoutVars>
          <dgm:bulletEnabled val="1"/>
        </dgm:presLayoutVars>
      </dgm:prSet>
      <dgm:spPr/>
    </dgm:pt>
    <dgm:pt modelId="{1E2C97F2-6EE9-A047-99D3-399BB8811DDA}" type="pres">
      <dgm:prSet presAssocID="{E5E5C8A2-9334-CF49-B84A-190B8C6C28FD}" presName="sibTrans" presStyleCnt="0"/>
      <dgm:spPr/>
    </dgm:pt>
    <dgm:pt modelId="{A079C9CD-46F6-A340-8C2A-6B0081E0839A}" type="pres">
      <dgm:prSet presAssocID="{F9AED3E2-22D6-844E-995C-D2E730E6DC32}" presName="node" presStyleLbl="node1" presStyleIdx="1" presStyleCnt="10">
        <dgm:presLayoutVars>
          <dgm:bulletEnabled val="1"/>
        </dgm:presLayoutVars>
      </dgm:prSet>
      <dgm:spPr/>
    </dgm:pt>
    <dgm:pt modelId="{3646FA82-CB92-DD4B-AE1F-979241C9E83B}" type="pres">
      <dgm:prSet presAssocID="{33CF4D59-8624-A946-AA3D-F03E1FF32A6F}" presName="sibTrans" presStyleCnt="0"/>
      <dgm:spPr/>
    </dgm:pt>
    <dgm:pt modelId="{B8AC4455-DFB8-BA44-B489-F3C184E2B220}" type="pres">
      <dgm:prSet presAssocID="{19F030E5-A8A1-1242-8B4B-F71E49E06805}" presName="node" presStyleLbl="node1" presStyleIdx="2" presStyleCnt="10">
        <dgm:presLayoutVars>
          <dgm:bulletEnabled val="1"/>
        </dgm:presLayoutVars>
      </dgm:prSet>
      <dgm:spPr/>
    </dgm:pt>
    <dgm:pt modelId="{D65D9CCC-75FF-154B-BA43-45612B5659E5}" type="pres">
      <dgm:prSet presAssocID="{F12E9BF3-127D-3848-8BCE-F7641979E174}" presName="sibTrans" presStyleCnt="0"/>
      <dgm:spPr/>
    </dgm:pt>
    <dgm:pt modelId="{54A8378E-683F-C440-B4B9-941F271A5205}" type="pres">
      <dgm:prSet presAssocID="{59A55189-E522-854F-912A-C496A6D3E509}" presName="node" presStyleLbl="node1" presStyleIdx="3" presStyleCnt="10">
        <dgm:presLayoutVars>
          <dgm:bulletEnabled val="1"/>
        </dgm:presLayoutVars>
      </dgm:prSet>
      <dgm:spPr/>
    </dgm:pt>
    <dgm:pt modelId="{4768ACC3-E2BC-A048-BC8B-A5AED4ED27B5}" type="pres">
      <dgm:prSet presAssocID="{D193C11A-3FAB-C844-BA45-DD9ECBAF3E48}" presName="sibTrans" presStyleCnt="0"/>
      <dgm:spPr/>
    </dgm:pt>
    <dgm:pt modelId="{47DA51D0-28A6-8449-A7D4-37CA8094BE48}" type="pres">
      <dgm:prSet presAssocID="{B19CF4EF-73E9-CB42-ABC8-1EC06AC2131D}" presName="node" presStyleLbl="node1" presStyleIdx="4" presStyleCnt="10">
        <dgm:presLayoutVars>
          <dgm:bulletEnabled val="1"/>
        </dgm:presLayoutVars>
      </dgm:prSet>
      <dgm:spPr/>
    </dgm:pt>
    <dgm:pt modelId="{53E9C410-1502-6745-96D3-8CC9F419405A}" type="pres">
      <dgm:prSet presAssocID="{D89C21AE-9898-6747-B9C1-623B81C131CF}" presName="sibTrans" presStyleCnt="0"/>
      <dgm:spPr/>
    </dgm:pt>
    <dgm:pt modelId="{BC8EF4D8-4912-F54A-9617-948ADAE900C3}" type="pres">
      <dgm:prSet presAssocID="{EACD02CF-D783-0D48-B7D6-2D98E1559F4D}" presName="node" presStyleLbl="node1" presStyleIdx="5" presStyleCnt="10">
        <dgm:presLayoutVars>
          <dgm:bulletEnabled val="1"/>
        </dgm:presLayoutVars>
      </dgm:prSet>
      <dgm:spPr/>
    </dgm:pt>
    <dgm:pt modelId="{E61FB3C6-5132-3844-AD82-EDCFBE974BF2}" type="pres">
      <dgm:prSet presAssocID="{11DEC448-20B4-4946-8364-D85F39020FA8}" presName="sibTrans" presStyleCnt="0"/>
      <dgm:spPr/>
    </dgm:pt>
    <dgm:pt modelId="{67C6F339-7C84-BF4F-AE0F-738783306AF7}" type="pres">
      <dgm:prSet presAssocID="{73471473-2CC9-544A-B7A6-F2C3FA2C4552}" presName="node" presStyleLbl="node1" presStyleIdx="6" presStyleCnt="10">
        <dgm:presLayoutVars>
          <dgm:bulletEnabled val="1"/>
        </dgm:presLayoutVars>
      </dgm:prSet>
      <dgm:spPr/>
    </dgm:pt>
    <dgm:pt modelId="{6FEF8199-66DB-604A-B5A1-382210071660}" type="pres">
      <dgm:prSet presAssocID="{B0A05228-5A51-D849-8F4D-266180C3B657}" presName="sibTrans" presStyleCnt="0"/>
      <dgm:spPr/>
    </dgm:pt>
    <dgm:pt modelId="{8F84E20F-D732-214D-BA87-4E56C647C749}" type="pres">
      <dgm:prSet presAssocID="{641AD11A-1338-6F45-80B2-77FC2136B4F1}" presName="node" presStyleLbl="node1" presStyleIdx="7" presStyleCnt="10">
        <dgm:presLayoutVars>
          <dgm:bulletEnabled val="1"/>
        </dgm:presLayoutVars>
      </dgm:prSet>
      <dgm:spPr/>
    </dgm:pt>
    <dgm:pt modelId="{6171C538-CE87-F146-B918-43EC4B0142BE}" type="pres">
      <dgm:prSet presAssocID="{BAF19496-3226-D24E-93EB-AE9CF5C83191}" presName="sibTrans" presStyleCnt="0"/>
      <dgm:spPr/>
    </dgm:pt>
    <dgm:pt modelId="{AB427B07-F76A-EB4D-AD46-E3F6E023E2B2}" type="pres">
      <dgm:prSet presAssocID="{C2C6E151-6CE7-954F-A09D-1D3742FF81E1}" presName="node" presStyleLbl="node1" presStyleIdx="8" presStyleCnt="10">
        <dgm:presLayoutVars>
          <dgm:bulletEnabled val="1"/>
        </dgm:presLayoutVars>
      </dgm:prSet>
      <dgm:spPr/>
    </dgm:pt>
    <dgm:pt modelId="{D173588F-ADFD-C641-82EA-ED6F2845FB17}" type="pres">
      <dgm:prSet presAssocID="{EAA62BC6-3926-284C-8730-7A1C7CC021C7}" presName="sibTrans" presStyleCnt="0"/>
      <dgm:spPr/>
    </dgm:pt>
    <dgm:pt modelId="{6B53D432-D56F-FB4D-8EA6-CF40C8D4F760}" type="pres">
      <dgm:prSet presAssocID="{CE1C5D37-F989-3044-89C5-29EC696A6522}" presName="node" presStyleLbl="node1" presStyleIdx="9" presStyleCnt="10">
        <dgm:presLayoutVars>
          <dgm:bulletEnabled val="1"/>
        </dgm:presLayoutVars>
      </dgm:prSet>
      <dgm:spPr/>
    </dgm:pt>
  </dgm:ptLst>
  <dgm:cxnLst>
    <dgm:cxn modelId="{C1EF9800-F1EE-D341-ABB3-7ED7D6B8FE3E}" srcId="{CED95CC6-B21C-FD46-A03B-DF0404A7E9F5}" destId="{641AD11A-1338-6F45-80B2-77FC2136B4F1}" srcOrd="7" destOrd="0" parTransId="{254EB2C3-4EE0-1D4B-9565-717EB4B26506}" sibTransId="{BAF19496-3226-D24E-93EB-AE9CF5C83191}"/>
    <dgm:cxn modelId="{80E5FB00-B8CF-624D-9544-F5A2A9EF52C9}" srcId="{CED95CC6-B21C-FD46-A03B-DF0404A7E9F5}" destId="{C2C6E151-6CE7-954F-A09D-1D3742FF81E1}" srcOrd="8" destOrd="0" parTransId="{AA378FBF-6243-7C48-9064-32072876D6C6}" sibTransId="{EAA62BC6-3926-284C-8730-7A1C7CC021C7}"/>
    <dgm:cxn modelId="{BC042B02-7C3A-854B-B868-FB65491BEA26}" type="presOf" srcId="{01BCD22C-374C-104A-8ED5-C7D9F5579ECA}" destId="{9DD8621C-B4E7-D441-9FA3-14A495FF372A}" srcOrd="0" destOrd="0" presId="urn:microsoft.com/office/officeart/2005/8/layout/default"/>
    <dgm:cxn modelId="{D0435109-27DE-6C44-93E2-B774CFB8E546}" srcId="{CED95CC6-B21C-FD46-A03B-DF0404A7E9F5}" destId="{B19CF4EF-73E9-CB42-ABC8-1EC06AC2131D}" srcOrd="4" destOrd="0" parTransId="{DCF38260-C1D8-5047-978B-365D900738E8}" sibTransId="{D89C21AE-9898-6747-B9C1-623B81C131CF}"/>
    <dgm:cxn modelId="{552E4515-6C21-0343-856D-50D86361BD1C}" type="presOf" srcId="{19F030E5-A8A1-1242-8B4B-F71E49E06805}" destId="{B8AC4455-DFB8-BA44-B489-F3C184E2B220}" srcOrd="0" destOrd="0" presId="urn:microsoft.com/office/officeart/2005/8/layout/default"/>
    <dgm:cxn modelId="{F59E1E2B-7CDE-FF46-B434-E446FBD1EFBB}" srcId="{CED95CC6-B21C-FD46-A03B-DF0404A7E9F5}" destId="{EACD02CF-D783-0D48-B7D6-2D98E1559F4D}" srcOrd="5" destOrd="0" parTransId="{BA6AC316-0BE4-3A47-A574-5385EC748C57}" sibTransId="{11DEC448-20B4-4946-8364-D85F39020FA8}"/>
    <dgm:cxn modelId="{34CA052D-8B5B-F94A-A675-02809FE4F800}" srcId="{CED95CC6-B21C-FD46-A03B-DF0404A7E9F5}" destId="{59A55189-E522-854F-912A-C496A6D3E509}" srcOrd="3" destOrd="0" parTransId="{4F6D86F7-AC7D-A94C-938F-2999460FB4D9}" sibTransId="{D193C11A-3FAB-C844-BA45-DD9ECBAF3E48}"/>
    <dgm:cxn modelId="{06936E3C-6469-FE44-8304-4647B356BBF6}" srcId="{CED95CC6-B21C-FD46-A03B-DF0404A7E9F5}" destId="{01BCD22C-374C-104A-8ED5-C7D9F5579ECA}" srcOrd="0" destOrd="0" parTransId="{E0F9DB6A-29F9-5841-9CA3-E2BE27DA4F5C}" sibTransId="{E5E5C8A2-9334-CF49-B84A-190B8C6C28FD}"/>
    <dgm:cxn modelId="{9B84E94C-D0B0-D34A-A984-11D88610E412}" type="presOf" srcId="{EACD02CF-D783-0D48-B7D6-2D98E1559F4D}" destId="{BC8EF4D8-4912-F54A-9617-948ADAE900C3}" srcOrd="0" destOrd="0" presId="urn:microsoft.com/office/officeart/2005/8/layout/default"/>
    <dgm:cxn modelId="{68050A4E-D7BA-F645-A930-1688BDD5E9DA}" type="presOf" srcId="{B19CF4EF-73E9-CB42-ABC8-1EC06AC2131D}" destId="{47DA51D0-28A6-8449-A7D4-37CA8094BE48}" srcOrd="0" destOrd="0" presId="urn:microsoft.com/office/officeart/2005/8/layout/default"/>
    <dgm:cxn modelId="{8EC42C54-A3F0-5844-91C4-74C664065990}" type="presOf" srcId="{C2C6E151-6CE7-954F-A09D-1D3742FF81E1}" destId="{AB427B07-F76A-EB4D-AD46-E3F6E023E2B2}" srcOrd="0" destOrd="0" presId="urn:microsoft.com/office/officeart/2005/8/layout/default"/>
    <dgm:cxn modelId="{BB6D8760-7A86-7547-B896-3E2118FDBB24}" srcId="{CED95CC6-B21C-FD46-A03B-DF0404A7E9F5}" destId="{CE1C5D37-F989-3044-89C5-29EC696A6522}" srcOrd="9" destOrd="0" parTransId="{2A432F08-E7E6-5445-BED1-9F51FF9C0EE2}" sibTransId="{3ACA2EAA-E3EE-5445-AA37-0F69B8F7994A}"/>
    <dgm:cxn modelId="{1DE27F62-993B-EE48-BEEC-5879ACE3FE2F}" type="presOf" srcId="{59A55189-E522-854F-912A-C496A6D3E509}" destId="{54A8378E-683F-C440-B4B9-941F271A5205}" srcOrd="0" destOrd="0" presId="urn:microsoft.com/office/officeart/2005/8/layout/default"/>
    <dgm:cxn modelId="{3AE51A72-BD3A-B345-B9D4-BFF455FB446A}" srcId="{CED95CC6-B21C-FD46-A03B-DF0404A7E9F5}" destId="{19F030E5-A8A1-1242-8B4B-F71E49E06805}" srcOrd="2" destOrd="0" parTransId="{B3D61756-C765-5247-9795-C9901E9C773A}" sibTransId="{F12E9BF3-127D-3848-8BCE-F7641979E174}"/>
    <dgm:cxn modelId="{BAD0897B-0438-E848-853F-0B39BA93618A}" srcId="{CED95CC6-B21C-FD46-A03B-DF0404A7E9F5}" destId="{73471473-2CC9-544A-B7A6-F2C3FA2C4552}" srcOrd="6" destOrd="0" parTransId="{2DEA6706-FBA3-6C49-B19F-CC2C592173AC}" sibTransId="{B0A05228-5A51-D849-8F4D-266180C3B657}"/>
    <dgm:cxn modelId="{15CCC782-5A8B-A049-A090-7FA30BFF28B1}" type="presOf" srcId="{CE1C5D37-F989-3044-89C5-29EC696A6522}" destId="{6B53D432-D56F-FB4D-8EA6-CF40C8D4F760}" srcOrd="0" destOrd="0" presId="urn:microsoft.com/office/officeart/2005/8/layout/default"/>
    <dgm:cxn modelId="{C1CBB988-FB0B-3945-A32D-41ED7528FAED}" type="presOf" srcId="{CED95CC6-B21C-FD46-A03B-DF0404A7E9F5}" destId="{84FC3B80-B2D5-9345-A379-CCAAB7C4BDCB}" srcOrd="0" destOrd="0" presId="urn:microsoft.com/office/officeart/2005/8/layout/default"/>
    <dgm:cxn modelId="{6BC47E95-2742-9040-B406-22C8C98ECE14}" type="presOf" srcId="{641AD11A-1338-6F45-80B2-77FC2136B4F1}" destId="{8F84E20F-D732-214D-BA87-4E56C647C749}" srcOrd="0" destOrd="0" presId="urn:microsoft.com/office/officeart/2005/8/layout/default"/>
    <dgm:cxn modelId="{F01006A0-08FD-D44D-8597-3EC834A17BDD}" srcId="{CED95CC6-B21C-FD46-A03B-DF0404A7E9F5}" destId="{F9AED3E2-22D6-844E-995C-D2E730E6DC32}" srcOrd="1" destOrd="0" parTransId="{2D2E115C-F873-244F-A5C2-A53B30C0CCF0}" sibTransId="{33CF4D59-8624-A946-AA3D-F03E1FF32A6F}"/>
    <dgm:cxn modelId="{D015ECA4-E1EB-F34E-955E-D26199129E98}" type="presOf" srcId="{F9AED3E2-22D6-844E-995C-D2E730E6DC32}" destId="{A079C9CD-46F6-A340-8C2A-6B0081E0839A}" srcOrd="0" destOrd="0" presId="urn:microsoft.com/office/officeart/2005/8/layout/default"/>
    <dgm:cxn modelId="{984CCFFF-50BA-8842-8020-331837A19865}" type="presOf" srcId="{73471473-2CC9-544A-B7A6-F2C3FA2C4552}" destId="{67C6F339-7C84-BF4F-AE0F-738783306AF7}" srcOrd="0" destOrd="0" presId="urn:microsoft.com/office/officeart/2005/8/layout/default"/>
    <dgm:cxn modelId="{8F974D95-60B3-6546-BA85-044BD1D3416B}" type="presParOf" srcId="{84FC3B80-B2D5-9345-A379-CCAAB7C4BDCB}" destId="{9DD8621C-B4E7-D441-9FA3-14A495FF372A}" srcOrd="0" destOrd="0" presId="urn:microsoft.com/office/officeart/2005/8/layout/default"/>
    <dgm:cxn modelId="{7E429225-A4EE-4D48-A74A-4A5D216E6724}" type="presParOf" srcId="{84FC3B80-B2D5-9345-A379-CCAAB7C4BDCB}" destId="{1E2C97F2-6EE9-A047-99D3-399BB8811DDA}" srcOrd="1" destOrd="0" presId="urn:microsoft.com/office/officeart/2005/8/layout/default"/>
    <dgm:cxn modelId="{8DD2547A-71A8-1C42-AF9D-E3833C39CB9F}" type="presParOf" srcId="{84FC3B80-B2D5-9345-A379-CCAAB7C4BDCB}" destId="{A079C9CD-46F6-A340-8C2A-6B0081E0839A}" srcOrd="2" destOrd="0" presId="urn:microsoft.com/office/officeart/2005/8/layout/default"/>
    <dgm:cxn modelId="{83C17DB6-4240-9343-B951-91D6E275F95E}" type="presParOf" srcId="{84FC3B80-B2D5-9345-A379-CCAAB7C4BDCB}" destId="{3646FA82-CB92-DD4B-AE1F-979241C9E83B}" srcOrd="3" destOrd="0" presId="urn:microsoft.com/office/officeart/2005/8/layout/default"/>
    <dgm:cxn modelId="{8F63F07B-3CE2-0947-8D8D-E8BD30D97E62}" type="presParOf" srcId="{84FC3B80-B2D5-9345-A379-CCAAB7C4BDCB}" destId="{B8AC4455-DFB8-BA44-B489-F3C184E2B220}" srcOrd="4" destOrd="0" presId="urn:microsoft.com/office/officeart/2005/8/layout/default"/>
    <dgm:cxn modelId="{3AB00AF1-62AD-7247-837C-12BF9067C8D5}" type="presParOf" srcId="{84FC3B80-B2D5-9345-A379-CCAAB7C4BDCB}" destId="{D65D9CCC-75FF-154B-BA43-45612B5659E5}" srcOrd="5" destOrd="0" presId="urn:microsoft.com/office/officeart/2005/8/layout/default"/>
    <dgm:cxn modelId="{90473048-1482-6742-8FCC-6976192F5CC0}" type="presParOf" srcId="{84FC3B80-B2D5-9345-A379-CCAAB7C4BDCB}" destId="{54A8378E-683F-C440-B4B9-941F271A5205}" srcOrd="6" destOrd="0" presId="urn:microsoft.com/office/officeart/2005/8/layout/default"/>
    <dgm:cxn modelId="{5F5CE6BB-BDF8-8E48-8F98-414CF61B8ADE}" type="presParOf" srcId="{84FC3B80-B2D5-9345-A379-CCAAB7C4BDCB}" destId="{4768ACC3-E2BC-A048-BC8B-A5AED4ED27B5}" srcOrd="7" destOrd="0" presId="urn:microsoft.com/office/officeart/2005/8/layout/default"/>
    <dgm:cxn modelId="{310351E2-1F98-2B40-B3AB-0A18CE18B003}" type="presParOf" srcId="{84FC3B80-B2D5-9345-A379-CCAAB7C4BDCB}" destId="{47DA51D0-28A6-8449-A7D4-37CA8094BE48}" srcOrd="8" destOrd="0" presId="urn:microsoft.com/office/officeart/2005/8/layout/default"/>
    <dgm:cxn modelId="{D3F94AF4-0901-3A48-A63F-4EFE214343AB}" type="presParOf" srcId="{84FC3B80-B2D5-9345-A379-CCAAB7C4BDCB}" destId="{53E9C410-1502-6745-96D3-8CC9F419405A}" srcOrd="9" destOrd="0" presId="urn:microsoft.com/office/officeart/2005/8/layout/default"/>
    <dgm:cxn modelId="{A392963E-A676-0540-9152-96886A25EB8E}" type="presParOf" srcId="{84FC3B80-B2D5-9345-A379-CCAAB7C4BDCB}" destId="{BC8EF4D8-4912-F54A-9617-948ADAE900C3}" srcOrd="10" destOrd="0" presId="urn:microsoft.com/office/officeart/2005/8/layout/default"/>
    <dgm:cxn modelId="{D8DD0126-2594-1C46-93B2-5B86839B5515}" type="presParOf" srcId="{84FC3B80-B2D5-9345-A379-CCAAB7C4BDCB}" destId="{E61FB3C6-5132-3844-AD82-EDCFBE974BF2}" srcOrd="11" destOrd="0" presId="urn:microsoft.com/office/officeart/2005/8/layout/default"/>
    <dgm:cxn modelId="{C0FE22F5-3087-654B-AE4C-0E1EE41911E4}" type="presParOf" srcId="{84FC3B80-B2D5-9345-A379-CCAAB7C4BDCB}" destId="{67C6F339-7C84-BF4F-AE0F-738783306AF7}" srcOrd="12" destOrd="0" presId="urn:microsoft.com/office/officeart/2005/8/layout/default"/>
    <dgm:cxn modelId="{C045A9D0-B77A-FF4D-B62B-69B2E9BC41D0}" type="presParOf" srcId="{84FC3B80-B2D5-9345-A379-CCAAB7C4BDCB}" destId="{6FEF8199-66DB-604A-B5A1-382210071660}" srcOrd="13" destOrd="0" presId="urn:microsoft.com/office/officeart/2005/8/layout/default"/>
    <dgm:cxn modelId="{D9BE56A4-EBCD-804C-A0BB-A3E4A7E1FE2C}" type="presParOf" srcId="{84FC3B80-B2D5-9345-A379-CCAAB7C4BDCB}" destId="{8F84E20F-D732-214D-BA87-4E56C647C749}" srcOrd="14" destOrd="0" presId="urn:microsoft.com/office/officeart/2005/8/layout/default"/>
    <dgm:cxn modelId="{36CB10BF-2424-CA4D-BFBC-6F8CEF884116}" type="presParOf" srcId="{84FC3B80-B2D5-9345-A379-CCAAB7C4BDCB}" destId="{6171C538-CE87-F146-B918-43EC4B0142BE}" srcOrd="15" destOrd="0" presId="urn:microsoft.com/office/officeart/2005/8/layout/default"/>
    <dgm:cxn modelId="{191197AE-A74F-C64F-A462-61187218053E}" type="presParOf" srcId="{84FC3B80-B2D5-9345-A379-CCAAB7C4BDCB}" destId="{AB427B07-F76A-EB4D-AD46-E3F6E023E2B2}" srcOrd="16" destOrd="0" presId="urn:microsoft.com/office/officeart/2005/8/layout/default"/>
    <dgm:cxn modelId="{3F909EB8-BFE2-784D-B741-C09B5CEEBE24}" type="presParOf" srcId="{84FC3B80-B2D5-9345-A379-CCAAB7C4BDCB}" destId="{D173588F-ADFD-C641-82EA-ED6F2845FB17}" srcOrd="17" destOrd="0" presId="urn:microsoft.com/office/officeart/2005/8/layout/default"/>
    <dgm:cxn modelId="{CE66EFB4-CDCD-0F43-9EF8-BD03450F0C34}" type="presParOf" srcId="{84FC3B80-B2D5-9345-A379-CCAAB7C4BDCB}" destId="{6B53D432-D56F-FB4D-8EA6-CF40C8D4F760}"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42666E-7B19-154A-A4D4-1FCEE7941545}" type="doc">
      <dgm:prSet loTypeId="urn:microsoft.com/office/officeart/2005/8/layout/venn1" loCatId="" qsTypeId="urn:microsoft.com/office/officeart/2005/8/quickstyle/simple1" qsCatId="simple" csTypeId="urn:microsoft.com/office/officeart/2005/8/colors/accent1_2" csCatId="accent1" phldr="1"/>
      <dgm:spPr/>
    </dgm:pt>
    <dgm:pt modelId="{A99CB8EC-9695-FE46-A1DD-42C93BACAA72}">
      <dgm:prSet phldrT="[Text]"/>
      <dgm:spPr/>
      <dgm:t>
        <a:bodyPr/>
        <a:lstStyle/>
        <a:p>
          <a:r>
            <a:rPr lang="en-US" dirty="0"/>
            <a:t>Specialty 1</a:t>
          </a:r>
        </a:p>
      </dgm:t>
    </dgm:pt>
    <dgm:pt modelId="{3CB99C1C-4F4C-CA4F-A509-E6AF65CC1DB5}" type="parTrans" cxnId="{ABCBA5FB-8A3F-D14F-8FD6-70A5C103AEAC}">
      <dgm:prSet/>
      <dgm:spPr/>
      <dgm:t>
        <a:bodyPr/>
        <a:lstStyle/>
        <a:p>
          <a:endParaRPr lang="en-US"/>
        </a:p>
      </dgm:t>
    </dgm:pt>
    <dgm:pt modelId="{76C4A47F-7F86-3C47-80E0-523F915AEC25}" type="sibTrans" cxnId="{ABCBA5FB-8A3F-D14F-8FD6-70A5C103AEAC}">
      <dgm:prSet/>
      <dgm:spPr/>
      <dgm:t>
        <a:bodyPr/>
        <a:lstStyle/>
        <a:p>
          <a:endParaRPr lang="en-US"/>
        </a:p>
      </dgm:t>
    </dgm:pt>
    <dgm:pt modelId="{CECFBFD0-1188-B444-B53D-B99EFB4C6DB8}">
      <dgm:prSet phldrT="[Text]"/>
      <dgm:spPr/>
      <dgm:t>
        <a:bodyPr/>
        <a:lstStyle/>
        <a:p>
          <a:r>
            <a:rPr lang="en-US" dirty="0"/>
            <a:t>Specialty 3</a:t>
          </a:r>
        </a:p>
      </dgm:t>
    </dgm:pt>
    <dgm:pt modelId="{4A58D640-2879-4343-B233-73D55030ABD1}" type="parTrans" cxnId="{01837FDD-50CD-1649-B5D2-7324760142D6}">
      <dgm:prSet/>
      <dgm:spPr/>
      <dgm:t>
        <a:bodyPr/>
        <a:lstStyle/>
        <a:p>
          <a:endParaRPr lang="en-US"/>
        </a:p>
      </dgm:t>
    </dgm:pt>
    <dgm:pt modelId="{D1D6B098-4745-114A-94E3-F2B75D9667C1}" type="sibTrans" cxnId="{01837FDD-50CD-1649-B5D2-7324760142D6}">
      <dgm:prSet/>
      <dgm:spPr/>
      <dgm:t>
        <a:bodyPr/>
        <a:lstStyle/>
        <a:p>
          <a:endParaRPr lang="en-US"/>
        </a:p>
      </dgm:t>
    </dgm:pt>
    <dgm:pt modelId="{8404FA8F-4513-AC45-A0DE-EA3229015C69}">
      <dgm:prSet phldrT="[Text]"/>
      <dgm:spPr/>
      <dgm:t>
        <a:bodyPr/>
        <a:lstStyle/>
        <a:p>
          <a:r>
            <a:rPr lang="en-US" dirty="0"/>
            <a:t>Specialty 2</a:t>
          </a:r>
        </a:p>
      </dgm:t>
    </dgm:pt>
    <dgm:pt modelId="{F38E4A96-850D-2841-A7F4-3E1C7A641433}" type="parTrans" cxnId="{AA33B8C9-EABE-E547-91D1-98D279F5B286}">
      <dgm:prSet/>
      <dgm:spPr/>
      <dgm:t>
        <a:bodyPr/>
        <a:lstStyle/>
        <a:p>
          <a:endParaRPr lang="en-US"/>
        </a:p>
      </dgm:t>
    </dgm:pt>
    <dgm:pt modelId="{95C79B8F-1036-AE4E-BB03-103CD97CF244}" type="sibTrans" cxnId="{AA33B8C9-EABE-E547-91D1-98D279F5B286}">
      <dgm:prSet/>
      <dgm:spPr/>
      <dgm:t>
        <a:bodyPr/>
        <a:lstStyle/>
        <a:p>
          <a:endParaRPr lang="en-US"/>
        </a:p>
      </dgm:t>
    </dgm:pt>
    <dgm:pt modelId="{37165EDA-7C5B-5641-A903-697127E2AFDE}" type="pres">
      <dgm:prSet presAssocID="{9A42666E-7B19-154A-A4D4-1FCEE7941545}" presName="compositeShape" presStyleCnt="0">
        <dgm:presLayoutVars>
          <dgm:chMax val="7"/>
          <dgm:dir/>
          <dgm:resizeHandles val="exact"/>
        </dgm:presLayoutVars>
      </dgm:prSet>
      <dgm:spPr/>
    </dgm:pt>
    <dgm:pt modelId="{F0BAF3E3-460B-1F44-84D7-644DB3FEFC77}" type="pres">
      <dgm:prSet presAssocID="{A99CB8EC-9695-FE46-A1DD-42C93BACAA72}" presName="circ1" presStyleLbl="vennNode1" presStyleIdx="0" presStyleCnt="3"/>
      <dgm:spPr/>
    </dgm:pt>
    <dgm:pt modelId="{72C84C84-E951-8A48-ACA2-853C8767220D}" type="pres">
      <dgm:prSet presAssocID="{A99CB8EC-9695-FE46-A1DD-42C93BACAA72}" presName="circ1Tx" presStyleLbl="revTx" presStyleIdx="0" presStyleCnt="0">
        <dgm:presLayoutVars>
          <dgm:chMax val="0"/>
          <dgm:chPref val="0"/>
          <dgm:bulletEnabled val="1"/>
        </dgm:presLayoutVars>
      </dgm:prSet>
      <dgm:spPr/>
    </dgm:pt>
    <dgm:pt modelId="{F56FCEB7-2C39-264B-BED1-ECB9B8970995}" type="pres">
      <dgm:prSet presAssocID="{CECFBFD0-1188-B444-B53D-B99EFB4C6DB8}" presName="circ2" presStyleLbl="vennNode1" presStyleIdx="1" presStyleCnt="3"/>
      <dgm:spPr/>
    </dgm:pt>
    <dgm:pt modelId="{DC3C970F-54E8-3347-8F5F-D3F2EB7B37BC}" type="pres">
      <dgm:prSet presAssocID="{CECFBFD0-1188-B444-B53D-B99EFB4C6DB8}" presName="circ2Tx" presStyleLbl="revTx" presStyleIdx="0" presStyleCnt="0">
        <dgm:presLayoutVars>
          <dgm:chMax val="0"/>
          <dgm:chPref val="0"/>
          <dgm:bulletEnabled val="1"/>
        </dgm:presLayoutVars>
      </dgm:prSet>
      <dgm:spPr/>
    </dgm:pt>
    <dgm:pt modelId="{149BA6EA-E2EE-AE47-8B99-BB67FBA0D6EE}" type="pres">
      <dgm:prSet presAssocID="{8404FA8F-4513-AC45-A0DE-EA3229015C69}" presName="circ3" presStyleLbl="vennNode1" presStyleIdx="2" presStyleCnt="3"/>
      <dgm:spPr/>
    </dgm:pt>
    <dgm:pt modelId="{E7812188-6B7E-7145-9ACE-21C0767AB17B}" type="pres">
      <dgm:prSet presAssocID="{8404FA8F-4513-AC45-A0DE-EA3229015C69}" presName="circ3Tx" presStyleLbl="revTx" presStyleIdx="0" presStyleCnt="0">
        <dgm:presLayoutVars>
          <dgm:chMax val="0"/>
          <dgm:chPref val="0"/>
          <dgm:bulletEnabled val="1"/>
        </dgm:presLayoutVars>
      </dgm:prSet>
      <dgm:spPr/>
    </dgm:pt>
  </dgm:ptLst>
  <dgm:cxnLst>
    <dgm:cxn modelId="{23CF7912-2E58-6945-80F3-3B9580BFD856}" type="presOf" srcId="{CECFBFD0-1188-B444-B53D-B99EFB4C6DB8}" destId="{F56FCEB7-2C39-264B-BED1-ECB9B8970995}" srcOrd="0" destOrd="0" presId="urn:microsoft.com/office/officeart/2005/8/layout/venn1"/>
    <dgm:cxn modelId="{8167B859-085F-5447-A5FB-1F7D82AABC54}" type="presOf" srcId="{8404FA8F-4513-AC45-A0DE-EA3229015C69}" destId="{E7812188-6B7E-7145-9ACE-21C0767AB17B}" srcOrd="1" destOrd="0" presId="urn:microsoft.com/office/officeart/2005/8/layout/venn1"/>
    <dgm:cxn modelId="{5FF1567E-3E6E-4F44-B009-76614FEFC7EB}" type="presOf" srcId="{8404FA8F-4513-AC45-A0DE-EA3229015C69}" destId="{149BA6EA-E2EE-AE47-8B99-BB67FBA0D6EE}" srcOrd="0" destOrd="0" presId="urn:microsoft.com/office/officeart/2005/8/layout/venn1"/>
    <dgm:cxn modelId="{E91D079A-A629-3648-B2EC-313F2F77D2A7}" type="presOf" srcId="{A99CB8EC-9695-FE46-A1DD-42C93BACAA72}" destId="{72C84C84-E951-8A48-ACA2-853C8767220D}" srcOrd="1" destOrd="0" presId="urn:microsoft.com/office/officeart/2005/8/layout/venn1"/>
    <dgm:cxn modelId="{E95FF79B-8951-8F43-BDAF-80923D6E8864}" type="presOf" srcId="{A99CB8EC-9695-FE46-A1DD-42C93BACAA72}" destId="{F0BAF3E3-460B-1F44-84D7-644DB3FEFC77}" srcOrd="0" destOrd="0" presId="urn:microsoft.com/office/officeart/2005/8/layout/venn1"/>
    <dgm:cxn modelId="{671CF4BB-3D38-5942-937A-9425BC7614FB}" type="presOf" srcId="{CECFBFD0-1188-B444-B53D-B99EFB4C6DB8}" destId="{DC3C970F-54E8-3347-8F5F-D3F2EB7B37BC}" srcOrd="1" destOrd="0" presId="urn:microsoft.com/office/officeart/2005/8/layout/venn1"/>
    <dgm:cxn modelId="{1528CABC-30A9-D74E-8B5A-8C8522B71325}" type="presOf" srcId="{9A42666E-7B19-154A-A4D4-1FCEE7941545}" destId="{37165EDA-7C5B-5641-A903-697127E2AFDE}" srcOrd="0" destOrd="0" presId="urn:microsoft.com/office/officeart/2005/8/layout/venn1"/>
    <dgm:cxn modelId="{AA33B8C9-EABE-E547-91D1-98D279F5B286}" srcId="{9A42666E-7B19-154A-A4D4-1FCEE7941545}" destId="{8404FA8F-4513-AC45-A0DE-EA3229015C69}" srcOrd="2" destOrd="0" parTransId="{F38E4A96-850D-2841-A7F4-3E1C7A641433}" sibTransId="{95C79B8F-1036-AE4E-BB03-103CD97CF244}"/>
    <dgm:cxn modelId="{01837FDD-50CD-1649-B5D2-7324760142D6}" srcId="{9A42666E-7B19-154A-A4D4-1FCEE7941545}" destId="{CECFBFD0-1188-B444-B53D-B99EFB4C6DB8}" srcOrd="1" destOrd="0" parTransId="{4A58D640-2879-4343-B233-73D55030ABD1}" sibTransId="{D1D6B098-4745-114A-94E3-F2B75D9667C1}"/>
    <dgm:cxn modelId="{ABCBA5FB-8A3F-D14F-8FD6-70A5C103AEAC}" srcId="{9A42666E-7B19-154A-A4D4-1FCEE7941545}" destId="{A99CB8EC-9695-FE46-A1DD-42C93BACAA72}" srcOrd="0" destOrd="0" parTransId="{3CB99C1C-4F4C-CA4F-A509-E6AF65CC1DB5}" sibTransId="{76C4A47F-7F86-3C47-80E0-523F915AEC25}"/>
    <dgm:cxn modelId="{B00F442B-9F74-3A4D-92CC-CC3E6F64973D}" type="presParOf" srcId="{37165EDA-7C5B-5641-A903-697127E2AFDE}" destId="{F0BAF3E3-460B-1F44-84D7-644DB3FEFC77}" srcOrd="0" destOrd="0" presId="urn:microsoft.com/office/officeart/2005/8/layout/venn1"/>
    <dgm:cxn modelId="{673513DD-7622-FB45-A94E-2B603E6ED081}" type="presParOf" srcId="{37165EDA-7C5B-5641-A903-697127E2AFDE}" destId="{72C84C84-E951-8A48-ACA2-853C8767220D}" srcOrd="1" destOrd="0" presId="urn:microsoft.com/office/officeart/2005/8/layout/venn1"/>
    <dgm:cxn modelId="{70FF6E63-00DB-0A44-9C75-CC460DCD7DB0}" type="presParOf" srcId="{37165EDA-7C5B-5641-A903-697127E2AFDE}" destId="{F56FCEB7-2C39-264B-BED1-ECB9B8970995}" srcOrd="2" destOrd="0" presId="urn:microsoft.com/office/officeart/2005/8/layout/venn1"/>
    <dgm:cxn modelId="{EB9B9303-6E73-6243-AC46-95B8C482A32E}" type="presParOf" srcId="{37165EDA-7C5B-5641-A903-697127E2AFDE}" destId="{DC3C970F-54E8-3347-8F5F-D3F2EB7B37BC}" srcOrd="3" destOrd="0" presId="urn:microsoft.com/office/officeart/2005/8/layout/venn1"/>
    <dgm:cxn modelId="{6B5D82B9-9682-B14C-992D-C95A0F44B639}" type="presParOf" srcId="{37165EDA-7C5B-5641-A903-697127E2AFDE}" destId="{149BA6EA-E2EE-AE47-8B99-BB67FBA0D6EE}" srcOrd="4" destOrd="0" presId="urn:microsoft.com/office/officeart/2005/8/layout/venn1"/>
    <dgm:cxn modelId="{EEB5CD05-CE76-174C-85ED-094A641E5795}" type="presParOf" srcId="{37165EDA-7C5B-5641-A903-697127E2AFDE}" destId="{E7812188-6B7E-7145-9ACE-21C0767AB17B}"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235EF7-AF09-004F-ABEF-3183B8E76B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9FE798-1DE2-F244-99A5-F1767B72996D}">
      <dgm:prSet/>
      <dgm:spPr/>
      <dgm:t>
        <a:bodyPr/>
        <a:lstStyle/>
        <a:p>
          <a:r>
            <a:rPr lang="en-US" dirty="0"/>
            <a:t>Sort items of importance by specialty</a:t>
          </a:r>
        </a:p>
      </dgm:t>
    </dgm:pt>
    <dgm:pt modelId="{27C58311-4BEE-0143-B151-5C48B35B90EF}" type="parTrans" cxnId="{0503A643-0467-A047-AB2A-BE642B6A5F44}">
      <dgm:prSet/>
      <dgm:spPr/>
      <dgm:t>
        <a:bodyPr/>
        <a:lstStyle/>
        <a:p>
          <a:endParaRPr lang="en-US"/>
        </a:p>
      </dgm:t>
    </dgm:pt>
    <dgm:pt modelId="{9BD84EDA-451D-4645-BD4F-77473AC69086}" type="sibTrans" cxnId="{0503A643-0467-A047-AB2A-BE642B6A5F44}">
      <dgm:prSet/>
      <dgm:spPr/>
      <dgm:t>
        <a:bodyPr/>
        <a:lstStyle/>
        <a:p>
          <a:endParaRPr lang="en-US"/>
        </a:p>
      </dgm:t>
    </dgm:pt>
    <dgm:pt modelId="{E9512D53-9747-F84E-8960-1FBC02F1C8EF}" type="pres">
      <dgm:prSet presAssocID="{1A235EF7-AF09-004F-ABEF-3183B8E76BB8}" presName="linear" presStyleCnt="0">
        <dgm:presLayoutVars>
          <dgm:animLvl val="lvl"/>
          <dgm:resizeHandles val="exact"/>
        </dgm:presLayoutVars>
      </dgm:prSet>
      <dgm:spPr/>
    </dgm:pt>
    <dgm:pt modelId="{2BD2B949-DC65-7D44-9E17-B7D67BC548C6}" type="pres">
      <dgm:prSet presAssocID="{959FE798-1DE2-F244-99A5-F1767B72996D}" presName="parentText" presStyleLbl="node1" presStyleIdx="0" presStyleCnt="1">
        <dgm:presLayoutVars>
          <dgm:chMax val="0"/>
          <dgm:bulletEnabled val="1"/>
        </dgm:presLayoutVars>
      </dgm:prSet>
      <dgm:spPr/>
    </dgm:pt>
  </dgm:ptLst>
  <dgm:cxnLst>
    <dgm:cxn modelId="{0503A643-0467-A047-AB2A-BE642B6A5F44}" srcId="{1A235EF7-AF09-004F-ABEF-3183B8E76BB8}" destId="{959FE798-1DE2-F244-99A5-F1767B72996D}" srcOrd="0" destOrd="0" parTransId="{27C58311-4BEE-0143-B151-5C48B35B90EF}" sibTransId="{9BD84EDA-451D-4645-BD4F-77473AC69086}"/>
    <dgm:cxn modelId="{B567526A-0195-C04E-9E05-72E3AA339426}" type="presOf" srcId="{959FE798-1DE2-F244-99A5-F1767B72996D}" destId="{2BD2B949-DC65-7D44-9E17-B7D67BC548C6}" srcOrd="0" destOrd="0" presId="urn:microsoft.com/office/officeart/2005/8/layout/vList2"/>
    <dgm:cxn modelId="{ED26637A-BAD7-CE4D-B76A-6EA264AD30C5}" type="presOf" srcId="{1A235EF7-AF09-004F-ABEF-3183B8E76BB8}" destId="{E9512D53-9747-F84E-8960-1FBC02F1C8EF}" srcOrd="0" destOrd="0" presId="urn:microsoft.com/office/officeart/2005/8/layout/vList2"/>
    <dgm:cxn modelId="{7D067111-5F2A-2742-AD12-0C11A572ECFA}" type="presParOf" srcId="{E9512D53-9747-F84E-8960-1FBC02F1C8EF}" destId="{2BD2B949-DC65-7D44-9E17-B7D67BC548C6}"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3528E5-27F6-2D4E-B227-C0C51457B260}"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FC3C5FB-DF4C-554E-83E0-491D722D4462}">
      <dgm:prSet/>
      <dgm:spPr/>
      <dgm:t>
        <a:bodyPr/>
        <a:lstStyle/>
        <a:p>
          <a:pPr>
            <a:lnSpc>
              <a:spcPct val="100000"/>
            </a:lnSpc>
            <a:defRPr cap="all"/>
          </a:pPr>
          <a:r>
            <a:rPr lang="en-US" baseline="0"/>
            <a:t>Rank Order</a:t>
          </a:r>
          <a:endParaRPr lang="en-US"/>
        </a:p>
      </dgm:t>
    </dgm:pt>
    <dgm:pt modelId="{D59C5F57-D5DA-9D43-A0A3-9DCD49908780}" type="parTrans" cxnId="{FE19F52B-28E6-604A-BEB9-D62119B94257}">
      <dgm:prSet/>
      <dgm:spPr/>
      <dgm:t>
        <a:bodyPr/>
        <a:lstStyle/>
        <a:p>
          <a:endParaRPr lang="en-US"/>
        </a:p>
      </dgm:t>
    </dgm:pt>
    <dgm:pt modelId="{319B91BB-2EAA-B44E-9AFD-08D4349586EE}" type="sibTrans" cxnId="{FE19F52B-28E6-604A-BEB9-D62119B94257}">
      <dgm:prSet/>
      <dgm:spPr/>
      <dgm:t>
        <a:bodyPr/>
        <a:lstStyle/>
        <a:p>
          <a:endParaRPr lang="en-US"/>
        </a:p>
      </dgm:t>
    </dgm:pt>
    <dgm:pt modelId="{F5EA27BB-6730-094F-B74D-3637AC36BBF5}">
      <dgm:prSet/>
      <dgm:spPr/>
      <dgm:t>
        <a:bodyPr/>
        <a:lstStyle/>
        <a:p>
          <a:pPr>
            <a:lnSpc>
              <a:spcPct val="100000"/>
            </a:lnSpc>
            <a:defRPr cap="all"/>
          </a:pPr>
          <a:r>
            <a:rPr lang="en-US" baseline="0" dirty="0"/>
            <a:t>ADVISOR</a:t>
          </a:r>
          <a:endParaRPr lang="en-US" dirty="0"/>
        </a:p>
      </dgm:t>
    </dgm:pt>
    <dgm:pt modelId="{6A6BAB64-4BBD-1E41-8245-BA9A273F94F5}" type="sibTrans" cxnId="{3B20C5F7-892B-DF45-92EA-82E985FB79B5}">
      <dgm:prSet/>
      <dgm:spPr/>
      <dgm:t>
        <a:bodyPr/>
        <a:lstStyle/>
        <a:p>
          <a:endParaRPr lang="en-US"/>
        </a:p>
      </dgm:t>
    </dgm:pt>
    <dgm:pt modelId="{8A4AC54B-8D81-5945-8AF7-72EA25783692}" type="parTrans" cxnId="{3B20C5F7-892B-DF45-92EA-82E985FB79B5}">
      <dgm:prSet/>
      <dgm:spPr/>
      <dgm:t>
        <a:bodyPr/>
        <a:lstStyle/>
        <a:p>
          <a:endParaRPr lang="en-US"/>
        </a:p>
      </dgm:t>
    </dgm:pt>
    <dgm:pt modelId="{FCC3E2A8-F521-4F72-AD26-35BE872F3835}" type="pres">
      <dgm:prSet presAssocID="{3B3528E5-27F6-2D4E-B227-C0C51457B260}" presName="root" presStyleCnt="0">
        <dgm:presLayoutVars>
          <dgm:dir/>
          <dgm:resizeHandles val="exact"/>
        </dgm:presLayoutVars>
      </dgm:prSet>
      <dgm:spPr/>
    </dgm:pt>
    <dgm:pt modelId="{D892945F-3CD0-4080-879B-6DC4AA36EB19}" type="pres">
      <dgm:prSet presAssocID="{9FC3C5FB-DF4C-554E-83E0-491D722D4462}" presName="compNode" presStyleCnt="0"/>
      <dgm:spPr/>
    </dgm:pt>
    <dgm:pt modelId="{C5110AE7-FEF4-408B-9BEA-F143BE5AC767}" type="pres">
      <dgm:prSet presAssocID="{9FC3C5FB-DF4C-554E-83E0-491D722D4462}" presName="iconBgRect" presStyleLbl="bgShp" presStyleIdx="0" presStyleCnt="2"/>
      <dgm:spPr/>
    </dgm:pt>
    <dgm:pt modelId="{898A40C8-9884-40AC-878B-3CA760AB152F}" type="pres">
      <dgm:prSet presAssocID="{9FC3C5FB-DF4C-554E-83E0-491D722D446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3C44C30C-C606-41EC-9F3A-2106FB9D8DEB}" type="pres">
      <dgm:prSet presAssocID="{9FC3C5FB-DF4C-554E-83E0-491D722D4462}" presName="spaceRect" presStyleCnt="0"/>
      <dgm:spPr/>
    </dgm:pt>
    <dgm:pt modelId="{DC09F8BC-D67E-43FF-A9F5-F0554D61079B}" type="pres">
      <dgm:prSet presAssocID="{9FC3C5FB-DF4C-554E-83E0-491D722D4462}" presName="textRect" presStyleLbl="revTx" presStyleIdx="0" presStyleCnt="2">
        <dgm:presLayoutVars>
          <dgm:chMax val="1"/>
          <dgm:chPref val="1"/>
        </dgm:presLayoutVars>
      </dgm:prSet>
      <dgm:spPr/>
    </dgm:pt>
    <dgm:pt modelId="{4F5C41B9-50B1-4876-8C81-6BCAAE5D4FE2}" type="pres">
      <dgm:prSet presAssocID="{319B91BB-2EAA-B44E-9AFD-08D4349586EE}" presName="sibTrans" presStyleCnt="0"/>
      <dgm:spPr/>
    </dgm:pt>
    <dgm:pt modelId="{E8478277-5ED8-43B4-A3F0-D9B1F7A64FF6}" type="pres">
      <dgm:prSet presAssocID="{F5EA27BB-6730-094F-B74D-3637AC36BBF5}" presName="compNode" presStyleCnt="0"/>
      <dgm:spPr/>
    </dgm:pt>
    <dgm:pt modelId="{B1212682-E8FD-49A9-9A6E-79CB837EB4E2}" type="pres">
      <dgm:prSet presAssocID="{F5EA27BB-6730-094F-B74D-3637AC36BBF5}" presName="iconBgRect" presStyleLbl="bgShp" presStyleIdx="1" presStyleCnt="2"/>
      <dgm:spPr/>
    </dgm:pt>
    <dgm:pt modelId="{634AC69E-F223-4A40-A93B-729BBA5E5F59}" type="pres">
      <dgm:prSet presAssocID="{F5EA27BB-6730-094F-B74D-3637AC36BBF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1D088484-E889-4ABE-ABB0-5519B43205E2}" type="pres">
      <dgm:prSet presAssocID="{F5EA27BB-6730-094F-B74D-3637AC36BBF5}" presName="spaceRect" presStyleCnt="0"/>
      <dgm:spPr/>
    </dgm:pt>
    <dgm:pt modelId="{D8DD5F5E-1485-424B-98FF-B9116947E45B}" type="pres">
      <dgm:prSet presAssocID="{F5EA27BB-6730-094F-B74D-3637AC36BBF5}" presName="textRect" presStyleLbl="revTx" presStyleIdx="1" presStyleCnt="2">
        <dgm:presLayoutVars>
          <dgm:chMax val="1"/>
          <dgm:chPref val="1"/>
        </dgm:presLayoutVars>
      </dgm:prSet>
      <dgm:spPr/>
    </dgm:pt>
  </dgm:ptLst>
  <dgm:cxnLst>
    <dgm:cxn modelId="{FE19F52B-28E6-604A-BEB9-D62119B94257}" srcId="{3B3528E5-27F6-2D4E-B227-C0C51457B260}" destId="{9FC3C5FB-DF4C-554E-83E0-491D722D4462}" srcOrd="0" destOrd="0" parTransId="{D59C5F57-D5DA-9D43-A0A3-9DCD49908780}" sibTransId="{319B91BB-2EAA-B44E-9AFD-08D4349586EE}"/>
    <dgm:cxn modelId="{0D413656-3D2E-B74E-A1A3-7AF988F07951}" type="presOf" srcId="{9FC3C5FB-DF4C-554E-83E0-491D722D4462}" destId="{DC09F8BC-D67E-43FF-A9F5-F0554D61079B}" srcOrd="0" destOrd="0" presId="urn:microsoft.com/office/officeart/2018/5/layout/IconCircleLabelList"/>
    <dgm:cxn modelId="{FCDA6B56-2DBD-B741-8F92-1FEAF3D273F5}" type="presOf" srcId="{3B3528E5-27F6-2D4E-B227-C0C51457B260}" destId="{FCC3E2A8-F521-4F72-AD26-35BE872F3835}" srcOrd="0" destOrd="0" presId="urn:microsoft.com/office/officeart/2018/5/layout/IconCircleLabelList"/>
    <dgm:cxn modelId="{4D77D38B-7711-BF46-858C-89027B01C996}" type="presOf" srcId="{F5EA27BB-6730-094F-B74D-3637AC36BBF5}" destId="{D8DD5F5E-1485-424B-98FF-B9116947E45B}" srcOrd="0" destOrd="0" presId="urn:microsoft.com/office/officeart/2018/5/layout/IconCircleLabelList"/>
    <dgm:cxn modelId="{3B20C5F7-892B-DF45-92EA-82E985FB79B5}" srcId="{3B3528E5-27F6-2D4E-B227-C0C51457B260}" destId="{F5EA27BB-6730-094F-B74D-3637AC36BBF5}" srcOrd="1" destOrd="0" parTransId="{8A4AC54B-8D81-5945-8AF7-72EA25783692}" sibTransId="{6A6BAB64-4BBD-1E41-8245-BA9A273F94F5}"/>
    <dgm:cxn modelId="{A7DFCFD4-A0F4-D340-93BD-C155CA193D0A}" type="presParOf" srcId="{FCC3E2A8-F521-4F72-AD26-35BE872F3835}" destId="{D892945F-3CD0-4080-879B-6DC4AA36EB19}" srcOrd="0" destOrd="0" presId="urn:microsoft.com/office/officeart/2018/5/layout/IconCircleLabelList"/>
    <dgm:cxn modelId="{BAEB390C-8A36-524F-8350-3CD4E985010A}" type="presParOf" srcId="{D892945F-3CD0-4080-879B-6DC4AA36EB19}" destId="{C5110AE7-FEF4-408B-9BEA-F143BE5AC767}" srcOrd="0" destOrd="0" presId="urn:microsoft.com/office/officeart/2018/5/layout/IconCircleLabelList"/>
    <dgm:cxn modelId="{89FA7487-E00C-0E47-9431-7108E01AFA6C}" type="presParOf" srcId="{D892945F-3CD0-4080-879B-6DC4AA36EB19}" destId="{898A40C8-9884-40AC-878B-3CA760AB152F}" srcOrd="1" destOrd="0" presId="urn:microsoft.com/office/officeart/2018/5/layout/IconCircleLabelList"/>
    <dgm:cxn modelId="{7FE7576F-1416-2145-994A-28A24482C2B0}" type="presParOf" srcId="{D892945F-3CD0-4080-879B-6DC4AA36EB19}" destId="{3C44C30C-C606-41EC-9F3A-2106FB9D8DEB}" srcOrd="2" destOrd="0" presId="urn:microsoft.com/office/officeart/2018/5/layout/IconCircleLabelList"/>
    <dgm:cxn modelId="{9C50B97E-1DD7-B543-A8FB-78861C0632DD}" type="presParOf" srcId="{D892945F-3CD0-4080-879B-6DC4AA36EB19}" destId="{DC09F8BC-D67E-43FF-A9F5-F0554D61079B}" srcOrd="3" destOrd="0" presId="urn:microsoft.com/office/officeart/2018/5/layout/IconCircleLabelList"/>
    <dgm:cxn modelId="{F85E619E-15D1-7940-8372-B55C51042D29}" type="presParOf" srcId="{FCC3E2A8-F521-4F72-AD26-35BE872F3835}" destId="{4F5C41B9-50B1-4876-8C81-6BCAAE5D4FE2}" srcOrd="1" destOrd="0" presId="urn:microsoft.com/office/officeart/2018/5/layout/IconCircleLabelList"/>
    <dgm:cxn modelId="{703550AB-F179-1244-9AA6-EA9DFFDFDEB6}" type="presParOf" srcId="{FCC3E2A8-F521-4F72-AD26-35BE872F3835}" destId="{E8478277-5ED8-43B4-A3F0-D9B1F7A64FF6}" srcOrd="2" destOrd="0" presId="urn:microsoft.com/office/officeart/2018/5/layout/IconCircleLabelList"/>
    <dgm:cxn modelId="{355F873F-7849-A94C-9DF5-8C0FD1AA7F82}" type="presParOf" srcId="{E8478277-5ED8-43B4-A3F0-D9B1F7A64FF6}" destId="{B1212682-E8FD-49A9-9A6E-79CB837EB4E2}" srcOrd="0" destOrd="0" presId="urn:microsoft.com/office/officeart/2018/5/layout/IconCircleLabelList"/>
    <dgm:cxn modelId="{EA8836BC-99BE-D64E-9E84-CE339F8F21D1}" type="presParOf" srcId="{E8478277-5ED8-43B4-A3F0-D9B1F7A64FF6}" destId="{634AC69E-F223-4A40-A93B-729BBA5E5F59}" srcOrd="1" destOrd="0" presId="urn:microsoft.com/office/officeart/2018/5/layout/IconCircleLabelList"/>
    <dgm:cxn modelId="{588DCC9F-98C7-C845-A18E-D00810C5E93C}" type="presParOf" srcId="{E8478277-5ED8-43B4-A3F0-D9B1F7A64FF6}" destId="{1D088484-E889-4ABE-ABB0-5519B43205E2}" srcOrd="2" destOrd="0" presId="urn:microsoft.com/office/officeart/2018/5/layout/IconCircleLabelList"/>
    <dgm:cxn modelId="{CFDCFCFB-5EE1-7641-B9EC-D91EE4C5FADE}" type="presParOf" srcId="{E8478277-5ED8-43B4-A3F0-D9B1F7A64FF6}" destId="{D8DD5F5E-1485-424B-98FF-B9116947E45B}"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8AA588-FE23-443D-89EE-5912F1E2259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34B6A0-7BDC-408F-8102-69BAEC06B6F8}">
      <dgm:prSet/>
      <dgm:spPr/>
      <dgm:t>
        <a:bodyPr/>
        <a:lstStyle/>
        <a:p>
          <a:pPr>
            <a:lnSpc>
              <a:spcPct val="100000"/>
            </a:lnSpc>
            <a:defRPr b="1"/>
          </a:pPr>
          <a:r>
            <a:rPr lang="en-US" baseline="0" dirty="0"/>
            <a:t>Templates provided</a:t>
          </a:r>
          <a:endParaRPr lang="en-US" dirty="0"/>
        </a:p>
        <a:p>
          <a:pPr>
            <a:lnSpc>
              <a:spcPct val="100000"/>
            </a:lnSpc>
            <a:defRPr b="1"/>
          </a:pPr>
          <a:r>
            <a:rPr lang="en-US" baseline="0" dirty="0"/>
            <a:t>Compose personal CV</a:t>
          </a:r>
          <a:endParaRPr lang="en-US" dirty="0">
            <a:latin typeface="+mn-lt"/>
          </a:endParaRPr>
        </a:p>
      </dgm:t>
    </dgm:pt>
    <dgm:pt modelId="{A137B5A3-D239-49FD-8EEB-B2C8039A0B63}" type="parTrans" cxnId="{D1A03DAE-2E58-43D0-8758-FB7988D94546}">
      <dgm:prSet/>
      <dgm:spPr/>
      <dgm:t>
        <a:bodyPr/>
        <a:lstStyle/>
        <a:p>
          <a:endParaRPr lang="en-US"/>
        </a:p>
      </dgm:t>
    </dgm:pt>
    <dgm:pt modelId="{F3D36A30-F6A1-4A6A-A9F9-DB624224267C}" type="sibTrans" cxnId="{D1A03DAE-2E58-43D0-8758-FB7988D94546}">
      <dgm:prSet/>
      <dgm:spPr/>
      <dgm:t>
        <a:bodyPr/>
        <a:lstStyle/>
        <a:p>
          <a:endParaRPr lang="en-US"/>
        </a:p>
      </dgm:t>
    </dgm:pt>
    <dgm:pt modelId="{E4F85C8D-065F-417C-A746-DA529DEE03FB}">
      <dgm:prSet/>
      <dgm:spPr/>
      <dgm:t>
        <a:bodyPr/>
        <a:lstStyle/>
        <a:p>
          <a:pPr>
            <a:lnSpc>
              <a:spcPct val="100000"/>
            </a:lnSpc>
          </a:pPr>
          <a:endParaRPr lang="en-US" dirty="0"/>
        </a:p>
      </dgm:t>
    </dgm:pt>
    <dgm:pt modelId="{481F003E-428F-4E62-A6CD-A6B4D9477DDF}" type="parTrans" cxnId="{AE81BDA0-97FD-4E6D-9E98-D3A9CC957832}">
      <dgm:prSet/>
      <dgm:spPr/>
      <dgm:t>
        <a:bodyPr/>
        <a:lstStyle/>
        <a:p>
          <a:endParaRPr lang="en-US"/>
        </a:p>
      </dgm:t>
    </dgm:pt>
    <dgm:pt modelId="{4E26A40F-BB77-4ABB-82B7-30B3CD3136D9}" type="sibTrans" cxnId="{AE81BDA0-97FD-4E6D-9E98-D3A9CC957832}">
      <dgm:prSet/>
      <dgm:spPr/>
      <dgm:t>
        <a:bodyPr/>
        <a:lstStyle/>
        <a:p>
          <a:endParaRPr lang="en-US"/>
        </a:p>
      </dgm:t>
    </dgm:pt>
    <dgm:pt modelId="{07B25357-E8B2-4040-95F6-09FC7A4542BD}">
      <dgm:prSet/>
      <dgm:spPr/>
      <dgm:t>
        <a:bodyPr/>
        <a:lstStyle/>
        <a:p>
          <a:pPr>
            <a:lnSpc>
              <a:spcPct val="100000"/>
            </a:lnSpc>
          </a:pPr>
          <a:endParaRPr lang="en-US" dirty="0"/>
        </a:p>
      </dgm:t>
    </dgm:pt>
    <dgm:pt modelId="{A7D70BC7-CAEE-4F1D-A551-29E69DAFBA82}" type="parTrans" cxnId="{4F8D7FA6-89BF-45BC-B09E-2004CDE541FC}">
      <dgm:prSet/>
      <dgm:spPr/>
      <dgm:t>
        <a:bodyPr/>
        <a:lstStyle/>
        <a:p>
          <a:endParaRPr lang="en-US"/>
        </a:p>
      </dgm:t>
    </dgm:pt>
    <dgm:pt modelId="{7D7EBD6B-7D18-4471-B168-AE3C9452BC23}" type="sibTrans" cxnId="{4F8D7FA6-89BF-45BC-B09E-2004CDE541FC}">
      <dgm:prSet/>
      <dgm:spPr/>
      <dgm:t>
        <a:bodyPr/>
        <a:lstStyle/>
        <a:p>
          <a:endParaRPr lang="en-US"/>
        </a:p>
      </dgm:t>
    </dgm:pt>
    <dgm:pt modelId="{187F32A8-89DA-4B83-A293-8493D7EC52BB}">
      <dgm:prSet phldr="0" custT="1"/>
      <dgm:spPr/>
      <dgm:t>
        <a:bodyPr/>
        <a:lstStyle/>
        <a:p>
          <a:pPr>
            <a:lnSpc>
              <a:spcPct val="100000"/>
            </a:lnSpc>
            <a:defRPr b="1"/>
          </a:pPr>
          <a:r>
            <a:rPr lang="en-US" sz="1900" b="1" kern="1200" baseline="0" dirty="0">
              <a:solidFill>
                <a:srgbClr val="000000">
                  <a:hueOff val="0"/>
                  <a:satOff val="0"/>
                  <a:lumOff val="0"/>
                  <a:alphaOff val="0"/>
                </a:srgbClr>
              </a:solidFill>
              <a:latin typeface="Franklin Gothic Medium"/>
              <a:ea typeface="+mn-ea"/>
              <a:cs typeface="+mn-cs"/>
            </a:rPr>
            <a:t>Identify important sections</a:t>
          </a:r>
        </a:p>
        <a:p>
          <a:pPr>
            <a:lnSpc>
              <a:spcPct val="100000"/>
            </a:lnSpc>
            <a:defRPr b="1"/>
          </a:pPr>
          <a:r>
            <a:rPr lang="en-US" sz="1900" b="1" kern="1200" baseline="0" dirty="0">
              <a:solidFill>
                <a:srgbClr val="000000">
                  <a:hueOff val="0"/>
                  <a:satOff val="0"/>
                  <a:lumOff val="0"/>
                  <a:alphaOff val="0"/>
                </a:srgbClr>
              </a:solidFill>
              <a:latin typeface="Franklin Gothic Medium"/>
              <a:ea typeface="+mn-ea"/>
              <a:cs typeface="+mn-cs"/>
            </a:rPr>
            <a:t>Understand formatting</a:t>
          </a:r>
        </a:p>
      </dgm:t>
    </dgm:pt>
    <dgm:pt modelId="{7A2796F3-67E3-4BB2-BA79-5F00AF0DFD39}" type="sibTrans" cxnId="{EF80177C-DCBC-415D-B89E-79694176803E}">
      <dgm:prSet/>
      <dgm:spPr/>
      <dgm:t>
        <a:bodyPr/>
        <a:lstStyle/>
        <a:p>
          <a:endParaRPr lang="en-US"/>
        </a:p>
      </dgm:t>
    </dgm:pt>
    <dgm:pt modelId="{8342F3B1-8A4B-4ECC-91D9-EFD63D0F6A19}" type="parTrans" cxnId="{EF80177C-DCBC-415D-B89E-79694176803E}">
      <dgm:prSet/>
      <dgm:spPr/>
      <dgm:t>
        <a:bodyPr/>
        <a:lstStyle/>
        <a:p>
          <a:endParaRPr lang="en-US"/>
        </a:p>
      </dgm:t>
    </dgm:pt>
    <dgm:pt modelId="{45E89B0B-8FD1-4076-8EB0-E8CB79D8A384}" type="pres">
      <dgm:prSet presAssocID="{2A8AA588-FE23-443D-89EE-5912F1E2259F}" presName="root" presStyleCnt="0">
        <dgm:presLayoutVars>
          <dgm:dir/>
          <dgm:resizeHandles val="exact"/>
        </dgm:presLayoutVars>
      </dgm:prSet>
      <dgm:spPr/>
    </dgm:pt>
    <dgm:pt modelId="{26C33CD2-30EC-48C5-99C1-CD4DFDE98E2C}" type="pres">
      <dgm:prSet presAssocID="{187F32A8-89DA-4B83-A293-8493D7EC52BB}" presName="compNode" presStyleCnt="0"/>
      <dgm:spPr/>
    </dgm:pt>
    <dgm:pt modelId="{02932E89-72F9-4F8F-B9A5-086C13CBBF97}" type="pres">
      <dgm:prSet presAssocID="{187F32A8-89DA-4B83-A293-8493D7EC52B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C9B86B16-EBFE-4EE3-852C-B495D8788A53}" type="pres">
      <dgm:prSet presAssocID="{187F32A8-89DA-4B83-A293-8493D7EC52BB}" presName="iconSpace" presStyleCnt="0"/>
      <dgm:spPr/>
    </dgm:pt>
    <dgm:pt modelId="{4687B395-D5A9-4C81-A914-24EA10A8C79E}" type="pres">
      <dgm:prSet presAssocID="{187F32A8-89DA-4B83-A293-8493D7EC52BB}" presName="parTx" presStyleLbl="revTx" presStyleIdx="0" presStyleCnt="4">
        <dgm:presLayoutVars>
          <dgm:chMax val="0"/>
          <dgm:chPref val="0"/>
        </dgm:presLayoutVars>
      </dgm:prSet>
      <dgm:spPr/>
    </dgm:pt>
    <dgm:pt modelId="{37F081B1-5DF0-47BF-BA3A-09438A4DA631}" type="pres">
      <dgm:prSet presAssocID="{187F32A8-89DA-4B83-A293-8493D7EC52BB}" presName="txSpace" presStyleCnt="0"/>
      <dgm:spPr/>
    </dgm:pt>
    <dgm:pt modelId="{4DEF0A41-06D9-462B-9B1B-65E6629031A6}" type="pres">
      <dgm:prSet presAssocID="{187F32A8-89DA-4B83-A293-8493D7EC52BB}" presName="desTx" presStyleLbl="revTx" presStyleIdx="1" presStyleCnt="4">
        <dgm:presLayoutVars/>
      </dgm:prSet>
      <dgm:spPr/>
    </dgm:pt>
    <dgm:pt modelId="{7A622B3D-5347-4E10-90E2-479503E1E461}" type="pres">
      <dgm:prSet presAssocID="{7A2796F3-67E3-4BB2-BA79-5F00AF0DFD39}" presName="sibTrans" presStyleCnt="0"/>
      <dgm:spPr/>
    </dgm:pt>
    <dgm:pt modelId="{FB448331-43CC-404B-9466-861104358F5E}" type="pres">
      <dgm:prSet presAssocID="{5334B6A0-7BDC-408F-8102-69BAEC06B6F8}" presName="compNode" presStyleCnt="0"/>
      <dgm:spPr/>
    </dgm:pt>
    <dgm:pt modelId="{AC615DBE-9B47-43F7-A710-E9AD44C0D9D6}" type="pres">
      <dgm:prSet presAssocID="{5334B6A0-7BDC-408F-8102-69BAEC06B6F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D27FBAE9-4718-4945-AD59-390339107B42}" type="pres">
      <dgm:prSet presAssocID="{5334B6A0-7BDC-408F-8102-69BAEC06B6F8}" presName="iconSpace" presStyleCnt="0"/>
      <dgm:spPr/>
    </dgm:pt>
    <dgm:pt modelId="{0932D4AD-CA10-4006-8744-C20B183D1490}" type="pres">
      <dgm:prSet presAssocID="{5334B6A0-7BDC-408F-8102-69BAEC06B6F8}" presName="parTx" presStyleLbl="revTx" presStyleIdx="2" presStyleCnt="4">
        <dgm:presLayoutVars>
          <dgm:chMax val="0"/>
          <dgm:chPref val="0"/>
        </dgm:presLayoutVars>
      </dgm:prSet>
      <dgm:spPr/>
    </dgm:pt>
    <dgm:pt modelId="{CFBD3BA0-6967-4244-9740-C229DB7FD468}" type="pres">
      <dgm:prSet presAssocID="{5334B6A0-7BDC-408F-8102-69BAEC06B6F8}" presName="txSpace" presStyleCnt="0"/>
      <dgm:spPr/>
    </dgm:pt>
    <dgm:pt modelId="{5CD8B5DF-A11B-4F15-A3AA-DA9889614C69}" type="pres">
      <dgm:prSet presAssocID="{5334B6A0-7BDC-408F-8102-69BAEC06B6F8}" presName="desTx" presStyleLbl="revTx" presStyleIdx="3" presStyleCnt="4">
        <dgm:presLayoutVars/>
      </dgm:prSet>
      <dgm:spPr/>
    </dgm:pt>
  </dgm:ptLst>
  <dgm:cxnLst>
    <dgm:cxn modelId="{7AE5B928-5479-43C3-8105-F29887CD92E9}" type="presOf" srcId="{5334B6A0-7BDC-408F-8102-69BAEC06B6F8}" destId="{0932D4AD-CA10-4006-8744-C20B183D1490}" srcOrd="0" destOrd="0" presId="urn:microsoft.com/office/officeart/2018/5/layout/CenteredIconLabelDescriptionList"/>
    <dgm:cxn modelId="{FFBE1E53-6580-402B-88A5-C21664FC28AC}" type="presOf" srcId="{07B25357-E8B2-4040-95F6-09FC7A4542BD}" destId="{5CD8B5DF-A11B-4F15-A3AA-DA9889614C69}" srcOrd="0" destOrd="1" presId="urn:microsoft.com/office/officeart/2018/5/layout/CenteredIconLabelDescriptionList"/>
    <dgm:cxn modelId="{7260F076-62E6-4DA7-9022-87D6B8BCBB5C}" type="presOf" srcId="{2A8AA588-FE23-443D-89EE-5912F1E2259F}" destId="{45E89B0B-8FD1-4076-8EB0-E8CB79D8A384}" srcOrd="0" destOrd="0" presId="urn:microsoft.com/office/officeart/2018/5/layout/CenteredIconLabelDescriptionList"/>
    <dgm:cxn modelId="{EF80177C-DCBC-415D-B89E-79694176803E}" srcId="{2A8AA588-FE23-443D-89EE-5912F1E2259F}" destId="{187F32A8-89DA-4B83-A293-8493D7EC52BB}" srcOrd="0" destOrd="0" parTransId="{8342F3B1-8A4B-4ECC-91D9-EFD63D0F6A19}" sibTransId="{7A2796F3-67E3-4BB2-BA79-5F00AF0DFD39}"/>
    <dgm:cxn modelId="{9D586997-7464-4B71-B95E-D4148CE78754}" type="presOf" srcId="{E4F85C8D-065F-417C-A746-DA529DEE03FB}" destId="{5CD8B5DF-A11B-4F15-A3AA-DA9889614C69}" srcOrd="0" destOrd="0" presId="urn:microsoft.com/office/officeart/2018/5/layout/CenteredIconLabelDescriptionList"/>
    <dgm:cxn modelId="{AE81BDA0-97FD-4E6D-9E98-D3A9CC957832}" srcId="{5334B6A0-7BDC-408F-8102-69BAEC06B6F8}" destId="{E4F85C8D-065F-417C-A746-DA529DEE03FB}" srcOrd="0" destOrd="0" parTransId="{481F003E-428F-4E62-A6CD-A6B4D9477DDF}" sibTransId="{4E26A40F-BB77-4ABB-82B7-30B3CD3136D9}"/>
    <dgm:cxn modelId="{4F8D7FA6-89BF-45BC-B09E-2004CDE541FC}" srcId="{5334B6A0-7BDC-408F-8102-69BAEC06B6F8}" destId="{07B25357-E8B2-4040-95F6-09FC7A4542BD}" srcOrd="1" destOrd="0" parTransId="{A7D70BC7-CAEE-4F1D-A551-29E69DAFBA82}" sibTransId="{7D7EBD6B-7D18-4471-B168-AE3C9452BC23}"/>
    <dgm:cxn modelId="{D1A03DAE-2E58-43D0-8758-FB7988D94546}" srcId="{2A8AA588-FE23-443D-89EE-5912F1E2259F}" destId="{5334B6A0-7BDC-408F-8102-69BAEC06B6F8}" srcOrd="1" destOrd="0" parTransId="{A137B5A3-D239-49FD-8EEB-B2C8039A0B63}" sibTransId="{F3D36A30-F6A1-4A6A-A9F9-DB624224267C}"/>
    <dgm:cxn modelId="{9FB974C3-91E6-42AF-B298-8BA842A09ABA}" type="presOf" srcId="{187F32A8-89DA-4B83-A293-8493D7EC52BB}" destId="{4687B395-D5A9-4C81-A914-24EA10A8C79E}" srcOrd="0" destOrd="0" presId="urn:microsoft.com/office/officeart/2018/5/layout/CenteredIconLabelDescriptionList"/>
    <dgm:cxn modelId="{08F8CFEF-E368-4769-B3D8-5CC268DACF83}" type="presParOf" srcId="{45E89B0B-8FD1-4076-8EB0-E8CB79D8A384}" destId="{26C33CD2-30EC-48C5-99C1-CD4DFDE98E2C}" srcOrd="0" destOrd="0" presId="urn:microsoft.com/office/officeart/2018/5/layout/CenteredIconLabelDescriptionList"/>
    <dgm:cxn modelId="{B84F8AE9-6A67-4271-844D-9D60D0B1E328}" type="presParOf" srcId="{26C33CD2-30EC-48C5-99C1-CD4DFDE98E2C}" destId="{02932E89-72F9-4F8F-B9A5-086C13CBBF97}" srcOrd="0" destOrd="0" presId="urn:microsoft.com/office/officeart/2018/5/layout/CenteredIconLabelDescriptionList"/>
    <dgm:cxn modelId="{7A8A6330-E3F4-4047-901A-47923E0F5764}" type="presParOf" srcId="{26C33CD2-30EC-48C5-99C1-CD4DFDE98E2C}" destId="{C9B86B16-EBFE-4EE3-852C-B495D8788A53}" srcOrd="1" destOrd="0" presId="urn:microsoft.com/office/officeart/2018/5/layout/CenteredIconLabelDescriptionList"/>
    <dgm:cxn modelId="{B0E402D5-207E-44CA-93AD-239F83CA2D8E}" type="presParOf" srcId="{26C33CD2-30EC-48C5-99C1-CD4DFDE98E2C}" destId="{4687B395-D5A9-4C81-A914-24EA10A8C79E}" srcOrd="2" destOrd="0" presId="urn:microsoft.com/office/officeart/2018/5/layout/CenteredIconLabelDescriptionList"/>
    <dgm:cxn modelId="{EE7889BA-9FF3-4AD4-AE77-D7E752BBE910}" type="presParOf" srcId="{26C33CD2-30EC-48C5-99C1-CD4DFDE98E2C}" destId="{37F081B1-5DF0-47BF-BA3A-09438A4DA631}" srcOrd="3" destOrd="0" presId="urn:microsoft.com/office/officeart/2018/5/layout/CenteredIconLabelDescriptionList"/>
    <dgm:cxn modelId="{424D6757-742A-4CFA-8168-0441C163D494}" type="presParOf" srcId="{26C33CD2-30EC-48C5-99C1-CD4DFDE98E2C}" destId="{4DEF0A41-06D9-462B-9B1B-65E6629031A6}" srcOrd="4" destOrd="0" presId="urn:microsoft.com/office/officeart/2018/5/layout/CenteredIconLabelDescriptionList"/>
    <dgm:cxn modelId="{498DF9C5-E5BD-419A-BD54-C407831F73EC}" type="presParOf" srcId="{45E89B0B-8FD1-4076-8EB0-E8CB79D8A384}" destId="{7A622B3D-5347-4E10-90E2-479503E1E461}" srcOrd="1" destOrd="0" presId="urn:microsoft.com/office/officeart/2018/5/layout/CenteredIconLabelDescriptionList"/>
    <dgm:cxn modelId="{F17F4925-C1C1-4AD0-A899-3797AECEF4FD}" type="presParOf" srcId="{45E89B0B-8FD1-4076-8EB0-E8CB79D8A384}" destId="{FB448331-43CC-404B-9466-861104358F5E}" srcOrd="2" destOrd="0" presId="urn:microsoft.com/office/officeart/2018/5/layout/CenteredIconLabelDescriptionList"/>
    <dgm:cxn modelId="{83FFDAAB-2DBF-4D7E-A1FE-73E4A66C6B40}" type="presParOf" srcId="{FB448331-43CC-404B-9466-861104358F5E}" destId="{AC615DBE-9B47-43F7-A710-E9AD44C0D9D6}" srcOrd="0" destOrd="0" presId="urn:microsoft.com/office/officeart/2018/5/layout/CenteredIconLabelDescriptionList"/>
    <dgm:cxn modelId="{E6394D0A-0E98-4F80-BE88-BBD47FB33781}" type="presParOf" srcId="{FB448331-43CC-404B-9466-861104358F5E}" destId="{D27FBAE9-4718-4945-AD59-390339107B42}" srcOrd="1" destOrd="0" presId="urn:microsoft.com/office/officeart/2018/5/layout/CenteredIconLabelDescriptionList"/>
    <dgm:cxn modelId="{EFD5334F-A3E5-47CA-91F4-F0CDA9E8DC92}" type="presParOf" srcId="{FB448331-43CC-404B-9466-861104358F5E}" destId="{0932D4AD-CA10-4006-8744-C20B183D1490}" srcOrd="2" destOrd="0" presId="urn:microsoft.com/office/officeart/2018/5/layout/CenteredIconLabelDescriptionList"/>
    <dgm:cxn modelId="{186CF41F-64AA-4D1F-A65A-939EDB50AA22}" type="presParOf" srcId="{FB448331-43CC-404B-9466-861104358F5E}" destId="{CFBD3BA0-6967-4244-9740-C229DB7FD468}" srcOrd="3" destOrd="0" presId="urn:microsoft.com/office/officeart/2018/5/layout/CenteredIconLabelDescriptionList"/>
    <dgm:cxn modelId="{F552D899-EFD4-4BB0-B675-980D2FF6453C}" type="presParOf" srcId="{FB448331-43CC-404B-9466-861104358F5E}" destId="{5CD8B5DF-A11B-4F15-A3AA-DA9889614C69}" srcOrd="4" destOrd="0" presId="urn:microsoft.com/office/officeart/2018/5/layout/Centered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DB7519-58E8-4E17-9A81-020BC3EB00B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A5BA507-DDC5-4F7C-99B6-B9D5F750760A}">
      <dgm:prSet/>
      <dgm:spPr/>
      <dgm:t>
        <a:bodyPr/>
        <a:lstStyle/>
        <a:p>
          <a:pPr>
            <a:lnSpc>
              <a:spcPct val="100000"/>
            </a:lnSpc>
            <a:defRPr cap="all"/>
          </a:pPr>
          <a:r>
            <a:rPr lang="en-US" dirty="0"/>
            <a:t>Identify areas for growth</a:t>
          </a:r>
        </a:p>
      </dgm:t>
    </dgm:pt>
    <dgm:pt modelId="{1D4C1F66-457C-42A4-BE96-532F001F7FF4}" type="parTrans" cxnId="{4CD994CA-E00F-474D-846F-BF02B09CFA07}">
      <dgm:prSet/>
      <dgm:spPr/>
      <dgm:t>
        <a:bodyPr/>
        <a:lstStyle/>
        <a:p>
          <a:endParaRPr lang="en-US"/>
        </a:p>
      </dgm:t>
    </dgm:pt>
    <dgm:pt modelId="{26552A9A-CE17-4276-89FD-A5C098CD7B05}" type="sibTrans" cxnId="{4CD994CA-E00F-474D-846F-BF02B09CFA07}">
      <dgm:prSet/>
      <dgm:spPr/>
      <dgm:t>
        <a:bodyPr/>
        <a:lstStyle/>
        <a:p>
          <a:endParaRPr lang="en-US"/>
        </a:p>
      </dgm:t>
    </dgm:pt>
    <dgm:pt modelId="{3A276E61-53BD-404C-B53A-88962E6433C0}">
      <dgm:prSet/>
      <dgm:spPr/>
      <dgm:t>
        <a:bodyPr/>
        <a:lstStyle/>
        <a:p>
          <a:pPr>
            <a:lnSpc>
              <a:spcPct val="100000"/>
            </a:lnSpc>
            <a:defRPr cap="all"/>
          </a:pPr>
          <a:r>
            <a:rPr lang="en-US" dirty="0"/>
            <a:t>Create Goals</a:t>
          </a:r>
        </a:p>
      </dgm:t>
    </dgm:pt>
    <dgm:pt modelId="{D6D000BE-6BD6-4FDE-9954-287BC358BFE1}" type="parTrans" cxnId="{14D631E0-7D93-40AE-99C3-A1DD2880E3C3}">
      <dgm:prSet/>
      <dgm:spPr/>
      <dgm:t>
        <a:bodyPr/>
        <a:lstStyle/>
        <a:p>
          <a:endParaRPr lang="en-US"/>
        </a:p>
      </dgm:t>
    </dgm:pt>
    <dgm:pt modelId="{D9FD6C46-F178-49A8-977F-930E8C7D51B2}" type="sibTrans" cxnId="{14D631E0-7D93-40AE-99C3-A1DD2880E3C3}">
      <dgm:prSet/>
      <dgm:spPr/>
      <dgm:t>
        <a:bodyPr/>
        <a:lstStyle/>
        <a:p>
          <a:endParaRPr lang="en-US"/>
        </a:p>
      </dgm:t>
    </dgm:pt>
    <dgm:pt modelId="{13F99E97-8AC8-46A4-9E6E-312A2094DB4E}">
      <dgm:prSet/>
      <dgm:spPr/>
      <dgm:t>
        <a:bodyPr/>
        <a:lstStyle/>
        <a:p>
          <a:pPr>
            <a:lnSpc>
              <a:spcPct val="100000"/>
            </a:lnSpc>
            <a:defRPr cap="all"/>
          </a:pPr>
          <a:r>
            <a:rPr lang="en-US" dirty="0"/>
            <a:t>Share one goal</a:t>
          </a:r>
        </a:p>
      </dgm:t>
    </dgm:pt>
    <dgm:pt modelId="{01881912-1879-4449-A81D-2D5316EB96A1}" type="parTrans" cxnId="{D6EDF9AC-3EA3-4C24-9DCF-75B8D4D05A43}">
      <dgm:prSet/>
      <dgm:spPr/>
      <dgm:t>
        <a:bodyPr/>
        <a:lstStyle/>
        <a:p>
          <a:endParaRPr lang="en-US"/>
        </a:p>
      </dgm:t>
    </dgm:pt>
    <dgm:pt modelId="{C8C56E6D-D6C8-4DE4-B445-378D4B97BD11}" type="sibTrans" cxnId="{D6EDF9AC-3EA3-4C24-9DCF-75B8D4D05A43}">
      <dgm:prSet/>
      <dgm:spPr/>
      <dgm:t>
        <a:bodyPr/>
        <a:lstStyle/>
        <a:p>
          <a:endParaRPr lang="en-US"/>
        </a:p>
      </dgm:t>
    </dgm:pt>
    <dgm:pt modelId="{E677B75D-8BAD-48A3-9463-2339B2D1DBBD}" type="pres">
      <dgm:prSet presAssocID="{C6DB7519-58E8-4E17-9A81-020BC3EB00B0}" presName="root" presStyleCnt="0">
        <dgm:presLayoutVars>
          <dgm:dir/>
          <dgm:resizeHandles val="exact"/>
        </dgm:presLayoutVars>
      </dgm:prSet>
      <dgm:spPr/>
    </dgm:pt>
    <dgm:pt modelId="{AFA172B3-53CA-40D4-B215-99D58F200F91}" type="pres">
      <dgm:prSet presAssocID="{9A5BA507-DDC5-4F7C-99B6-B9D5F750760A}" presName="compNode" presStyleCnt="0"/>
      <dgm:spPr/>
    </dgm:pt>
    <dgm:pt modelId="{1A4BD47F-6A72-4ABD-8B94-04D2EA29E352}" type="pres">
      <dgm:prSet presAssocID="{9A5BA507-DDC5-4F7C-99B6-B9D5F750760A}" presName="iconBgRect" presStyleLbl="bgShp" presStyleIdx="0" presStyleCnt="3"/>
      <dgm:spPr>
        <a:prstGeom prst="round2DiagRect">
          <a:avLst>
            <a:gd name="adj1" fmla="val 29727"/>
            <a:gd name="adj2" fmla="val 0"/>
          </a:avLst>
        </a:prstGeom>
      </dgm:spPr>
    </dgm:pt>
    <dgm:pt modelId="{8DB62606-64C5-4408-8FE0-737A6CE5D917}" type="pres">
      <dgm:prSet presAssocID="{9A5BA507-DDC5-4F7C-99B6-B9D5F75076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4E6596A3-30E5-40C1-8759-430D005D1B4F}" type="pres">
      <dgm:prSet presAssocID="{9A5BA507-DDC5-4F7C-99B6-B9D5F750760A}" presName="spaceRect" presStyleCnt="0"/>
      <dgm:spPr/>
    </dgm:pt>
    <dgm:pt modelId="{55AEED8F-0001-4ED6-BCB3-02F95ECDA794}" type="pres">
      <dgm:prSet presAssocID="{9A5BA507-DDC5-4F7C-99B6-B9D5F750760A}" presName="textRect" presStyleLbl="revTx" presStyleIdx="0" presStyleCnt="3">
        <dgm:presLayoutVars>
          <dgm:chMax val="1"/>
          <dgm:chPref val="1"/>
        </dgm:presLayoutVars>
      </dgm:prSet>
      <dgm:spPr/>
    </dgm:pt>
    <dgm:pt modelId="{1CB0C569-7C02-4BBC-9AFA-3D19EEE3A101}" type="pres">
      <dgm:prSet presAssocID="{26552A9A-CE17-4276-89FD-A5C098CD7B05}" presName="sibTrans" presStyleCnt="0"/>
      <dgm:spPr/>
    </dgm:pt>
    <dgm:pt modelId="{EA70DB72-2F0B-4CE0-8A09-B7BAD4891764}" type="pres">
      <dgm:prSet presAssocID="{3A276E61-53BD-404C-B53A-88962E6433C0}" presName="compNode" presStyleCnt="0"/>
      <dgm:spPr/>
    </dgm:pt>
    <dgm:pt modelId="{AFDB71F8-CA06-4BD9-A578-1868B7E36534}" type="pres">
      <dgm:prSet presAssocID="{3A276E61-53BD-404C-B53A-88962E6433C0}" presName="iconBgRect" presStyleLbl="bgShp" presStyleIdx="1" presStyleCnt="3"/>
      <dgm:spPr>
        <a:prstGeom prst="round2DiagRect">
          <a:avLst>
            <a:gd name="adj1" fmla="val 29727"/>
            <a:gd name="adj2" fmla="val 0"/>
          </a:avLst>
        </a:prstGeom>
      </dgm:spPr>
    </dgm:pt>
    <dgm:pt modelId="{A7DE7ECC-1F6A-4F1E-A6D9-31700D9C685D}" type="pres">
      <dgm:prSet presAssocID="{3A276E61-53BD-404C-B53A-88962E6433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453119F1-F80D-485E-BEF4-07B98A145932}" type="pres">
      <dgm:prSet presAssocID="{3A276E61-53BD-404C-B53A-88962E6433C0}" presName="spaceRect" presStyleCnt="0"/>
      <dgm:spPr/>
    </dgm:pt>
    <dgm:pt modelId="{8F081AF6-2359-4F1C-B304-BEF26EAE4FC5}" type="pres">
      <dgm:prSet presAssocID="{3A276E61-53BD-404C-B53A-88962E6433C0}" presName="textRect" presStyleLbl="revTx" presStyleIdx="1" presStyleCnt="3">
        <dgm:presLayoutVars>
          <dgm:chMax val="1"/>
          <dgm:chPref val="1"/>
        </dgm:presLayoutVars>
      </dgm:prSet>
      <dgm:spPr/>
    </dgm:pt>
    <dgm:pt modelId="{D9FEA3EE-7B3D-4670-92F1-33BD030D6AEB}" type="pres">
      <dgm:prSet presAssocID="{D9FD6C46-F178-49A8-977F-930E8C7D51B2}" presName="sibTrans" presStyleCnt="0"/>
      <dgm:spPr/>
    </dgm:pt>
    <dgm:pt modelId="{F71582D7-DBEA-45B2-B7F2-90DF5D019827}" type="pres">
      <dgm:prSet presAssocID="{13F99E97-8AC8-46A4-9E6E-312A2094DB4E}" presName="compNode" presStyleCnt="0"/>
      <dgm:spPr/>
    </dgm:pt>
    <dgm:pt modelId="{00B2DA7F-8D34-4825-8C6A-6C1C9F83E933}" type="pres">
      <dgm:prSet presAssocID="{13F99E97-8AC8-46A4-9E6E-312A2094DB4E}" presName="iconBgRect" presStyleLbl="bgShp" presStyleIdx="2" presStyleCnt="3"/>
      <dgm:spPr>
        <a:prstGeom prst="round2DiagRect">
          <a:avLst>
            <a:gd name="adj1" fmla="val 29727"/>
            <a:gd name="adj2" fmla="val 0"/>
          </a:avLst>
        </a:prstGeom>
      </dgm:spPr>
    </dgm:pt>
    <dgm:pt modelId="{2B43753D-94C6-4785-99C3-18C4ECB3A57C}" type="pres">
      <dgm:prSet presAssocID="{13F99E97-8AC8-46A4-9E6E-312A2094DB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EEF5BB6F-F437-4DD4-A63B-88DA75758166}" type="pres">
      <dgm:prSet presAssocID="{13F99E97-8AC8-46A4-9E6E-312A2094DB4E}" presName="spaceRect" presStyleCnt="0"/>
      <dgm:spPr/>
    </dgm:pt>
    <dgm:pt modelId="{D978F13B-3F69-4A19-9101-26E12C52E31F}" type="pres">
      <dgm:prSet presAssocID="{13F99E97-8AC8-46A4-9E6E-312A2094DB4E}" presName="textRect" presStyleLbl="revTx" presStyleIdx="2" presStyleCnt="3">
        <dgm:presLayoutVars>
          <dgm:chMax val="1"/>
          <dgm:chPref val="1"/>
        </dgm:presLayoutVars>
      </dgm:prSet>
      <dgm:spPr/>
    </dgm:pt>
  </dgm:ptLst>
  <dgm:cxnLst>
    <dgm:cxn modelId="{9F297834-1212-B44C-978E-A776AE866E24}" type="presOf" srcId="{3A276E61-53BD-404C-B53A-88962E6433C0}" destId="{8F081AF6-2359-4F1C-B304-BEF26EAE4FC5}" srcOrd="0" destOrd="0" presId="urn:microsoft.com/office/officeart/2018/5/layout/IconLeafLabelList"/>
    <dgm:cxn modelId="{B00D2C77-F4EE-1247-B043-1705FF873EC4}" type="presOf" srcId="{13F99E97-8AC8-46A4-9E6E-312A2094DB4E}" destId="{D978F13B-3F69-4A19-9101-26E12C52E31F}" srcOrd="0" destOrd="0" presId="urn:microsoft.com/office/officeart/2018/5/layout/IconLeafLabelList"/>
    <dgm:cxn modelId="{70F9898D-83D6-7F46-9A9C-0FDC0B13C486}" type="presOf" srcId="{9A5BA507-DDC5-4F7C-99B6-B9D5F750760A}" destId="{55AEED8F-0001-4ED6-BCB3-02F95ECDA794}" srcOrd="0" destOrd="0" presId="urn:microsoft.com/office/officeart/2018/5/layout/IconLeafLabelList"/>
    <dgm:cxn modelId="{D6EDF9AC-3EA3-4C24-9DCF-75B8D4D05A43}" srcId="{C6DB7519-58E8-4E17-9A81-020BC3EB00B0}" destId="{13F99E97-8AC8-46A4-9E6E-312A2094DB4E}" srcOrd="2" destOrd="0" parTransId="{01881912-1879-4449-A81D-2D5316EB96A1}" sibTransId="{C8C56E6D-D6C8-4DE4-B445-378D4B97BD11}"/>
    <dgm:cxn modelId="{4CD994CA-E00F-474D-846F-BF02B09CFA07}" srcId="{C6DB7519-58E8-4E17-9A81-020BC3EB00B0}" destId="{9A5BA507-DDC5-4F7C-99B6-B9D5F750760A}" srcOrd="0" destOrd="0" parTransId="{1D4C1F66-457C-42A4-BE96-532F001F7FF4}" sibTransId="{26552A9A-CE17-4276-89FD-A5C098CD7B05}"/>
    <dgm:cxn modelId="{14D631E0-7D93-40AE-99C3-A1DD2880E3C3}" srcId="{C6DB7519-58E8-4E17-9A81-020BC3EB00B0}" destId="{3A276E61-53BD-404C-B53A-88962E6433C0}" srcOrd="1" destOrd="0" parTransId="{D6D000BE-6BD6-4FDE-9954-287BC358BFE1}" sibTransId="{D9FD6C46-F178-49A8-977F-930E8C7D51B2}"/>
    <dgm:cxn modelId="{17BE15F8-B72F-B54A-89AB-EF2AD8E8DD1E}" type="presOf" srcId="{C6DB7519-58E8-4E17-9A81-020BC3EB00B0}" destId="{E677B75D-8BAD-48A3-9463-2339B2D1DBBD}" srcOrd="0" destOrd="0" presId="urn:microsoft.com/office/officeart/2018/5/layout/IconLeafLabelList"/>
    <dgm:cxn modelId="{58B0FA15-A5A2-1B45-BC8F-6D156129D201}" type="presParOf" srcId="{E677B75D-8BAD-48A3-9463-2339B2D1DBBD}" destId="{AFA172B3-53CA-40D4-B215-99D58F200F91}" srcOrd="0" destOrd="0" presId="urn:microsoft.com/office/officeart/2018/5/layout/IconLeafLabelList"/>
    <dgm:cxn modelId="{12905798-0AEF-1547-942F-6193EC60A94D}" type="presParOf" srcId="{AFA172B3-53CA-40D4-B215-99D58F200F91}" destId="{1A4BD47F-6A72-4ABD-8B94-04D2EA29E352}" srcOrd="0" destOrd="0" presId="urn:microsoft.com/office/officeart/2018/5/layout/IconLeafLabelList"/>
    <dgm:cxn modelId="{4819D7E8-EBE7-AA4C-AEB3-24D29445D39E}" type="presParOf" srcId="{AFA172B3-53CA-40D4-B215-99D58F200F91}" destId="{8DB62606-64C5-4408-8FE0-737A6CE5D917}" srcOrd="1" destOrd="0" presId="urn:microsoft.com/office/officeart/2018/5/layout/IconLeafLabelList"/>
    <dgm:cxn modelId="{E70FB2D9-B4B8-2B4A-A85B-ACB85606AD0C}" type="presParOf" srcId="{AFA172B3-53CA-40D4-B215-99D58F200F91}" destId="{4E6596A3-30E5-40C1-8759-430D005D1B4F}" srcOrd="2" destOrd="0" presId="urn:microsoft.com/office/officeart/2018/5/layout/IconLeafLabelList"/>
    <dgm:cxn modelId="{B2E9467C-5454-8840-B0EA-8F746B8B2B4A}" type="presParOf" srcId="{AFA172B3-53CA-40D4-B215-99D58F200F91}" destId="{55AEED8F-0001-4ED6-BCB3-02F95ECDA794}" srcOrd="3" destOrd="0" presId="urn:microsoft.com/office/officeart/2018/5/layout/IconLeafLabelList"/>
    <dgm:cxn modelId="{A1B2D516-820D-0145-8DF7-88FA53432C9E}" type="presParOf" srcId="{E677B75D-8BAD-48A3-9463-2339B2D1DBBD}" destId="{1CB0C569-7C02-4BBC-9AFA-3D19EEE3A101}" srcOrd="1" destOrd="0" presId="urn:microsoft.com/office/officeart/2018/5/layout/IconLeafLabelList"/>
    <dgm:cxn modelId="{43C70F80-01DE-064D-AD73-862F60643903}" type="presParOf" srcId="{E677B75D-8BAD-48A3-9463-2339B2D1DBBD}" destId="{EA70DB72-2F0B-4CE0-8A09-B7BAD4891764}" srcOrd="2" destOrd="0" presId="urn:microsoft.com/office/officeart/2018/5/layout/IconLeafLabelList"/>
    <dgm:cxn modelId="{1D045D6F-E449-E041-AA2D-D3C939D045E8}" type="presParOf" srcId="{EA70DB72-2F0B-4CE0-8A09-B7BAD4891764}" destId="{AFDB71F8-CA06-4BD9-A578-1868B7E36534}" srcOrd="0" destOrd="0" presId="urn:microsoft.com/office/officeart/2018/5/layout/IconLeafLabelList"/>
    <dgm:cxn modelId="{2FA39FC5-F9B9-0141-B157-C920ACFFF447}" type="presParOf" srcId="{EA70DB72-2F0B-4CE0-8A09-B7BAD4891764}" destId="{A7DE7ECC-1F6A-4F1E-A6D9-31700D9C685D}" srcOrd="1" destOrd="0" presId="urn:microsoft.com/office/officeart/2018/5/layout/IconLeafLabelList"/>
    <dgm:cxn modelId="{59AF6EF2-D02D-2643-8E7F-700451DC79CB}" type="presParOf" srcId="{EA70DB72-2F0B-4CE0-8A09-B7BAD4891764}" destId="{453119F1-F80D-485E-BEF4-07B98A145932}" srcOrd="2" destOrd="0" presId="urn:microsoft.com/office/officeart/2018/5/layout/IconLeafLabelList"/>
    <dgm:cxn modelId="{56EECAF5-2CE7-0445-A0AD-BB4758A0485A}" type="presParOf" srcId="{EA70DB72-2F0B-4CE0-8A09-B7BAD4891764}" destId="{8F081AF6-2359-4F1C-B304-BEF26EAE4FC5}" srcOrd="3" destOrd="0" presId="urn:microsoft.com/office/officeart/2018/5/layout/IconLeafLabelList"/>
    <dgm:cxn modelId="{DC5F15EF-9BD5-B844-B328-C8430861163D}" type="presParOf" srcId="{E677B75D-8BAD-48A3-9463-2339B2D1DBBD}" destId="{D9FEA3EE-7B3D-4670-92F1-33BD030D6AEB}" srcOrd="3" destOrd="0" presId="urn:microsoft.com/office/officeart/2018/5/layout/IconLeafLabelList"/>
    <dgm:cxn modelId="{1A1B247E-D936-AB4D-87D8-6859054902EC}" type="presParOf" srcId="{E677B75D-8BAD-48A3-9463-2339B2D1DBBD}" destId="{F71582D7-DBEA-45B2-B7F2-90DF5D019827}" srcOrd="4" destOrd="0" presId="urn:microsoft.com/office/officeart/2018/5/layout/IconLeafLabelList"/>
    <dgm:cxn modelId="{D04FCA9E-E5B8-9B45-AFCE-F6DC5CA6A321}" type="presParOf" srcId="{F71582D7-DBEA-45B2-B7F2-90DF5D019827}" destId="{00B2DA7F-8D34-4825-8C6A-6C1C9F83E933}" srcOrd="0" destOrd="0" presId="urn:microsoft.com/office/officeart/2018/5/layout/IconLeafLabelList"/>
    <dgm:cxn modelId="{3C359AB4-388C-AC4F-9871-980A91D009C0}" type="presParOf" srcId="{F71582D7-DBEA-45B2-B7F2-90DF5D019827}" destId="{2B43753D-94C6-4785-99C3-18C4ECB3A57C}" srcOrd="1" destOrd="0" presId="urn:microsoft.com/office/officeart/2018/5/layout/IconLeafLabelList"/>
    <dgm:cxn modelId="{0938D678-C1C9-534E-A66B-CA2CA0EC34BB}" type="presParOf" srcId="{F71582D7-DBEA-45B2-B7F2-90DF5D019827}" destId="{EEF5BB6F-F437-4DD4-A63B-88DA75758166}" srcOrd="2" destOrd="0" presId="urn:microsoft.com/office/officeart/2018/5/layout/IconLeafLabelList"/>
    <dgm:cxn modelId="{731E073D-4857-9543-95CD-1DDCB46E78E9}" type="presParOf" srcId="{F71582D7-DBEA-45B2-B7F2-90DF5D019827}" destId="{D978F13B-3F69-4A19-9101-26E12C52E31F}" srcOrd="3" destOrd="0" presId="urn:microsoft.com/office/officeart/2018/5/layout/IconLeaf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34EEB-4FAE-B84B-9B4F-3C0EDC856A83}">
      <dsp:nvSpPr>
        <dsp:cNvPr id="0" name=""/>
        <dsp:cNvSpPr/>
      </dsp:nvSpPr>
      <dsp:spPr>
        <a:xfrm>
          <a:off x="0" y="438"/>
          <a:ext cx="45007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0F9071-53BE-6946-BA66-168AE1E753F6}">
      <dsp:nvSpPr>
        <dsp:cNvPr id="0" name=""/>
        <dsp:cNvSpPr/>
      </dsp:nvSpPr>
      <dsp:spPr>
        <a:xfrm>
          <a:off x="0" y="438"/>
          <a:ext cx="4500737" cy="71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dirty="0"/>
            <a:t>Reflection</a:t>
          </a:r>
          <a:endParaRPr lang="en-US" sz="3400" kern="1200" dirty="0"/>
        </a:p>
      </dsp:txBody>
      <dsp:txXfrm>
        <a:off x="0" y="438"/>
        <a:ext cx="4500737" cy="718644"/>
      </dsp:txXfrm>
    </dsp:sp>
    <dsp:sp modelId="{37FA7699-E8F1-B34E-A4DA-806ADD455AEF}">
      <dsp:nvSpPr>
        <dsp:cNvPr id="0" name=""/>
        <dsp:cNvSpPr/>
      </dsp:nvSpPr>
      <dsp:spPr>
        <a:xfrm>
          <a:off x="0" y="719083"/>
          <a:ext cx="45007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4DE5EC-BEC0-444C-9922-E0D4E3E9CEF4}">
      <dsp:nvSpPr>
        <dsp:cNvPr id="0" name=""/>
        <dsp:cNvSpPr/>
      </dsp:nvSpPr>
      <dsp:spPr>
        <a:xfrm>
          <a:off x="0" y="719083"/>
          <a:ext cx="4500737" cy="71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baseline="0">
              <a:latin typeface="+mn-lt"/>
              <a:ea typeface="+mn-ea"/>
              <a:cs typeface="+mn-cs"/>
            </a:rPr>
            <a:t>Specialty</a:t>
          </a:r>
          <a:r>
            <a:rPr lang="en-US" sz="3400" kern="1200" baseline="0">
              <a:latin typeface="+mn-lt"/>
            </a:rPr>
            <a:t> </a:t>
          </a:r>
          <a:r>
            <a:rPr lang="en-US" sz="3400" kern="1200" baseline="0">
              <a:latin typeface="+mn-lt"/>
              <a:ea typeface="+mn-ea"/>
              <a:cs typeface="+mn-cs"/>
            </a:rPr>
            <a:t>Information</a:t>
          </a:r>
        </a:p>
      </dsp:txBody>
      <dsp:txXfrm>
        <a:off x="0" y="719083"/>
        <a:ext cx="4500737" cy="718644"/>
      </dsp:txXfrm>
    </dsp:sp>
    <dsp:sp modelId="{A55A091E-7080-0C49-8B22-30994E7FA51D}">
      <dsp:nvSpPr>
        <dsp:cNvPr id="0" name=""/>
        <dsp:cNvSpPr/>
      </dsp:nvSpPr>
      <dsp:spPr>
        <a:xfrm>
          <a:off x="0" y="1437727"/>
          <a:ext cx="45007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49FA410-57E7-4A4F-A309-BC14F6A2B0D2}">
      <dsp:nvSpPr>
        <dsp:cNvPr id="0" name=""/>
        <dsp:cNvSpPr/>
      </dsp:nvSpPr>
      <dsp:spPr>
        <a:xfrm>
          <a:off x="0" y="1437727"/>
          <a:ext cx="4500737" cy="71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dirty="0"/>
            <a:t>CV Development</a:t>
          </a:r>
          <a:endParaRPr lang="en-US" sz="3400" kern="1200" dirty="0"/>
        </a:p>
      </dsp:txBody>
      <dsp:txXfrm>
        <a:off x="0" y="1437727"/>
        <a:ext cx="4500737" cy="718644"/>
      </dsp:txXfrm>
    </dsp:sp>
    <dsp:sp modelId="{B37B0021-A3E1-7048-B1B1-ECF64A61DAC2}">
      <dsp:nvSpPr>
        <dsp:cNvPr id="0" name=""/>
        <dsp:cNvSpPr/>
      </dsp:nvSpPr>
      <dsp:spPr>
        <a:xfrm>
          <a:off x="0" y="2156372"/>
          <a:ext cx="45007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36B74D9-004C-C740-9BD4-95D8F1B8AA3D}">
      <dsp:nvSpPr>
        <dsp:cNvPr id="0" name=""/>
        <dsp:cNvSpPr/>
      </dsp:nvSpPr>
      <dsp:spPr>
        <a:xfrm>
          <a:off x="0" y="2156372"/>
          <a:ext cx="4500737" cy="71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dirty="0"/>
            <a:t>Goal Setting</a:t>
          </a:r>
          <a:endParaRPr lang="en-US" sz="3400" kern="1200" dirty="0"/>
        </a:p>
      </dsp:txBody>
      <dsp:txXfrm>
        <a:off x="0" y="2156372"/>
        <a:ext cx="4500737" cy="718644"/>
      </dsp:txXfrm>
    </dsp:sp>
    <dsp:sp modelId="{59AEB12E-72CD-5646-9F30-EC9B9D542162}">
      <dsp:nvSpPr>
        <dsp:cNvPr id="0" name=""/>
        <dsp:cNvSpPr/>
      </dsp:nvSpPr>
      <dsp:spPr>
        <a:xfrm>
          <a:off x="0" y="2875016"/>
          <a:ext cx="45007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88615E-800E-3548-B5F0-45DE649F7857}">
      <dsp:nvSpPr>
        <dsp:cNvPr id="0" name=""/>
        <dsp:cNvSpPr/>
      </dsp:nvSpPr>
      <dsp:spPr>
        <a:xfrm>
          <a:off x="0" y="2875016"/>
          <a:ext cx="4500737" cy="71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dirty="0"/>
            <a:t>Capstone</a:t>
          </a:r>
          <a:endParaRPr lang="en-US" sz="3400" kern="1200" dirty="0"/>
        </a:p>
      </dsp:txBody>
      <dsp:txXfrm>
        <a:off x="0" y="2875016"/>
        <a:ext cx="4500737" cy="718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D8C7A-9AA6-4B50-B964-44135AEE06CC}">
      <dsp:nvSpPr>
        <dsp:cNvPr id="0" name=""/>
        <dsp:cNvSpPr/>
      </dsp:nvSpPr>
      <dsp:spPr>
        <a:xfrm>
          <a:off x="638475" y="107206"/>
          <a:ext cx="1852875" cy="1852875"/>
        </a:xfrm>
        <a:prstGeom prst="round2DiagRect">
          <a:avLst>
            <a:gd name="adj1" fmla="val 29727"/>
            <a:gd name="adj2" fmla="val 0"/>
          </a:avLst>
        </a:prstGeom>
        <a:solidFill>
          <a:schemeClr val="tx1"/>
        </a:solidFill>
        <a:ln>
          <a:noFill/>
        </a:ln>
        <a:effectLst/>
      </dsp:spPr>
      <dsp:style>
        <a:lnRef idx="0">
          <a:scrgbClr r="0" g="0" b="0"/>
        </a:lnRef>
        <a:fillRef idx="1">
          <a:scrgbClr r="0" g="0" b="0"/>
        </a:fillRef>
        <a:effectRef idx="0">
          <a:scrgbClr r="0" g="0" b="0"/>
        </a:effectRef>
        <a:fontRef idx="minor"/>
      </dsp:style>
    </dsp:sp>
    <dsp:sp modelId="{91C19A41-F9B3-4B2A-8D80-DC6121A7A0E1}">
      <dsp:nvSpPr>
        <dsp:cNvPr id="0" name=""/>
        <dsp:cNvSpPr/>
      </dsp:nvSpPr>
      <dsp:spPr>
        <a:xfrm>
          <a:off x="1033350" y="502081"/>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5A1079-C284-4940-8E1E-EA7624AE9A44}">
      <dsp:nvSpPr>
        <dsp:cNvPr id="0" name=""/>
        <dsp:cNvSpPr/>
      </dsp:nvSpPr>
      <dsp:spPr>
        <a:xfrm>
          <a:off x="46162" y="2537207"/>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1"/>
              </a:solidFill>
              <a:latin typeface="+mn-lt"/>
            </a:rPr>
            <a:t>Specialty Interest</a:t>
          </a:r>
        </a:p>
      </dsp:txBody>
      <dsp:txXfrm>
        <a:off x="46162" y="2537207"/>
        <a:ext cx="3037500" cy="720000"/>
      </dsp:txXfrm>
    </dsp:sp>
    <dsp:sp modelId="{BBD5D1D5-9F19-4DFA-902B-2DB09EC5AAE6}">
      <dsp:nvSpPr>
        <dsp:cNvPr id="0" name=""/>
        <dsp:cNvSpPr/>
      </dsp:nvSpPr>
      <dsp:spPr>
        <a:xfrm>
          <a:off x="4207537" y="107206"/>
          <a:ext cx="1852875" cy="1852875"/>
        </a:xfrm>
        <a:prstGeom prst="round2DiagRect">
          <a:avLst>
            <a:gd name="adj1" fmla="val 29727"/>
            <a:gd name="adj2" fmla="val 0"/>
          </a:avLst>
        </a:prstGeom>
        <a:solidFill>
          <a:schemeClr val="tx1"/>
        </a:solidFill>
        <a:ln>
          <a:noFill/>
        </a:ln>
        <a:effectLst/>
      </dsp:spPr>
      <dsp:style>
        <a:lnRef idx="0">
          <a:scrgbClr r="0" g="0" b="0"/>
        </a:lnRef>
        <a:fillRef idx="1">
          <a:scrgbClr r="0" g="0" b="0"/>
        </a:fillRef>
        <a:effectRef idx="0">
          <a:scrgbClr r="0" g="0" b="0"/>
        </a:effectRef>
        <a:fontRef idx="minor"/>
      </dsp:style>
    </dsp:sp>
    <dsp:sp modelId="{4EFD2DF1-0488-4FAC-8BD4-AE386C98DF13}">
      <dsp:nvSpPr>
        <dsp:cNvPr id="0" name=""/>
        <dsp:cNvSpPr/>
      </dsp:nvSpPr>
      <dsp:spPr>
        <a:xfrm>
          <a:off x="4602412" y="502081"/>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19AEC7-AE1E-4C82-9AF7-082A297D769D}">
      <dsp:nvSpPr>
        <dsp:cNvPr id="0" name=""/>
        <dsp:cNvSpPr/>
      </dsp:nvSpPr>
      <dsp:spPr>
        <a:xfrm>
          <a:off x="3615225" y="2537207"/>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1"/>
              </a:solidFill>
            </a:rPr>
            <a:t>Why this specialty?</a:t>
          </a:r>
        </a:p>
      </dsp:txBody>
      <dsp:txXfrm>
        <a:off x="3615225" y="2537207"/>
        <a:ext cx="3037500" cy="720000"/>
      </dsp:txXfrm>
    </dsp:sp>
    <dsp:sp modelId="{E32B970F-BFC1-4B4D-9408-883312286E78}">
      <dsp:nvSpPr>
        <dsp:cNvPr id="0" name=""/>
        <dsp:cNvSpPr/>
      </dsp:nvSpPr>
      <dsp:spPr>
        <a:xfrm>
          <a:off x="7776600" y="107206"/>
          <a:ext cx="1852875" cy="1852875"/>
        </a:xfrm>
        <a:prstGeom prst="round2DiagRect">
          <a:avLst>
            <a:gd name="adj1" fmla="val 29727"/>
            <a:gd name="adj2" fmla="val 0"/>
          </a:avLst>
        </a:prstGeom>
        <a:solidFill>
          <a:schemeClr val="tx1"/>
        </a:solidFill>
        <a:ln>
          <a:noFill/>
        </a:ln>
        <a:effectLst/>
      </dsp:spPr>
      <dsp:style>
        <a:lnRef idx="0">
          <a:scrgbClr r="0" g="0" b="0"/>
        </a:lnRef>
        <a:fillRef idx="1">
          <a:scrgbClr r="0" g="0" b="0"/>
        </a:fillRef>
        <a:effectRef idx="0">
          <a:scrgbClr r="0" g="0" b="0"/>
        </a:effectRef>
        <a:fontRef idx="minor"/>
      </dsp:style>
    </dsp:sp>
    <dsp:sp modelId="{1C07BDBE-6914-054B-9648-1EF650AC9CE1}">
      <dsp:nvSpPr>
        <dsp:cNvPr id="0" name=""/>
        <dsp:cNvSpPr/>
      </dsp:nvSpPr>
      <dsp:spPr>
        <a:xfrm>
          <a:off x="8171475" y="502081"/>
          <a:ext cx="1063125" cy="1063125"/>
        </a:xfrm>
        <a:prstGeom prst="rect">
          <a:avLst/>
        </a:prstGeom>
        <a:solidFill>
          <a:schemeClr val="tx1"/>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7D1E0-0272-B24B-9B6F-6DD7C8816169}">
      <dsp:nvSpPr>
        <dsp:cNvPr id="0" name=""/>
        <dsp:cNvSpPr/>
      </dsp:nvSpPr>
      <dsp:spPr>
        <a:xfrm>
          <a:off x="7184287" y="2537207"/>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1"/>
              </a:solidFill>
            </a:rPr>
            <a:t>What affects your choice?</a:t>
          </a:r>
        </a:p>
      </dsp:txBody>
      <dsp:txXfrm>
        <a:off x="7184287" y="2537207"/>
        <a:ext cx="3037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8621C-B4E7-D441-9FA3-14A495FF372A}">
      <dsp:nvSpPr>
        <dsp:cNvPr id="0" name=""/>
        <dsp:cNvSpPr/>
      </dsp:nvSpPr>
      <dsp:spPr>
        <a:xfrm>
          <a:off x="3509" y="561592"/>
          <a:ext cx="1900313" cy="1140188"/>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“Honors”</a:t>
          </a:r>
          <a:endParaRPr lang="en-US" sz="1800" kern="1200"/>
        </a:p>
      </dsp:txBody>
      <dsp:txXfrm>
        <a:off x="3509" y="561592"/>
        <a:ext cx="1900313" cy="1140188"/>
      </dsp:txXfrm>
    </dsp:sp>
    <dsp:sp modelId="{A079C9CD-46F6-A340-8C2A-6B0081E0839A}">
      <dsp:nvSpPr>
        <dsp:cNvPr id="0" name=""/>
        <dsp:cNvSpPr/>
      </dsp:nvSpPr>
      <dsp:spPr>
        <a:xfrm>
          <a:off x="2093854" y="561592"/>
          <a:ext cx="1900313" cy="1140188"/>
        </a:xfrm>
        <a:prstGeom prst="rect">
          <a:avLst/>
        </a:prstGeom>
        <a:solidFill>
          <a:schemeClr val="accent1">
            <a:shade val="50000"/>
            <a:hueOff val="-15984"/>
            <a:satOff val="-1207"/>
            <a:lumOff val="83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Active Internship and Electives</a:t>
          </a:r>
          <a:endParaRPr lang="en-US" sz="1800" kern="1200"/>
        </a:p>
      </dsp:txBody>
      <dsp:txXfrm>
        <a:off x="2093854" y="561592"/>
        <a:ext cx="1900313" cy="1140188"/>
      </dsp:txXfrm>
    </dsp:sp>
    <dsp:sp modelId="{B8AC4455-DFB8-BA44-B489-F3C184E2B220}">
      <dsp:nvSpPr>
        <dsp:cNvPr id="0" name=""/>
        <dsp:cNvSpPr/>
      </dsp:nvSpPr>
      <dsp:spPr>
        <a:xfrm>
          <a:off x="4184199" y="561592"/>
          <a:ext cx="1900313" cy="1140188"/>
        </a:xfrm>
        <a:prstGeom prst="rect">
          <a:avLst/>
        </a:prstGeom>
        <a:solidFill>
          <a:schemeClr val="accent1">
            <a:shade val="50000"/>
            <a:hueOff val="-31968"/>
            <a:satOff val="-2414"/>
            <a:lumOff val="16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Away Rotation</a:t>
          </a:r>
          <a:endParaRPr lang="en-US" sz="1800" kern="1200"/>
        </a:p>
      </dsp:txBody>
      <dsp:txXfrm>
        <a:off x="4184199" y="561592"/>
        <a:ext cx="1900313" cy="1140188"/>
      </dsp:txXfrm>
    </dsp:sp>
    <dsp:sp modelId="{54A8378E-683F-C440-B4B9-941F271A5205}">
      <dsp:nvSpPr>
        <dsp:cNvPr id="0" name=""/>
        <dsp:cNvSpPr/>
      </dsp:nvSpPr>
      <dsp:spPr>
        <a:xfrm>
          <a:off x="6274544" y="561592"/>
          <a:ext cx="1900313" cy="1140188"/>
        </a:xfrm>
        <a:prstGeom prst="rect">
          <a:avLst/>
        </a:prstGeom>
        <a:solidFill>
          <a:schemeClr val="accent1">
            <a:shade val="50000"/>
            <a:hueOff val="-47952"/>
            <a:satOff val="-3622"/>
            <a:lumOff val="251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Specialty Specific Research</a:t>
          </a:r>
          <a:endParaRPr lang="en-US" sz="1800" kern="1200"/>
        </a:p>
      </dsp:txBody>
      <dsp:txXfrm>
        <a:off x="6274544" y="561592"/>
        <a:ext cx="1900313" cy="1140188"/>
      </dsp:txXfrm>
    </dsp:sp>
    <dsp:sp modelId="{47DA51D0-28A6-8449-A7D4-37CA8094BE48}">
      <dsp:nvSpPr>
        <dsp:cNvPr id="0" name=""/>
        <dsp:cNvSpPr/>
      </dsp:nvSpPr>
      <dsp:spPr>
        <a:xfrm>
          <a:off x="8364888" y="561592"/>
          <a:ext cx="1900313" cy="1140188"/>
        </a:xfrm>
        <a:prstGeom prst="rect">
          <a:avLst/>
        </a:prstGeom>
        <a:solidFill>
          <a:schemeClr val="accent1">
            <a:shade val="50000"/>
            <a:hueOff val="-63936"/>
            <a:satOff val="-4829"/>
            <a:lumOff val="33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Any Research</a:t>
          </a:r>
          <a:endParaRPr lang="en-US" sz="1800" kern="1200"/>
        </a:p>
      </dsp:txBody>
      <dsp:txXfrm>
        <a:off x="8364888" y="561592"/>
        <a:ext cx="1900313" cy="1140188"/>
      </dsp:txXfrm>
    </dsp:sp>
    <dsp:sp modelId="{BC8EF4D8-4912-F54A-9617-948ADAE900C3}">
      <dsp:nvSpPr>
        <dsp:cNvPr id="0" name=""/>
        <dsp:cNvSpPr/>
      </dsp:nvSpPr>
      <dsp:spPr>
        <a:xfrm>
          <a:off x="3509" y="1891811"/>
          <a:ext cx="1900313" cy="1140188"/>
        </a:xfrm>
        <a:prstGeom prst="rect">
          <a:avLst/>
        </a:prstGeom>
        <a:solidFill>
          <a:schemeClr val="accent1">
            <a:shade val="50000"/>
            <a:hueOff val="-79920"/>
            <a:satOff val="-6036"/>
            <a:lumOff val="419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Publications</a:t>
          </a:r>
          <a:endParaRPr lang="en-US" sz="1800" kern="1200"/>
        </a:p>
      </dsp:txBody>
      <dsp:txXfrm>
        <a:off x="3509" y="1891811"/>
        <a:ext cx="1900313" cy="1140188"/>
      </dsp:txXfrm>
    </dsp:sp>
    <dsp:sp modelId="{67C6F339-7C84-BF4F-AE0F-738783306AF7}">
      <dsp:nvSpPr>
        <dsp:cNvPr id="0" name=""/>
        <dsp:cNvSpPr/>
      </dsp:nvSpPr>
      <dsp:spPr>
        <a:xfrm>
          <a:off x="2093854" y="1891811"/>
          <a:ext cx="1900313" cy="1140188"/>
        </a:xfrm>
        <a:prstGeom prst="rect">
          <a:avLst/>
        </a:prstGeom>
        <a:solidFill>
          <a:schemeClr val="accent1">
            <a:shade val="50000"/>
            <a:hueOff val="-63936"/>
            <a:satOff val="-4829"/>
            <a:lumOff val="33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3 specialty letters of recommendation</a:t>
          </a:r>
          <a:endParaRPr lang="en-US" sz="1800" kern="1200" dirty="0"/>
        </a:p>
      </dsp:txBody>
      <dsp:txXfrm>
        <a:off x="2093854" y="1891811"/>
        <a:ext cx="1900313" cy="1140188"/>
      </dsp:txXfrm>
    </dsp:sp>
    <dsp:sp modelId="{8F84E20F-D732-214D-BA87-4E56C647C749}">
      <dsp:nvSpPr>
        <dsp:cNvPr id="0" name=""/>
        <dsp:cNvSpPr/>
      </dsp:nvSpPr>
      <dsp:spPr>
        <a:xfrm>
          <a:off x="4184199" y="1891811"/>
          <a:ext cx="1900313" cy="1140188"/>
        </a:xfrm>
        <a:prstGeom prst="rect">
          <a:avLst/>
        </a:prstGeom>
        <a:solidFill>
          <a:schemeClr val="accent1">
            <a:shade val="50000"/>
            <a:hueOff val="-47952"/>
            <a:satOff val="-3622"/>
            <a:lumOff val="251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Research mentor letter of recommendation</a:t>
          </a:r>
          <a:endParaRPr lang="en-US" sz="1800" kern="1200"/>
        </a:p>
      </dsp:txBody>
      <dsp:txXfrm>
        <a:off x="4184199" y="1891811"/>
        <a:ext cx="1900313" cy="1140188"/>
      </dsp:txXfrm>
    </dsp:sp>
    <dsp:sp modelId="{AB427B07-F76A-EB4D-AD46-E3F6E023E2B2}">
      <dsp:nvSpPr>
        <dsp:cNvPr id="0" name=""/>
        <dsp:cNvSpPr/>
      </dsp:nvSpPr>
      <dsp:spPr>
        <a:xfrm>
          <a:off x="6274544" y="1891811"/>
          <a:ext cx="1900313" cy="1140188"/>
        </a:xfrm>
        <a:prstGeom prst="rect">
          <a:avLst/>
        </a:prstGeom>
        <a:solidFill>
          <a:schemeClr val="accent1">
            <a:shade val="50000"/>
            <a:hueOff val="-31968"/>
            <a:satOff val="-2414"/>
            <a:lumOff val="16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Community Service</a:t>
          </a:r>
          <a:endParaRPr lang="en-US" sz="1800" kern="1200"/>
        </a:p>
      </dsp:txBody>
      <dsp:txXfrm>
        <a:off x="6274544" y="1891811"/>
        <a:ext cx="1900313" cy="1140188"/>
      </dsp:txXfrm>
    </dsp:sp>
    <dsp:sp modelId="{6B53D432-D56F-FB4D-8EA6-CF40C8D4F760}">
      <dsp:nvSpPr>
        <dsp:cNvPr id="0" name=""/>
        <dsp:cNvSpPr/>
      </dsp:nvSpPr>
      <dsp:spPr>
        <a:xfrm>
          <a:off x="8364888" y="1891811"/>
          <a:ext cx="1900313" cy="1140188"/>
        </a:xfrm>
        <a:prstGeom prst="rect">
          <a:avLst/>
        </a:prstGeom>
        <a:solidFill>
          <a:schemeClr val="accent1">
            <a:shade val="50000"/>
            <a:hueOff val="-15984"/>
            <a:satOff val="-1207"/>
            <a:lumOff val="83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Leadership Roles</a:t>
          </a:r>
          <a:endParaRPr lang="en-US" sz="1800" kern="1200"/>
        </a:p>
      </dsp:txBody>
      <dsp:txXfrm>
        <a:off x="8364888" y="1891811"/>
        <a:ext cx="1900313" cy="1140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AF3E3-460B-1F44-84D7-644DB3FEFC77}">
      <dsp:nvSpPr>
        <dsp:cNvPr id="0" name=""/>
        <dsp:cNvSpPr/>
      </dsp:nvSpPr>
      <dsp:spPr>
        <a:xfrm>
          <a:off x="1554148" y="52212"/>
          <a:ext cx="2506206" cy="25062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Specialty 1</a:t>
          </a:r>
        </a:p>
      </dsp:txBody>
      <dsp:txXfrm>
        <a:off x="1888309" y="490798"/>
        <a:ext cx="1837884" cy="1127792"/>
      </dsp:txXfrm>
    </dsp:sp>
    <dsp:sp modelId="{F56FCEB7-2C39-264B-BED1-ECB9B8970995}">
      <dsp:nvSpPr>
        <dsp:cNvPr id="0" name=""/>
        <dsp:cNvSpPr/>
      </dsp:nvSpPr>
      <dsp:spPr>
        <a:xfrm>
          <a:off x="2458471" y="1618591"/>
          <a:ext cx="2506206" cy="25062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Specialty 3</a:t>
          </a:r>
        </a:p>
      </dsp:txBody>
      <dsp:txXfrm>
        <a:off x="3224953" y="2266028"/>
        <a:ext cx="1503723" cy="1378413"/>
      </dsp:txXfrm>
    </dsp:sp>
    <dsp:sp modelId="{149BA6EA-E2EE-AE47-8B99-BB67FBA0D6EE}">
      <dsp:nvSpPr>
        <dsp:cNvPr id="0" name=""/>
        <dsp:cNvSpPr/>
      </dsp:nvSpPr>
      <dsp:spPr>
        <a:xfrm>
          <a:off x="649825" y="1618591"/>
          <a:ext cx="2506206" cy="25062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Specialty 2</a:t>
          </a:r>
        </a:p>
      </dsp:txBody>
      <dsp:txXfrm>
        <a:off x="885826" y="2266028"/>
        <a:ext cx="1503723" cy="1378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2B949-DC65-7D44-9E17-B7D67BC548C6}">
      <dsp:nvSpPr>
        <dsp:cNvPr id="0" name=""/>
        <dsp:cNvSpPr/>
      </dsp:nvSpPr>
      <dsp:spPr>
        <a:xfrm>
          <a:off x="0" y="49385"/>
          <a:ext cx="5155095" cy="547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Sort items of importance by specialty</a:t>
          </a:r>
        </a:p>
      </dsp:txBody>
      <dsp:txXfrm>
        <a:off x="26730" y="76115"/>
        <a:ext cx="5101635" cy="494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10AE7-FEF4-408B-9BEA-F143BE5AC767}">
      <dsp:nvSpPr>
        <dsp:cNvPr id="0" name=""/>
        <dsp:cNvSpPr/>
      </dsp:nvSpPr>
      <dsp:spPr>
        <a:xfrm>
          <a:off x="443055" y="462203"/>
          <a:ext cx="1235250" cy="1235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A40C8-9884-40AC-878B-3CA760AB152F}">
      <dsp:nvSpPr>
        <dsp:cNvPr id="0" name=""/>
        <dsp:cNvSpPr/>
      </dsp:nvSpPr>
      <dsp:spPr>
        <a:xfrm>
          <a:off x="706306" y="725453"/>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09F8BC-D67E-43FF-A9F5-F0554D61079B}">
      <dsp:nvSpPr>
        <dsp:cNvPr id="0" name=""/>
        <dsp:cNvSpPr/>
      </dsp:nvSpPr>
      <dsp:spPr>
        <a:xfrm>
          <a:off x="48181" y="2082204"/>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kern="1200" baseline="0"/>
            <a:t>Rank Order</a:t>
          </a:r>
          <a:endParaRPr lang="en-US" sz="2700" kern="1200"/>
        </a:p>
      </dsp:txBody>
      <dsp:txXfrm>
        <a:off x="48181" y="2082204"/>
        <a:ext cx="2025000" cy="720000"/>
      </dsp:txXfrm>
    </dsp:sp>
    <dsp:sp modelId="{B1212682-E8FD-49A9-9A6E-79CB837EB4E2}">
      <dsp:nvSpPr>
        <dsp:cNvPr id="0" name=""/>
        <dsp:cNvSpPr/>
      </dsp:nvSpPr>
      <dsp:spPr>
        <a:xfrm>
          <a:off x="2822431" y="462203"/>
          <a:ext cx="1235250" cy="1235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4AC69E-F223-4A40-A93B-729BBA5E5F59}">
      <dsp:nvSpPr>
        <dsp:cNvPr id="0" name=""/>
        <dsp:cNvSpPr/>
      </dsp:nvSpPr>
      <dsp:spPr>
        <a:xfrm>
          <a:off x="3085681" y="725453"/>
          <a:ext cx="708750" cy="708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DD5F5E-1485-424B-98FF-B9116947E45B}">
      <dsp:nvSpPr>
        <dsp:cNvPr id="0" name=""/>
        <dsp:cNvSpPr/>
      </dsp:nvSpPr>
      <dsp:spPr>
        <a:xfrm>
          <a:off x="2427556" y="2082204"/>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kern="1200" baseline="0" dirty="0"/>
            <a:t>ADVISOR</a:t>
          </a:r>
          <a:endParaRPr lang="en-US" sz="2700" kern="1200" dirty="0"/>
        </a:p>
      </dsp:txBody>
      <dsp:txXfrm>
        <a:off x="2427556" y="2082204"/>
        <a:ext cx="2025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32E89-72F9-4F8F-B9A5-086C13CBBF97}">
      <dsp:nvSpPr>
        <dsp:cNvPr id="0" name=""/>
        <dsp:cNvSpPr/>
      </dsp:nvSpPr>
      <dsp:spPr>
        <a:xfrm>
          <a:off x="1839975" y="13273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87B395-D5A9-4C81-A914-24EA10A8C79E}">
      <dsp:nvSpPr>
        <dsp:cNvPr id="0" name=""/>
        <dsp:cNvSpPr/>
      </dsp:nvSpPr>
      <dsp:spPr>
        <a:xfrm>
          <a:off x="435975" y="177799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kern="1200" baseline="0" dirty="0">
              <a:solidFill>
                <a:srgbClr val="000000">
                  <a:hueOff val="0"/>
                  <a:satOff val="0"/>
                  <a:lumOff val="0"/>
                  <a:alphaOff val="0"/>
                </a:srgbClr>
              </a:solidFill>
              <a:latin typeface="Franklin Gothic Medium"/>
              <a:ea typeface="+mn-ea"/>
              <a:cs typeface="+mn-cs"/>
            </a:rPr>
            <a:t>Identify important sections</a:t>
          </a:r>
        </a:p>
        <a:p>
          <a:pPr marL="0" lvl="0" indent="0" algn="ctr" defTabSz="844550">
            <a:lnSpc>
              <a:spcPct val="100000"/>
            </a:lnSpc>
            <a:spcBef>
              <a:spcPct val="0"/>
            </a:spcBef>
            <a:spcAft>
              <a:spcPct val="35000"/>
            </a:spcAft>
            <a:buNone/>
            <a:defRPr b="1"/>
          </a:pPr>
          <a:r>
            <a:rPr lang="en-US" sz="1900" b="1" kern="1200" baseline="0" dirty="0">
              <a:solidFill>
                <a:srgbClr val="000000">
                  <a:hueOff val="0"/>
                  <a:satOff val="0"/>
                  <a:lumOff val="0"/>
                  <a:alphaOff val="0"/>
                </a:srgbClr>
              </a:solidFill>
              <a:latin typeface="Franklin Gothic Medium"/>
              <a:ea typeface="+mn-ea"/>
              <a:cs typeface="+mn-cs"/>
            </a:rPr>
            <a:t>Understand formatting</a:t>
          </a:r>
        </a:p>
      </dsp:txBody>
      <dsp:txXfrm>
        <a:off x="435975" y="1777991"/>
        <a:ext cx="4320000" cy="648000"/>
      </dsp:txXfrm>
    </dsp:sp>
    <dsp:sp modelId="{4DEF0A41-06D9-462B-9B1B-65E6629031A6}">
      <dsp:nvSpPr>
        <dsp:cNvPr id="0" name=""/>
        <dsp:cNvSpPr/>
      </dsp:nvSpPr>
      <dsp:spPr>
        <a:xfrm>
          <a:off x="435975" y="2487969"/>
          <a:ext cx="4320000" cy="743707"/>
        </a:xfrm>
        <a:prstGeom prst="rect">
          <a:avLst/>
        </a:prstGeom>
        <a:noFill/>
        <a:ln>
          <a:noFill/>
        </a:ln>
        <a:effectLst/>
      </dsp:spPr>
      <dsp:style>
        <a:lnRef idx="0">
          <a:scrgbClr r="0" g="0" b="0"/>
        </a:lnRef>
        <a:fillRef idx="0">
          <a:scrgbClr r="0" g="0" b="0"/>
        </a:fillRef>
        <a:effectRef idx="0">
          <a:scrgbClr r="0" g="0" b="0"/>
        </a:effectRef>
        <a:fontRef idx="minor"/>
      </dsp:style>
    </dsp:sp>
    <dsp:sp modelId="{AC615DBE-9B47-43F7-A710-E9AD44C0D9D6}">
      <dsp:nvSpPr>
        <dsp:cNvPr id="0" name=""/>
        <dsp:cNvSpPr/>
      </dsp:nvSpPr>
      <dsp:spPr>
        <a:xfrm>
          <a:off x="6915975" y="13273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32D4AD-CA10-4006-8744-C20B183D1490}">
      <dsp:nvSpPr>
        <dsp:cNvPr id="0" name=""/>
        <dsp:cNvSpPr/>
      </dsp:nvSpPr>
      <dsp:spPr>
        <a:xfrm>
          <a:off x="5511975" y="177799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baseline="0" dirty="0"/>
            <a:t>Templates provided</a:t>
          </a:r>
          <a:endParaRPr lang="en-US" sz="1900" kern="1200" dirty="0"/>
        </a:p>
        <a:p>
          <a:pPr marL="0" lvl="0" indent="0" algn="ctr" defTabSz="844550">
            <a:lnSpc>
              <a:spcPct val="100000"/>
            </a:lnSpc>
            <a:spcBef>
              <a:spcPct val="0"/>
            </a:spcBef>
            <a:spcAft>
              <a:spcPct val="35000"/>
            </a:spcAft>
            <a:buNone/>
            <a:defRPr b="1"/>
          </a:pPr>
          <a:r>
            <a:rPr lang="en-US" sz="1900" kern="1200" baseline="0" dirty="0"/>
            <a:t>Compose personal CV</a:t>
          </a:r>
          <a:endParaRPr lang="en-US" sz="1900" kern="1200" dirty="0">
            <a:latin typeface="+mn-lt"/>
          </a:endParaRPr>
        </a:p>
      </dsp:txBody>
      <dsp:txXfrm>
        <a:off x="5511975" y="1777991"/>
        <a:ext cx="4320000" cy="648000"/>
      </dsp:txXfrm>
    </dsp:sp>
    <dsp:sp modelId="{5CD8B5DF-A11B-4F15-A3AA-DA9889614C69}">
      <dsp:nvSpPr>
        <dsp:cNvPr id="0" name=""/>
        <dsp:cNvSpPr/>
      </dsp:nvSpPr>
      <dsp:spPr>
        <a:xfrm>
          <a:off x="5511975" y="2487969"/>
          <a:ext cx="4320000" cy="74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endParaRPr lang="en-US" sz="1400" kern="1200" dirty="0"/>
        </a:p>
        <a:p>
          <a:pPr marL="0" lvl="0" indent="0" algn="ctr" defTabSz="622300">
            <a:lnSpc>
              <a:spcPct val="100000"/>
            </a:lnSpc>
            <a:spcBef>
              <a:spcPct val="0"/>
            </a:spcBef>
            <a:spcAft>
              <a:spcPct val="35000"/>
            </a:spcAft>
            <a:buNone/>
          </a:pPr>
          <a:endParaRPr lang="en-US" sz="1400" kern="1200" dirty="0"/>
        </a:p>
      </dsp:txBody>
      <dsp:txXfrm>
        <a:off x="5511975" y="2487969"/>
        <a:ext cx="4320000" cy="7437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BD47F-6A72-4ABD-8B94-04D2EA29E352}">
      <dsp:nvSpPr>
        <dsp:cNvPr id="0" name=""/>
        <dsp:cNvSpPr/>
      </dsp:nvSpPr>
      <dsp:spPr>
        <a:xfrm>
          <a:off x="638475" y="107206"/>
          <a:ext cx="1852875" cy="1852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62606-64C5-4408-8FE0-737A6CE5D917}">
      <dsp:nvSpPr>
        <dsp:cNvPr id="0" name=""/>
        <dsp:cNvSpPr/>
      </dsp:nvSpPr>
      <dsp:spPr>
        <a:xfrm>
          <a:off x="1033350" y="502081"/>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AEED8F-0001-4ED6-BCB3-02F95ECDA794}">
      <dsp:nvSpPr>
        <dsp:cNvPr id="0" name=""/>
        <dsp:cNvSpPr/>
      </dsp:nvSpPr>
      <dsp:spPr>
        <a:xfrm>
          <a:off x="46162" y="2537207"/>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Identify areas for growth</a:t>
          </a:r>
        </a:p>
      </dsp:txBody>
      <dsp:txXfrm>
        <a:off x="46162" y="2537207"/>
        <a:ext cx="3037500" cy="720000"/>
      </dsp:txXfrm>
    </dsp:sp>
    <dsp:sp modelId="{AFDB71F8-CA06-4BD9-A578-1868B7E36534}">
      <dsp:nvSpPr>
        <dsp:cNvPr id="0" name=""/>
        <dsp:cNvSpPr/>
      </dsp:nvSpPr>
      <dsp:spPr>
        <a:xfrm>
          <a:off x="4207537" y="107206"/>
          <a:ext cx="1852875" cy="1852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E7ECC-1F6A-4F1E-A6D9-31700D9C685D}">
      <dsp:nvSpPr>
        <dsp:cNvPr id="0" name=""/>
        <dsp:cNvSpPr/>
      </dsp:nvSpPr>
      <dsp:spPr>
        <a:xfrm>
          <a:off x="4602412" y="502081"/>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81AF6-2359-4F1C-B304-BEF26EAE4FC5}">
      <dsp:nvSpPr>
        <dsp:cNvPr id="0" name=""/>
        <dsp:cNvSpPr/>
      </dsp:nvSpPr>
      <dsp:spPr>
        <a:xfrm>
          <a:off x="3615225" y="2537207"/>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Create Goals</a:t>
          </a:r>
        </a:p>
      </dsp:txBody>
      <dsp:txXfrm>
        <a:off x="3615225" y="2537207"/>
        <a:ext cx="3037500" cy="720000"/>
      </dsp:txXfrm>
    </dsp:sp>
    <dsp:sp modelId="{00B2DA7F-8D34-4825-8C6A-6C1C9F83E933}">
      <dsp:nvSpPr>
        <dsp:cNvPr id="0" name=""/>
        <dsp:cNvSpPr/>
      </dsp:nvSpPr>
      <dsp:spPr>
        <a:xfrm>
          <a:off x="7776600" y="107206"/>
          <a:ext cx="1852875" cy="1852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3753D-94C6-4785-99C3-18C4ECB3A57C}">
      <dsp:nvSpPr>
        <dsp:cNvPr id="0" name=""/>
        <dsp:cNvSpPr/>
      </dsp:nvSpPr>
      <dsp:spPr>
        <a:xfrm>
          <a:off x="8171475" y="502081"/>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78F13B-3F69-4A19-9101-26E12C52E31F}">
      <dsp:nvSpPr>
        <dsp:cNvPr id="0" name=""/>
        <dsp:cNvSpPr/>
      </dsp:nvSpPr>
      <dsp:spPr>
        <a:xfrm>
          <a:off x="7184287" y="2537207"/>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Share one goal</a:t>
          </a:r>
        </a:p>
      </dsp:txBody>
      <dsp:txXfrm>
        <a:off x="7184287" y="2537207"/>
        <a:ext cx="30375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8EC8D-CA76-2C4F-9D00-CD253A114DC1}" type="datetimeFigureOut">
              <a:rPr lang="en-US" smtClean="0"/>
              <a:t>5/22/22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C1D49-BD3C-6A4B-82E6-CF5E0D6C0EBD}" type="slidenum">
              <a:rPr lang="en-US" smtClean="0"/>
              <a:t>‹#›</a:t>
            </a:fld>
            <a:endParaRPr lang="en-US"/>
          </a:p>
        </p:txBody>
      </p:sp>
    </p:spTree>
    <p:extLst>
      <p:ext uri="{BB962C8B-B14F-4D97-AF65-F5344CB8AC3E}">
        <p14:creationId xmlns:p14="http://schemas.microsoft.com/office/powerpoint/2010/main" val="277348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participating in the student leadership elective. This is the biographical wardrobe module created and narrated by Emelyn Zaworski. The purpose of this module is to help medical students look to the future, build their CVs, and get a head start on residency applications.</a:t>
            </a:r>
          </a:p>
        </p:txBody>
      </p:sp>
      <p:sp>
        <p:nvSpPr>
          <p:cNvPr id="4" name="Slide Number Placeholder 3"/>
          <p:cNvSpPr>
            <a:spLocks noGrp="1"/>
          </p:cNvSpPr>
          <p:nvPr>
            <p:ph type="sldNum" sz="quarter" idx="5"/>
          </p:nvPr>
        </p:nvSpPr>
        <p:spPr/>
        <p:txBody>
          <a:bodyPr/>
          <a:lstStyle/>
          <a:p>
            <a:fld id="{967C1D49-BD3C-6A4B-82E6-CF5E0D6C0EBD}" type="slidenum">
              <a:rPr lang="en-US" smtClean="0"/>
              <a:t>1</a:t>
            </a:fld>
            <a:endParaRPr lang="en-US"/>
          </a:p>
        </p:txBody>
      </p:sp>
    </p:spTree>
    <p:extLst>
      <p:ext uri="{BB962C8B-B14F-4D97-AF65-F5344CB8AC3E}">
        <p14:creationId xmlns:p14="http://schemas.microsoft.com/office/powerpoint/2010/main" val="385197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activity, you’ll be sorting the shown items by importance to your chosen specialty or comparing how different specialties value different items. Please note some items are similar, but not identical. </a:t>
            </a:r>
          </a:p>
        </p:txBody>
      </p:sp>
      <p:sp>
        <p:nvSpPr>
          <p:cNvPr id="4" name="Slide Number Placeholder 3"/>
          <p:cNvSpPr>
            <a:spLocks noGrp="1"/>
          </p:cNvSpPr>
          <p:nvPr>
            <p:ph type="sldNum" sz="quarter" idx="5"/>
          </p:nvPr>
        </p:nvSpPr>
        <p:spPr/>
        <p:txBody>
          <a:bodyPr/>
          <a:lstStyle/>
          <a:p>
            <a:fld id="{967C1D49-BD3C-6A4B-82E6-CF5E0D6C0EBD}" type="slidenum">
              <a:rPr lang="en-US" smtClean="0"/>
              <a:t>10</a:t>
            </a:fld>
            <a:endParaRPr lang="en-US"/>
          </a:p>
        </p:txBody>
      </p:sp>
    </p:spTree>
    <p:extLst>
      <p:ext uri="{BB962C8B-B14F-4D97-AF65-F5344CB8AC3E}">
        <p14:creationId xmlns:p14="http://schemas.microsoft.com/office/powerpoint/2010/main" val="263620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options for sorting. The first option is for the “undifferentiated” medical student who is still considering multiple specialties. The second option is for the ”decided” medical student who has identified their future specialty. Please advance to the titled slide that best describes you.</a:t>
            </a:r>
          </a:p>
        </p:txBody>
      </p:sp>
      <p:sp>
        <p:nvSpPr>
          <p:cNvPr id="4" name="Slide Number Placeholder 3"/>
          <p:cNvSpPr>
            <a:spLocks noGrp="1"/>
          </p:cNvSpPr>
          <p:nvPr>
            <p:ph type="sldNum" sz="quarter" idx="5"/>
          </p:nvPr>
        </p:nvSpPr>
        <p:spPr/>
        <p:txBody>
          <a:bodyPr/>
          <a:lstStyle/>
          <a:p>
            <a:fld id="{967C1D49-BD3C-6A4B-82E6-CF5E0D6C0EBD}" type="slidenum">
              <a:rPr lang="en-US" smtClean="0"/>
              <a:t>11</a:t>
            </a:fld>
            <a:endParaRPr lang="en-US"/>
          </a:p>
        </p:txBody>
      </p:sp>
    </p:spTree>
    <p:extLst>
      <p:ext uri="{BB962C8B-B14F-4D97-AF65-F5344CB8AC3E}">
        <p14:creationId xmlns:p14="http://schemas.microsoft.com/office/powerpoint/2010/main" val="279986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not yet decided on a specialty, compare 2 or 3 specialties that you are considering using a </a:t>
            </a:r>
            <a:r>
              <a:rPr lang="en-US" dirty="0" err="1"/>
              <a:t>venn</a:t>
            </a:r>
            <a:r>
              <a:rPr lang="en-US" dirty="0"/>
              <a:t> diagram. Place items of high importance into each specialty's respective circle. When done, take note of any similarities or differences.</a:t>
            </a:r>
          </a:p>
        </p:txBody>
      </p:sp>
      <p:sp>
        <p:nvSpPr>
          <p:cNvPr id="4" name="Slide Number Placeholder 3"/>
          <p:cNvSpPr>
            <a:spLocks noGrp="1"/>
          </p:cNvSpPr>
          <p:nvPr>
            <p:ph type="sldNum" sz="quarter" idx="5"/>
          </p:nvPr>
        </p:nvSpPr>
        <p:spPr/>
        <p:txBody>
          <a:bodyPr/>
          <a:lstStyle/>
          <a:p>
            <a:fld id="{967C1D49-BD3C-6A4B-82E6-CF5E0D6C0EBD}" type="slidenum">
              <a:rPr lang="en-US" smtClean="0"/>
              <a:t>12</a:t>
            </a:fld>
            <a:endParaRPr lang="en-US"/>
          </a:p>
        </p:txBody>
      </p:sp>
    </p:spTree>
    <p:extLst>
      <p:ext uri="{BB962C8B-B14F-4D97-AF65-F5344CB8AC3E}">
        <p14:creationId xmlns:p14="http://schemas.microsoft.com/office/powerpoint/2010/main" val="1327309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already decided on a specialty, sequentially rank each item in order of importance for your prospective specialty. Importantly, if you haven’t done so already, contact a specialty advisor. They will be able to provide more context and could even facilitate helpful connections for the future!</a:t>
            </a:r>
          </a:p>
        </p:txBody>
      </p:sp>
      <p:sp>
        <p:nvSpPr>
          <p:cNvPr id="4" name="Slide Number Placeholder 3"/>
          <p:cNvSpPr>
            <a:spLocks noGrp="1"/>
          </p:cNvSpPr>
          <p:nvPr>
            <p:ph type="sldNum" sz="quarter" idx="5"/>
          </p:nvPr>
        </p:nvSpPr>
        <p:spPr/>
        <p:txBody>
          <a:bodyPr/>
          <a:lstStyle/>
          <a:p>
            <a:fld id="{967C1D49-BD3C-6A4B-82E6-CF5E0D6C0EBD}" type="slidenum">
              <a:rPr lang="en-US" smtClean="0"/>
              <a:t>13</a:t>
            </a:fld>
            <a:endParaRPr lang="en-US"/>
          </a:p>
        </p:txBody>
      </p:sp>
    </p:spTree>
    <p:extLst>
      <p:ext uri="{BB962C8B-B14F-4D97-AF65-F5344CB8AC3E}">
        <p14:creationId xmlns:p14="http://schemas.microsoft.com/office/powerpoint/2010/main" val="1469541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aside, this is an appropriate time to discuss what program directors might view as red flags. Consider if any of these may apply to you. If not, that’s fantastic. If so, consider how different specialties might view these bumps in the road. Don’t forget to work closely with your advisor to best represent yourself and your situation.</a:t>
            </a:r>
          </a:p>
        </p:txBody>
      </p:sp>
      <p:sp>
        <p:nvSpPr>
          <p:cNvPr id="4" name="Slide Number Placeholder 3"/>
          <p:cNvSpPr>
            <a:spLocks noGrp="1"/>
          </p:cNvSpPr>
          <p:nvPr>
            <p:ph type="sldNum" sz="quarter" idx="5"/>
          </p:nvPr>
        </p:nvSpPr>
        <p:spPr/>
        <p:txBody>
          <a:bodyPr/>
          <a:lstStyle/>
          <a:p>
            <a:fld id="{967C1D49-BD3C-6A4B-82E6-CF5E0D6C0EBD}" type="slidenum">
              <a:rPr lang="en-US" smtClean="0"/>
              <a:t>14</a:t>
            </a:fld>
            <a:endParaRPr lang="en-US"/>
          </a:p>
        </p:txBody>
      </p:sp>
    </p:spTree>
    <p:extLst>
      <p:ext uri="{BB962C8B-B14F-4D97-AF65-F5344CB8AC3E}">
        <p14:creationId xmlns:p14="http://schemas.microsoft.com/office/powerpoint/2010/main" val="412919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linked resources for the following activity.</a:t>
            </a:r>
          </a:p>
        </p:txBody>
      </p:sp>
      <p:sp>
        <p:nvSpPr>
          <p:cNvPr id="4" name="Slide Number Placeholder 3"/>
          <p:cNvSpPr>
            <a:spLocks noGrp="1"/>
          </p:cNvSpPr>
          <p:nvPr>
            <p:ph type="sldNum" sz="quarter" idx="5"/>
          </p:nvPr>
        </p:nvSpPr>
        <p:spPr/>
        <p:txBody>
          <a:bodyPr/>
          <a:lstStyle/>
          <a:p>
            <a:fld id="{967C1D49-BD3C-6A4B-82E6-CF5E0D6C0EBD}" type="slidenum">
              <a:rPr lang="en-US" smtClean="0"/>
              <a:t>16</a:t>
            </a:fld>
            <a:endParaRPr lang="en-US"/>
          </a:p>
        </p:txBody>
      </p:sp>
    </p:spTree>
    <p:extLst>
      <p:ext uri="{BB962C8B-B14F-4D97-AF65-F5344CB8AC3E}">
        <p14:creationId xmlns:p14="http://schemas.microsoft.com/office/powerpoint/2010/main" val="223561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resources provided, identify important sections of a CV and understand formatting.</a:t>
            </a:r>
          </a:p>
          <a:p>
            <a:r>
              <a:rPr lang="en-US" dirty="0"/>
              <a:t>Using one of the templates provided, create your own up-to-date CV.</a:t>
            </a:r>
          </a:p>
        </p:txBody>
      </p:sp>
      <p:sp>
        <p:nvSpPr>
          <p:cNvPr id="4" name="Slide Number Placeholder 3"/>
          <p:cNvSpPr>
            <a:spLocks noGrp="1"/>
          </p:cNvSpPr>
          <p:nvPr>
            <p:ph type="sldNum" sz="quarter" idx="5"/>
          </p:nvPr>
        </p:nvSpPr>
        <p:spPr/>
        <p:txBody>
          <a:bodyPr/>
          <a:lstStyle/>
          <a:p>
            <a:fld id="{967C1D49-BD3C-6A4B-82E6-CF5E0D6C0EBD}" type="slidenum">
              <a:rPr lang="en-US" smtClean="0"/>
              <a:t>17</a:t>
            </a:fld>
            <a:endParaRPr lang="en-US"/>
          </a:p>
        </p:txBody>
      </p:sp>
    </p:spTree>
    <p:extLst>
      <p:ext uri="{BB962C8B-B14F-4D97-AF65-F5344CB8AC3E}">
        <p14:creationId xmlns:p14="http://schemas.microsoft.com/office/powerpoint/2010/main" val="2714315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Pro-tip: While there aren’t specialty specific CV templates, more valuable experiences or qualifications should be highlighted. So review your specialties values when organizing your CV!</a:t>
            </a:r>
          </a:p>
        </p:txBody>
      </p:sp>
      <p:sp>
        <p:nvSpPr>
          <p:cNvPr id="4" name="Slide Number Placeholder 3"/>
          <p:cNvSpPr>
            <a:spLocks noGrp="1"/>
          </p:cNvSpPr>
          <p:nvPr>
            <p:ph type="sldNum" sz="quarter" idx="5"/>
          </p:nvPr>
        </p:nvSpPr>
        <p:spPr/>
        <p:txBody>
          <a:bodyPr/>
          <a:lstStyle/>
          <a:p>
            <a:fld id="{967C1D49-BD3C-6A4B-82E6-CF5E0D6C0EBD}" type="slidenum">
              <a:rPr lang="en-US" smtClean="0"/>
              <a:t>18</a:t>
            </a:fld>
            <a:endParaRPr lang="en-US"/>
          </a:p>
        </p:txBody>
      </p:sp>
    </p:spTree>
    <p:extLst>
      <p:ext uri="{BB962C8B-B14F-4D97-AF65-F5344CB8AC3E}">
        <p14:creationId xmlns:p14="http://schemas.microsoft.com/office/powerpoint/2010/main" val="563126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C1D49-BD3C-6A4B-82E6-CF5E0D6C0EBD}" type="slidenum">
              <a:rPr lang="en-US" smtClean="0"/>
              <a:t>19</a:t>
            </a:fld>
            <a:endParaRPr lang="en-US"/>
          </a:p>
        </p:txBody>
      </p:sp>
    </p:spTree>
    <p:extLst>
      <p:ext uri="{BB962C8B-B14F-4D97-AF65-F5344CB8AC3E}">
        <p14:creationId xmlns:p14="http://schemas.microsoft.com/office/powerpoint/2010/main" val="126875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C1D49-BD3C-6A4B-82E6-CF5E0D6C0EBD}" type="slidenum">
              <a:rPr lang="en-US" smtClean="0"/>
              <a:t>20</a:t>
            </a:fld>
            <a:endParaRPr lang="en-US"/>
          </a:p>
        </p:txBody>
      </p:sp>
    </p:spTree>
    <p:extLst>
      <p:ext uri="{BB962C8B-B14F-4D97-AF65-F5344CB8AC3E}">
        <p14:creationId xmlns:p14="http://schemas.microsoft.com/office/powerpoint/2010/main" val="166232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module, you should be able to accomplish these objectives.</a:t>
            </a:r>
          </a:p>
        </p:txBody>
      </p:sp>
      <p:sp>
        <p:nvSpPr>
          <p:cNvPr id="4" name="Slide Number Placeholder 3"/>
          <p:cNvSpPr>
            <a:spLocks noGrp="1"/>
          </p:cNvSpPr>
          <p:nvPr>
            <p:ph type="sldNum" sz="quarter" idx="5"/>
          </p:nvPr>
        </p:nvSpPr>
        <p:spPr/>
        <p:txBody>
          <a:bodyPr/>
          <a:lstStyle/>
          <a:p>
            <a:fld id="{967C1D49-BD3C-6A4B-82E6-CF5E0D6C0EBD}" type="slidenum">
              <a:rPr lang="en-US" smtClean="0"/>
              <a:t>2</a:t>
            </a:fld>
            <a:endParaRPr lang="en-US"/>
          </a:p>
        </p:txBody>
      </p:sp>
    </p:spTree>
    <p:extLst>
      <p:ext uri="{BB962C8B-B14F-4D97-AF65-F5344CB8AC3E}">
        <p14:creationId xmlns:p14="http://schemas.microsoft.com/office/powerpoint/2010/main" val="3813796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You’ve now reviewed specialty values and have curated a CV.  Let’s complete three additional steps for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Firstly, Identify any areas of growth for becoming a competitive applicant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Next create goals to achieve this growth. Set goals for 1 month, 1 year, and 5 years. Resources for goal setting can be found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Finally, share one goal with a mentor or classmate for accountability</a:t>
            </a:r>
          </a:p>
        </p:txBody>
      </p:sp>
      <p:sp>
        <p:nvSpPr>
          <p:cNvPr id="4" name="Slide Number Placeholder 3"/>
          <p:cNvSpPr>
            <a:spLocks noGrp="1"/>
          </p:cNvSpPr>
          <p:nvPr>
            <p:ph type="sldNum" sz="quarter" idx="5"/>
          </p:nvPr>
        </p:nvSpPr>
        <p:spPr/>
        <p:txBody>
          <a:bodyPr/>
          <a:lstStyle/>
          <a:p>
            <a:fld id="{967C1D49-BD3C-6A4B-82E6-CF5E0D6C0EBD}" type="slidenum">
              <a:rPr lang="en-US" smtClean="0"/>
              <a:t>21</a:t>
            </a:fld>
            <a:endParaRPr lang="en-US"/>
          </a:p>
        </p:txBody>
      </p:sp>
    </p:spTree>
    <p:extLst>
      <p:ext uri="{BB962C8B-B14F-4D97-AF65-F5344CB8AC3E}">
        <p14:creationId xmlns:p14="http://schemas.microsoft.com/office/powerpoint/2010/main" val="3057541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C1D49-BD3C-6A4B-82E6-CF5E0D6C0EBD}" type="slidenum">
              <a:rPr lang="en-US" smtClean="0"/>
              <a:t>23</a:t>
            </a:fld>
            <a:endParaRPr lang="en-US"/>
          </a:p>
        </p:txBody>
      </p:sp>
    </p:spTree>
    <p:extLst>
      <p:ext uri="{BB962C8B-B14F-4D97-AF65-F5344CB8AC3E}">
        <p14:creationId xmlns:p14="http://schemas.microsoft.com/office/powerpoint/2010/main" val="3106159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capstone for the course, draft a short narrative story highlighting a strength or experience of yours that will help you succeed in a chosen specialty. Save this narration to serve as an inspiration for a future personal statement.</a:t>
            </a:r>
          </a:p>
        </p:txBody>
      </p:sp>
      <p:sp>
        <p:nvSpPr>
          <p:cNvPr id="4" name="Slide Number Placeholder 3"/>
          <p:cNvSpPr>
            <a:spLocks noGrp="1"/>
          </p:cNvSpPr>
          <p:nvPr>
            <p:ph type="sldNum" sz="quarter" idx="5"/>
          </p:nvPr>
        </p:nvSpPr>
        <p:spPr/>
        <p:txBody>
          <a:bodyPr/>
          <a:lstStyle/>
          <a:p>
            <a:fld id="{967C1D49-BD3C-6A4B-82E6-CF5E0D6C0EBD}" type="slidenum">
              <a:rPr lang="en-US" smtClean="0"/>
              <a:t>24</a:t>
            </a:fld>
            <a:endParaRPr lang="en-US"/>
          </a:p>
        </p:txBody>
      </p:sp>
    </p:spTree>
    <p:extLst>
      <p:ext uri="{BB962C8B-B14F-4D97-AF65-F5344CB8AC3E}">
        <p14:creationId xmlns:p14="http://schemas.microsoft.com/office/powerpoint/2010/main" val="1282237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future modules, there will be goal check-ins. Please keep up all your great work to achieve your goals! On behalf of the student leadership elective team, thank you very much for participating in this module and good luck with all your future endeavors!</a:t>
            </a:r>
          </a:p>
        </p:txBody>
      </p:sp>
      <p:sp>
        <p:nvSpPr>
          <p:cNvPr id="4" name="Slide Number Placeholder 3"/>
          <p:cNvSpPr>
            <a:spLocks noGrp="1"/>
          </p:cNvSpPr>
          <p:nvPr>
            <p:ph type="sldNum" sz="quarter" idx="5"/>
          </p:nvPr>
        </p:nvSpPr>
        <p:spPr/>
        <p:txBody>
          <a:bodyPr/>
          <a:lstStyle/>
          <a:p>
            <a:fld id="{967C1D49-BD3C-6A4B-82E6-CF5E0D6C0EBD}" type="slidenum">
              <a:rPr lang="en-US" smtClean="0"/>
              <a:t>25</a:t>
            </a:fld>
            <a:endParaRPr lang="en-US"/>
          </a:p>
        </p:txBody>
      </p:sp>
    </p:spTree>
    <p:extLst>
      <p:ext uri="{BB962C8B-B14F-4D97-AF65-F5344CB8AC3E}">
        <p14:creationId xmlns:p14="http://schemas.microsoft.com/office/powerpoint/2010/main" val="35059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look at the sections of this module.</a:t>
            </a:r>
          </a:p>
        </p:txBody>
      </p:sp>
      <p:sp>
        <p:nvSpPr>
          <p:cNvPr id="4" name="Slide Number Placeholder 3"/>
          <p:cNvSpPr>
            <a:spLocks noGrp="1"/>
          </p:cNvSpPr>
          <p:nvPr>
            <p:ph type="sldNum" sz="quarter" idx="5"/>
          </p:nvPr>
        </p:nvSpPr>
        <p:spPr/>
        <p:txBody>
          <a:bodyPr/>
          <a:lstStyle/>
          <a:p>
            <a:fld id="{967C1D49-BD3C-6A4B-82E6-CF5E0D6C0EBD}" type="slidenum">
              <a:rPr lang="en-US" smtClean="0"/>
              <a:t>3</a:t>
            </a:fld>
            <a:endParaRPr lang="en-US"/>
          </a:p>
        </p:txBody>
      </p:sp>
    </p:spTree>
    <p:extLst>
      <p:ext uri="{BB962C8B-B14F-4D97-AF65-F5344CB8AC3E}">
        <p14:creationId xmlns:p14="http://schemas.microsoft.com/office/powerpoint/2010/main" val="370733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manage your time, here is a sample of time allotments for each section of this module</a:t>
            </a:r>
          </a:p>
        </p:txBody>
      </p:sp>
      <p:sp>
        <p:nvSpPr>
          <p:cNvPr id="4" name="Slide Number Placeholder 3"/>
          <p:cNvSpPr>
            <a:spLocks noGrp="1"/>
          </p:cNvSpPr>
          <p:nvPr>
            <p:ph type="sldNum" sz="quarter" idx="5"/>
          </p:nvPr>
        </p:nvSpPr>
        <p:spPr/>
        <p:txBody>
          <a:bodyPr/>
          <a:lstStyle/>
          <a:p>
            <a:fld id="{967C1D49-BD3C-6A4B-82E6-CF5E0D6C0EBD}" type="slidenum">
              <a:rPr lang="en-US" smtClean="0"/>
              <a:t>4</a:t>
            </a:fld>
            <a:endParaRPr lang="en-US"/>
          </a:p>
        </p:txBody>
      </p:sp>
    </p:spTree>
    <p:extLst>
      <p:ext uri="{BB962C8B-B14F-4D97-AF65-F5344CB8AC3E}">
        <p14:creationId xmlns:p14="http://schemas.microsoft.com/office/powerpoint/2010/main" val="200660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C1D49-BD3C-6A4B-82E6-CF5E0D6C0EBD}" type="slidenum">
              <a:rPr lang="en-US" smtClean="0"/>
              <a:t>5</a:t>
            </a:fld>
            <a:endParaRPr lang="en-US"/>
          </a:p>
        </p:txBody>
      </p:sp>
    </p:spTree>
    <p:extLst>
      <p:ext uri="{BB962C8B-B14F-4D97-AF65-F5344CB8AC3E}">
        <p14:creationId xmlns:p14="http://schemas.microsoft.com/office/powerpoint/2010/main" val="1745651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activity, consider which specialty or specialties appeal to you. If you are undecided, please use the link to explore specialty options.</a:t>
            </a:r>
          </a:p>
        </p:txBody>
      </p:sp>
      <p:sp>
        <p:nvSpPr>
          <p:cNvPr id="4" name="Slide Number Placeholder 3"/>
          <p:cNvSpPr>
            <a:spLocks noGrp="1"/>
          </p:cNvSpPr>
          <p:nvPr>
            <p:ph type="sldNum" sz="quarter" idx="5"/>
          </p:nvPr>
        </p:nvSpPr>
        <p:spPr/>
        <p:txBody>
          <a:bodyPr/>
          <a:lstStyle/>
          <a:p>
            <a:fld id="{967C1D49-BD3C-6A4B-82E6-CF5E0D6C0EBD}" type="slidenum">
              <a:rPr lang="en-US" smtClean="0"/>
              <a:t>6</a:t>
            </a:fld>
            <a:endParaRPr lang="en-US"/>
          </a:p>
        </p:txBody>
      </p:sp>
    </p:spTree>
    <p:extLst>
      <p:ext uri="{BB962C8B-B14F-4D97-AF65-F5344CB8AC3E}">
        <p14:creationId xmlns:p14="http://schemas.microsoft.com/office/powerpoint/2010/main" val="996434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latin typeface="+mn-lt"/>
              </a:rPr>
              <a:t>Now that you’ve had time to explore different specialty options, let’s take a moment to orient ourselves. The purpose of this module is to help you find your path to future success. Success looks different to everyone. So let’s review what success might look like to you and why.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cap="all" dirty="0">
                <a:solidFill>
                  <a:srgbClr val="B13B87">
                    <a:hueOff val="0"/>
                    <a:satOff val="0"/>
                    <a:lumOff val="0"/>
                    <a:alphaOff val="0"/>
                  </a:srgbClr>
                </a:solidFill>
                <a:latin typeface="+mn-lt"/>
                <a:ea typeface="+mn-ea"/>
                <a:cs typeface="+mn-cs"/>
              </a:rPr>
              <a:t>Firstly, What specialty </a:t>
            </a:r>
            <a:r>
              <a:rPr lang="en-US" sz="1200" kern="1200" cap="all" dirty="0">
                <a:solidFill>
                  <a:srgbClr val="B13B87">
                    <a:hueOff val="1494827"/>
                    <a:satOff val="-418"/>
                    <a:lumOff val="7058"/>
                    <a:alphaOff val="0"/>
                  </a:srgbClr>
                </a:solidFill>
                <a:latin typeface="+mn-lt"/>
                <a:ea typeface="+mn-ea"/>
                <a:cs typeface="+mn-cs"/>
              </a:rPr>
              <a:t>or</a:t>
            </a:r>
            <a:r>
              <a:rPr lang="en-US" sz="1200" kern="1200" cap="all" dirty="0">
                <a:solidFill>
                  <a:srgbClr val="B13B87">
                    <a:hueOff val="0"/>
                    <a:satOff val="0"/>
                    <a:lumOff val="0"/>
                    <a:alphaOff val="0"/>
                  </a:srgbClr>
                </a:solidFill>
                <a:latin typeface="+mn-lt"/>
                <a:ea typeface="+mn-ea"/>
                <a:cs typeface="+mn-cs"/>
              </a:rPr>
              <a:t> </a:t>
            </a:r>
            <a:r>
              <a:rPr lang="en-US" sz="1200" kern="1200" dirty="0">
                <a:latin typeface="+mn-lt"/>
              </a:rPr>
              <a:t>specialties interest you?</a:t>
            </a:r>
          </a:p>
          <a:p>
            <a:pPr lvl="0">
              <a:lnSpc>
                <a:spcPct val="100000"/>
              </a:lnSpc>
              <a:defRPr cap="all"/>
            </a:pPr>
            <a:r>
              <a:rPr lang="en-US" sz="1200" dirty="0">
                <a:latin typeface="+mn-lt"/>
              </a:rPr>
              <a:t>2) Second, </a:t>
            </a:r>
            <a:r>
              <a:rPr lang="en-US" sz="1200" kern="1200" cap="all" dirty="0">
                <a:solidFill>
                  <a:srgbClr val="B13B87">
                    <a:hueOff val="1494827"/>
                    <a:satOff val="-418"/>
                    <a:lumOff val="7058"/>
                    <a:alphaOff val="0"/>
                  </a:srgbClr>
                </a:solidFill>
                <a:latin typeface="+mn-lt"/>
                <a:ea typeface="+mn-ea"/>
                <a:cs typeface="+mn-cs"/>
              </a:rPr>
              <a:t>What is your motivation for pursuing this specialty? For example, did you work as an ER Tech and love the environment or Perhaps you have Celiac disease and found inspiration to become a gastroenterologist.</a:t>
            </a:r>
          </a:p>
          <a:p>
            <a:pPr lvl="0">
              <a:lnSpc>
                <a:spcPct val="100000"/>
              </a:lnSpc>
              <a:defRPr cap="all"/>
            </a:pPr>
            <a:r>
              <a:rPr lang="en-US" sz="1200" kern="1200" cap="all" dirty="0">
                <a:solidFill>
                  <a:srgbClr val="B13B87">
                    <a:hueOff val="1494827"/>
                    <a:satOff val="-418"/>
                    <a:lumOff val="7058"/>
                    <a:alphaOff val="0"/>
                  </a:srgbClr>
                </a:solidFill>
                <a:latin typeface="+mn-lt"/>
                <a:ea typeface="+mn-ea"/>
                <a:cs typeface="+mn-cs"/>
              </a:rPr>
              <a:t>3) Next, Why Would this specialty be a good fit for you</a:t>
            </a:r>
            <a:r>
              <a:rPr lang="en-US" sz="1200" kern="1200" dirty="0">
                <a:latin typeface="+mn-lt"/>
              </a:rPr>
              <a:t>?</a:t>
            </a:r>
          </a:p>
          <a:p>
            <a:pPr lvl="0">
              <a:lnSpc>
                <a:spcPct val="100000"/>
              </a:lnSpc>
              <a:defRPr cap="all"/>
            </a:pPr>
            <a:r>
              <a:rPr lang="en-US" sz="1200" kern="1200" cap="all" dirty="0">
                <a:solidFill>
                  <a:srgbClr val="B13B87">
                    <a:hueOff val="1494827"/>
                    <a:satOff val="-418"/>
                    <a:lumOff val="7058"/>
                    <a:alphaOff val="0"/>
                  </a:srgbClr>
                </a:solidFill>
                <a:latin typeface="+mn-lt"/>
                <a:ea typeface="+mn-ea"/>
                <a:cs typeface="+mn-cs"/>
              </a:rPr>
              <a:t> For example Do you prioritize working with your hands would you prefer to Have the option of working remotely. Do you thrive under pressure? Or prefer to have ample time to contemplate all your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3) Lastly, What situational factors might affect your choice?  For example, have you had remarkable preceptor relationships affecting how you see the specialty? Or do you have a particular length of residency in mind?</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967C1D49-BD3C-6A4B-82E6-CF5E0D6C0EBD}" type="slidenum">
              <a:rPr lang="en-US" smtClean="0"/>
              <a:t>7</a:t>
            </a:fld>
            <a:endParaRPr lang="en-US"/>
          </a:p>
        </p:txBody>
      </p:sp>
    </p:spTree>
    <p:extLst>
      <p:ext uri="{BB962C8B-B14F-4D97-AF65-F5344CB8AC3E}">
        <p14:creationId xmlns:p14="http://schemas.microsoft.com/office/powerpoint/2010/main" val="232535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C1D49-BD3C-6A4B-82E6-CF5E0D6C0EBD}" type="slidenum">
              <a:rPr lang="en-US" smtClean="0"/>
              <a:t>8</a:t>
            </a:fld>
            <a:endParaRPr lang="en-US"/>
          </a:p>
        </p:txBody>
      </p:sp>
    </p:spTree>
    <p:extLst>
      <p:ext uri="{BB962C8B-B14F-4D97-AF65-F5344CB8AC3E}">
        <p14:creationId xmlns:p14="http://schemas.microsoft.com/office/powerpoint/2010/main" val="102376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work your way through the specialty activity, please reference these resources.</a:t>
            </a:r>
          </a:p>
        </p:txBody>
      </p:sp>
      <p:sp>
        <p:nvSpPr>
          <p:cNvPr id="4" name="Slide Number Placeholder 3"/>
          <p:cNvSpPr>
            <a:spLocks noGrp="1"/>
          </p:cNvSpPr>
          <p:nvPr>
            <p:ph type="sldNum" sz="quarter" idx="5"/>
          </p:nvPr>
        </p:nvSpPr>
        <p:spPr/>
        <p:txBody>
          <a:bodyPr/>
          <a:lstStyle/>
          <a:p>
            <a:fld id="{967C1D49-BD3C-6A4B-82E6-CF5E0D6C0EBD}" type="slidenum">
              <a:rPr lang="en-US" smtClean="0"/>
              <a:t>9</a:t>
            </a:fld>
            <a:endParaRPr lang="en-US"/>
          </a:p>
        </p:txBody>
      </p:sp>
    </p:spTree>
    <p:extLst>
      <p:ext uri="{BB962C8B-B14F-4D97-AF65-F5344CB8AC3E}">
        <p14:creationId xmlns:p14="http://schemas.microsoft.com/office/powerpoint/2010/main" val="418134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5/22/22</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1657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0593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5/22/22</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113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19E3-B3A3-C946-AF5E-804B9C1280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174497-2E50-294F-92F9-B69F02E2B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460452-AE44-1841-9A85-55A63B5E2805}"/>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5" name="Footer Placeholder 4">
            <a:extLst>
              <a:ext uri="{FF2B5EF4-FFF2-40B4-BE49-F238E27FC236}">
                <a16:creationId xmlns:a16="http://schemas.microsoft.com/office/drawing/2014/main" id="{36CAE46C-4DD2-CA48-94D8-95296BA7019E}"/>
              </a:ext>
            </a:extLst>
          </p:cNvPr>
          <p:cNvSpPr>
            <a:spLocks noGrp="1"/>
          </p:cNvSpPr>
          <p:nvPr>
            <p:ph type="ftr" sz="quarter" idx="11"/>
          </p:nvPr>
        </p:nvSpPr>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21784FA6-EFF5-2E4B-8623-362A25596C5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2438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1242-02A4-A643-A1C1-33B75DEBB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1D84E-F49C-3B42-98FE-C18CA09698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1363C-D0F2-5641-B764-B67C2B80EFE5}"/>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5" name="Footer Placeholder 4">
            <a:extLst>
              <a:ext uri="{FF2B5EF4-FFF2-40B4-BE49-F238E27FC236}">
                <a16:creationId xmlns:a16="http://schemas.microsoft.com/office/drawing/2014/main" id="{98D344B6-F545-AD43-BA29-F274920D7F33}"/>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C858E827-B268-8945-BC7B-6E883FDCB45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39299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57A5-CFF3-7943-97DD-2CCFC671C4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60A121-3B51-0748-A1F2-6D027D13F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B5F02-62B4-E744-B327-D6598C1C0771}"/>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5" name="Footer Placeholder 4">
            <a:extLst>
              <a:ext uri="{FF2B5EF4-FFF2-40B4-BE49-F238E27FC236}">
                <a16:creationId xmlns:a16="http://schemas.microsoft.com/office/drawing/2014/main" id="{D8D4AA4C-75B8-3D43-ABCD-D674B822D10A}"/>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242C0C42-571E-E245-ACE6-28294F236BCA}"/>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7759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3470-D8DD-7342-9D44-F8D8231E72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8BE96-8BC3-BB44-900C-E278AD770D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E9998-8602-DA4C-BE87-16928C397F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C22798-EFFD-1E41-9C9F-F53A96C00841}"/>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6" name="Footer Placeholder 5">
            <a:extLst>
              <a:ext uri="{FF2B5EF4-FFF2-40B4-BE49-F238E27FC236}">
                <a16:creationId xmlns:a16="http://schemas.microsoft.com/office/drawing/2014/main" id="{56D49C68-B360-8D4F-8508-4FABF0DF809F}"/>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6A3203E2-DE99-094A-B9DB-DB7179335510}"/>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90310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9CD3-93FC-DF40-BE26-5AF6F9B290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8A181D-19D5-CD4C-8D11-C63121456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2B92D-517E-0C45-A88E-8FBFC22DD7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9E62E5-F681-5244-9FBF-C30054F61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1DDEED-7AA0-9648-ACA9-17566990E3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287570-7FD2-F648-84C2-45688934EFEB}"/>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8" name="Footer Placeholder 7">
            <a:extLst>
              <a:ext uri="{FF2B5EF4-FFF2-40B4-BE49-F238E27FC236}">
                <a16:creationId xmlns:a16="http://schemas.microsoft.com/office/drawing/2014/main" id="{CD34645A-9D29-AD44-BB5A-2C4041E960CA}"/>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A61EDE74-D698-DB4A-9D43-31BB4271A05E}"/>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74675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B8A6-663D-0E45-AE2C-AD75C73834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2A26C1-9304-D24A-92A5-1C7251C2776D}"/>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4" name="Footer Placeholder 3">
            <a:extLst>
              <a:ext uri="{FF2B5EF4-FFF2-40B4-BE49-F238E27FC236}">
                <a16:creationId xmlns:a16="http://schemas.microsoft.com/office/drawing/2014/main" id="{73C3F7BD-1A17-3B44-AEE6-F62ECA51FCE4}"/>
              </a:ext>
            </a:extLst>
          </p:cNvPr>
          <p:cNvSpPr>
            <a:spLocks noGrp="1"/>
          </p:cNvSpPr>
          <p:nvPr>
            <p:ph type="ftr" sz="quarter" idx="11"/>
          </p:nvPr>
        </p:nvSpPr>
        <p:spPr/>
        <p:txBody>
          <a:bodyPr/>
          <a:lstStyle/>
          <a:p>
            <a:endParaRPr lang="en-US" dirty="0">
              <a:solidFill>
                <a:schemeClr val="tx1"/>
              </a:solidFill>
            </a:endParaRPr>
          </a:p>
        </p:txBody>
      </p:sp>
      <p:sp>
        <p:nvSpPr>
          <p:cNvPr id="5" name="Slide Number Placeholder 4">
            <a:extLst>
              <a:ext uri="{FF2B5EF4-FFF2-40B4-BE49-F238E27FC236}">
                <a16:creationId xmlns:a16="http://schemas.microsoft.com/office/drawing/2014/main" id="{1700CA23-CF8F-6F43-AB9D-ED2A87B6B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14511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84158D-51E3-2F41-B799-58B399FF8C94}"/>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3" name="Footer Placeholder 2">
            <a:extLst>
              <a:ext uri="{FF2B5EF4-FFF2-40B4-BE49-F238E27FC236}">
                <a16:creationId xmlns:a16="http://schemas.microsoft.com/office/drawing/2014/main" id="{18DE8FD8-DF2E-3F46-B870-9A19C980E56F}"/>
              </a:ext>
            </a:extLst>
          </p:cNvPr>
          <p:cNvSpPr>
            <a:spLocks noGrp="1"/>
          </p:cNvSpPr>
          <p:nvPr>
            <p:ph type="ftr" sz="quarter" idx="11"/>
          </p:nvPr>
        </p:nvSpPr>
        <p:spPr/>
        <p:txBody>
          <a:bodyPr/>
          <a:lstStyle/>
          <a:p>
            <a:endParaRPr lang="en-US" dirty="0">
              <a:solidFill>
                <a:schemeClr val="tx1"/>
              </a:solidFill>
            </a:endParaRPr>
          </a:p>
        </p:txBody>
      </p:sp>
      <p:sp>
        <p:nvSpPr>
          <p:cNvPr id="4" name="Slide Number Placeholder 3">
            <a:extLst>
              <a:ext uri="{FF2B5EF4-FFF2-40B4-BE49-F238E27FC236}">
                <a16:creationId xmlns:a16="http://schemas.microsoft.com/office/drawing/2014/main" id="{2A931135-E5B7-0448-B066-BBE34D67E35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69612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7E00-4C1F-5F4F-A4CD-FA474A228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92219C-7CDC-014F-B91C-7599DDC3DD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BCEAF0-E32C-4546-B416-EBF8DC632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702A7-3193-CE48-A6A0-B2159F454681}"/>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6" name="Footer Placeholder 5">
            <a:extLst>
              <a:ext uri="{FF2B5EF4-FFF2-40B4-BE49-F238E27FC236}">
                <a16:creationId xmlns:a16="http://schemas.microsoft.com/office/drawing/2014/main" id="{95494692-0C08-234F-B04D-B304EE3D35BD}"/>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C6ADF0A6-5631-8C41-8FE3-6ED2863A9FE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9762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41574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A22A-8B96-6644-B6FE-49FB527AD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9B86C7-D8CC-A54A-8E40-6654C025F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AACECD-F97E-8F41-8BFD-2D529D346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1E9A0-3883-EB42-B7CA-A3A76789A352}"/>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6" name="Footer Placeholder 5">
            <a:extLst>
              <a:ext uri="{FF2B5EF4-FFF2-40B4-BE49-F238E27FC236}">
                <a16:creationId xmlns:a16="http://schemas.microsoft.com/office/drawing/2014/main" id="{AC0A0E67-5498-454B-B2DC-F01F6C2F4EC2}"/>
              </a:ext>
            </a:extLst>
          </p:cNvPr>
          <p:cNvSpPr>
            <a:spLocks noGrp="1"/>
          </p:cNvSpPr>
          <p:nvPr>
            <p:ph type="ftr" sz="quarter" idx="11"/>
          </p:nvPr>
        </p:nvSpPr>
        <p:spPr/>
        <p:txBody>
          <a:bodyPr/>
          <a:lstStyle/>
          <a:p>
            <a:endParaRPr lang="en-US" dirty="0">
              <a:effectLst>
                <a:outerShdw blurRad="50800" dist="38100" dir="2700000" algn="tl" rotWithShape="0">
                  <a:prstClr val="black">
                    <a:alpha val="43000"/>
                  </a:prstClr>
                </a:outerShdw>
              </a:effectLst>
            </a:endParaRPr>
          </a:p>
        </p:txBody>
      </p:sp>
      <p:sp>
        <p:nvSpPr>
          <p:cNvPr id="7" name="Slide Number Placeholder 6">
            <a:extLst>
              <a:ext uri="{FF2B5EF4-FFF2-40B4-BE49-F238E27FC236}">
                <a16:creationId xmlns:a16="http://schemas.microsoft.com/office/drawing/2014/main" id="{72DE0D77-E91E-154B-8FDF-F560B5C51FE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50979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AECC-4BA4-A248-BE80-785F900DA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54B037-B01B-A647-BCEB-2CA0E8E2F5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C1B71-615E-2D4C-8644-2410C0974850}"/>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5" name="Footer Placeholder 4">
            <a:extLst>
              <a:ext uri="{FF2B5EF4-FFF2-40B4-BE49-F238E27FC236}">
                <a16:creationId xmlns:a16="http://schemas.microsoft.com/office/drawing/2014/main" id="{9639335B-E7AF-304B-83F9-FEB92D671D46}"/>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D7C09BEC-DC71-5F4B-A0A5-3EE36332E18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86822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B735B-5C34-C24E-929E-E4E5AEC7A3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99816A-A256-B743-A3E8-747585272D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29ABE-3EB6-D44E-A38A-F83AA858D8AF}"/>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5" name="Footer Placeholder 4">
            <a:extLst>
              <a:ext uri="{FF2B5EF4-FFF2-40B4-BE49-F238E27FC236}">
                <a16:creationId xmlns:a16="http://schemas.microsoft.com/office/drawing/2014/main" id="{1B09DA76-BD47-CC4F-80BB-E58F3CF291AB}"/>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8499EB57-E7B6-3C44-8019-5DFFAF73D1ED}"/>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5105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5571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2323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699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1195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2813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077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5/22/22</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370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5/22/22</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19034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250B4-48F9-CD41-B896-9B474061B6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365D48-97F1-E141-ABEA-01B1B043D8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BFF37-502B-1946-A610-53CF2E868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37D6D71-8B28-4ED6-B932-04B197003D23}" type="datetimeFigureOut">
              <a:rPr lang="en-US" smtClean="0"/>
              <a:pPr algn="r"/>
              <a:t>5/22/22</a:t>
            </a:fld>
            <a:endParaRPr lang="en-US" spc="50" dirty="0"/>
          </a:p>
        </p:txBody>
      </p:sp>
      <p:sp>
        <p:nvSpPr>
          <p:cNvPr id="5" name="Footer Placeholder 4">
            <a:extLst>
              <a:ext uri="{FF2B5EF4-FFF2-40B4-BE49-F238E27FC236}">
                <a16:creationId xmlns:a16="http://schemas.microsoft.com/office/drawing/2014/main" id="{D23E8321-BF98-804C-BB28-27E237FF7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pc="50" dirty="0"/>
          </a:p>
        </p:txBody>
      </p:sp>
      <p:sp>
        <p:nvSpPr>
          <p:cNvPr id="6" name="Slide Number Placeholder 5">
            <a:extLst>
              <a:ext uri="{FF2B5EF4-FFF2-40B4-BE49-F238E27FC236}">
                <a16:creationId xmlns:a16="http://schemas.microsoft.com/office/drawing/2014/main" id="{2BD79379-4633-9548-BE21-D8E4AA2947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797023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notesSlide" Target="../notesSlides/notesSlide10.xml"/><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image" Target="../media/image2.png"/><Relationship Id="rId10" Type="http://schemas.openxmlformats.org/officeDocument/2006/relationships/diagramData" Target="../diagrams/data5.xml"/><Relationship Id="rId4" Type="http://schemas.openxmlformats.org/officeDocument/2006/relationships/notesSlide" Target="../notesSlides/notesSlide12.xml"/><Relationship Id="rId9" Type="http://schemas.microsoft.com/office/2007/relationships/diagramDrawing" Target="../diagrams/drawing4.xml"/><Relationship Id="rId14" Type="http://schemas.microsoft.com/office/2007/relationships/diagramDrawing" Target="../diagrams/drawing5.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slideLayout" Target="../slideLayouts/slideLayout2.xml"/><Relationship Id="rId7" Type="http://schemas.openxmlformats.org/officeDocument/2006/relationships/diagramLayout" Target="../diagrams/layout6.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Data" Target="../diagrams/data6.xml"/><Relationship Id="rId11" Type="http://schemas.openxmlformats.org/officeDocument/2006/relationships/image" Target="../media/image2.png"/><Relationship Id="rId5" Type="http://schemas.openxmlformats.org/officeDocument/2006/relationships/image" Target="../media/image18.jpeg"/><Relationship Id="rId10" Type="http://schemas.microsoft.com/office/2007/relationships/diagramDrawing" Target="../diagrams/drawing6.xml"/><Relationship Id="rId4" Type="http://schemas.openxmlformats.org/officeDocument/2006/relationships/notesSlide" Target="../notesSlides/notesSlide13.xml"/><Relationship Id="rId9" Type="http://schemas.openxmlformats.org/officeDocument/2006/relationships/diagramColors" Target="../diagrams/colors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drive/folders/1LxDTW0A5f7eIOe0p0fYZ4l0LEENA0NNu?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mcw.brightspace.com/d2l/le/content/17010/Home?itemIdentifier=D2L.LE.Content.ContentObject.ModuleCO-11327" TargetMode="Externa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2.png"/><Relationship Id="rId4" Type="http://schemas.openxmlformats.org/officeDocument/2006/relationships/notesSlide" Target="../notesSlides/notesSlide16.xml"/><Relationship Id="rId9" Type="http://schemas.microsoft.com/office/2007/relationships/diagramDrawing" Target="../diagrams/drawing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29.jpe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xml"/><Relationship Id="rId7" Type="http://schemas.openxmlformats.org/officeDocument/2006/relationships/diagramQuickStyle" Target="../diagrams/quickStyle8.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2.png"/><Relationship Id="rId4" Type="http://schemas.openxmlformats.org/officeDocument/2006/relationships/notesSlide" Target="../notesSlides/notesSlide20.xml"/><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3" Type="http://schemas.openxmlformats.org/officeDocument/2006/relationships/hyperlink" Target="https://www.njlifehacks.com/woop-goal-setting-method/" TargetMode="External"/><Relationship Id="rId7" Type="http://schemas.openxmlformats.org/officeDocument/2006/relationships/image" Target="../media/image16.png"/><Relationship Id="rId2" Type="http://schemas.openxmlformats.org/officeDocument/2006/relationships/hyperlink" Target="https://www.mindtools.com/pages/article/smart-goals.htm" TargetMode="External"/><Relationship Id="rId1" Type="http://schemas.openxmlformats.org/officeDocument/2006/relationships/slideLayout" Target="../slideLayouts/slideLayout2.xml"/><Relationship Id="rId6" Type="http://schemas.openxmlformats.org/officeDocument/2006/relationships/hyperlink" Target="https://todoist.com/" TargetMode="External"/><Relationship Id="rId5" Type="http://schemas.openxmlformats.org/officeDocument/2006/relationships/hyperlink" Target="https://lifetick.com/" TargetMode="External"/><Relationship Id="rId4" Type="http://schemas.openxmlformats.org/officeDocument/2006/relationships/hyperlink" Target="https://apps.apple.com/us/app/goal-buddy-life-goals-tracker/id141389419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png"/><Relationship Id="rId5" Type="http://schemas.openxmlformats.org/officeDocument/2006/relationships/image" Target="../media/image39.jpeg"/><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Data" Target="../diagrams/data1.xml"/><Relationship Id="rId11" Type="http://schemas.openxmlformats.org/officeDocument/2006/relationships/image" Target="../media/image2.png"/><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notesSlide" Target="../notesSlides/notesSlide3.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aamc.org/cim/" TargetMode="External"/><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14.svg"/><Relationship Id="rId3" Type="http://schemas.openxmlformats.org/officeDocument/2006/relationships/slideLayout" Target="../slideLayouts/slideLayout2.xml"/><Relationship Id="rId7" Type="http://schemas.openxmlformats.org/officeDocument/2006/relationships/diagramLayout" Target="../diagrams/layout2.xml"/><Relationship Id="rId12" Type="http://schemas.openxmlformats.org/officeDocument/2006/relationships/image" Target="../media/image1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Data" Target="../diagrams/data2.xml"/><Relationship Id="rId11" Type="http://schemas.openxmlformats.org/officeDocument/2006/relationships/image" Target="../media/image2.png"/><Relationship Id="rId5" Type="http://schemas.openxmlformats.org/officeDocument/2006/relationships/image" Target="../media/image8.jpeg"/><Relationship Id="rId10" Type="http://schemas.microsoft.com/office/2007/relationships/diagramDrawing" Target="../diagrams/drawing2.xml"/><Relationship Id="rId4" Type="http://schemas.openxmlformats.org/officeDocument/2006/relationships/notesSlide" Target="../notesSlides/notesSlide7.xml"/><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nrmp.org/wp-content/uploads/2021/08/MRM-Results_and-Data_2021.pdf" TargetMode="External"/><Relationship Id="rId5" Type="http://schemas.openxmlformats.org/officeDocument/2006/relationships/hyperlink" Target="https://drive.google.com/file/d/1dAZvzuLlNds_xIFGGOkgzpSyJaOHjleE/view?usp=sharing"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w of hanging black suits with one gold one">
            <a:extLst>
              <a:ext uri="{FF2B5EF4-FFF2-40B4-BE49-F238E27FC236}">
                <a16:creationId xmlns:a16="http://schemas.microsoft.com/office/drawing/2014/main" id="{FE126B02-C0E2-44BE-A5DE-B70EC1481D0F}"/>
              </a:ext>
            </a:extLst>
          </p:cNvPr>
          <p:cNvPicPr>
            <a:picLocks noChangeAspect="1"/>
          </p:cNvPicPr>
          <p:nvPr/>
        </p:nvPicPr>
        <p:blipFill rotWithShape="1">
          <a:blip r:embed="rId5"/>
          <a:srcRect t="6699" b="903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1644" y="4572003"/>
            <a:ext cx="10268712" cy="1169121"/>
          </a:xfrm>
        </p:spPr>
        <p:txBody>
          <a:bodyPr anchor="ctr">
            <a:normAutofit fontScale="90000"/>
          </a:bodyPr>
          <a:lstStyle/>
          <a:p>
            <a:r>
              <a:rPr lang="en-US" sz="7200" dirty="0">
                <a:solidFill>
                  <a:schemeClr val="bg1"/>
                </a:solidFill>
                <a:cs typeface="Calibri Light"/>
              </a:rPr>
              <a:t>Biographical Wardrobe:</a:t>
            </a:r>
            <a:br>
              <a:rPr lang="en-US" sz="7200" dirty="0">
                <a:solidFill>
                  <a:schemeClr val="bg1"/>
                </a:solidFill>
                <a:cs typeface="Calibri Light"/>
              </a:rPr>
            </a:br>
            <a:r>
              <a:rPr lang="en-US" sz="2700" spc="50" dirty="0">
                <a:solidFill>
                  <a:schemeClr val="bg1"/>
                </a:solidFill>
                <a:latin typeface="+mn-lt"/>
                <a:ea typeface="+mn-ea"/>
                <a:cs typeface="Calibri"/>
              </a:rPr>
              <a:t>How to successfully represent who you are on Paper</a:t>
            </a:r>
          </a:p>
        </p:txBody>
      </p:sp>
      <p:sp>
        <p:nvSpPr>
          <p:cNvPr id="3" name="Subtitle 2"/>
          <p:cNvSpPr>
            <a:spLocks noGrp="1"/>
          </p:cNvSpPr>
          <p:nvPr>
            <p:ph type="subTitle" idx="1"/>
          </p:nvPr>
        </p:nvSpPr>
        <p:spPr>
          <a:xfrm>
            <a:off x="961644" y="6044616"/>
            <a:ext cx="10268712" cy="517315"/>
          </a:xfrm>
        </p:spPr>
        <p:txBody>
          <a:bodyPr vert="horz" lIns="91440" tIns="45720" rIns="91440" bIns="45720" rtlCol="0" anchor="ctr">
            <a:normAutofit/>
          </a:bodyPr>
          <a:lstStyle/>
          <a:p>
            <a:r>
              <a:rPr lang="en-US" sz="2400" dirty="0">
                <a:cs typeface="Calibri"/>
              </a:rPr>
              <a:t>Emelyn Zaworski</a:t>
            </a:r>
          </a:p>
        </p:txBody>
      </p:sp>
      <p:pic>
        <p:nvPicPr>
          <p:cNvPr id="6" name="Audio Recording Apr 22, 2022 at 10:19:23 AM" descr="Audio Recording Apr 22, 2022 at 10:19:23 AM">
            <a:hlinkClick r:id="" action="ppaction://media"/>
            <a:extLst>
              <a:ext uri="{FF2B5EF4-FFF2-40B4-BE49-F238E27FC236}">
                <a16:creationId xmlns:a16="http://schemas.microsoft.com/office/drawing/2014/main" id="{6E0967B6-5850-5C62-8CD7-EC9B2BABD8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340684"/>
            <a:ext cx="517316" cy="517316"/>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75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0161-4815-CD42-B65F-B056EECC353C}"/>
              </a:ext>
            </a:extLst>
          </p:cNvPr>
          <p:cNvSpPr>
            <a:spLocks noGrp="1"/>
          </p:cNvSpPr>
          <p:nvPr>
            <p:ph type="title"/>
          </p:nvPr>
        </p:nvSpPr>
        <p:spPr/>
        <p:txBody>
          <a:bodyPr>
            <a:normAutofit/>
          </a:bodyPr>
          <a:lstStyle/>
          <a:p>
            <a:pPr algn="ctr"/>
            <a:r>
              <a:rPr lang="en-US" dirty="0"/>
              <a:t>Items To Sort</a:t>
            </a:r>
          </a:p>
        </p:txBody>
      </p:sp>
      <p:graphicFrame>
        <p:nvGraphicFramePr>
          <p:cNvPr id="5" name="Content Placeholder 4">
            <a:extLst>
              <a:ext uri="{FF2B5EF4-FFF2-40B4-BE49-F238E27FC236}">
                <a16:creationId xmlns:a16="http://schemas.microsoft.com/office/drawing/2014/main" id="{89BEEE9D-5EEA-544E-A8FF-539B0A9684E8}"/>
              </a:ext>
            </a:extLst>
          </p:cNvPr>
          <p:cNvGraphicFramePr>
            <a:graphicFrameLocks noGrp="1"/>
          </p:cNvGraphicFramePr>
          <p:nvPr>
            <p:ph idx="1"/>
            <p:extLst>
              <p:ext uri="{D42A27DB-BD31-4B8C-83A1-F6EECF244321}">
                <p14:modId xmlns:p14="http://schemas.microsoft.com/office/powerpoint/2010/main" val="3719972945"/>
              </p:ext>
            </p:extLst>
          </p:nvPr>
        </p:nvGraphicFramePr>
        <p:xfrm>
          <a:off x="960120" y="2587752"/>
          <a:ext cx="10268712" cy="359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May 17, 2022 at 1:49:40 PM" descr="Audio Recording May 17, 2022 at 1:49:40 PM">
            <a:hlinkClick r:id="" action="ppaction://media"/>
            <a:extLst>
              <a:ext uri="{FF2B5EF4-FFF2-40B4-BE49-F238E27FC236}">
                <a16:creationId xmlns:a16="http://schemas.microsoft.com/office/drawing/2014/main" id="{1919405C-D71F-4C07-ED88-AFF53901716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0" y="6336792"/>
            <a:ext cx="521207" cy="521207"/>
          </a:xfrm>
          <a:prstGeom prst="rect">
            <a:avLst/>
          </a:prstGeom>
        </p:spPr>
      </p:pic>
    </p:spTree>
    <p:extLst>
      <p:ext uri="{BB962C8B-B14F-4D97-AF65-F5344CB8AC3E}">
        <p14:creationId xmlns:p14="http://schemas.microsoft.com/office/powerpoint/2010/main" val="8606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D97CD-F411-164F-965C-649D7E318772}"/>
              </a:ext>
            </a:extLst>
          </p:cNvPr>
          <p:cNvSpPr>
            <a:spLocks noGrp="1"/>
          </p:cNvSpPr>
          <p:nvPr>
            <p:ph type="title"/>
          </p:nvPr>
        </p:nvSpPr>
        <p:spPr>
          <a:xfrm>
            <a:off x="5300814" y="1482634"/>
            <a:ext cx="5928018" cy="3046798"/>
          </a:xfrm>
        </p:spPr>
        <p:txBody>
          <a:bodyPr vert="horz" lIns="91440" tIns="45720" rIns="91440" bIns="45720" rtlCol="0" anchor="b">
            <a:normAutofit/>
          </a:bodyPr>
          <a:lstStyle/>
          <a:p>
            <a:r>
              <a:rPr lang="en-US" sz="8100" dirty="0"/>
              <a:t>Two Options For Sorting</a:t>
            </a:r>
          </a:p>
        </p:txBody>
      </p:sp>
      <p:pic>
        <p:nvPicPr>
          <p:cNvPr id="4098" name="Picture 2" descr="3.7&quot; SORTING HAT v1 Vinyl Decal Sticker Car Window Laptop Harry Potter  Hogwarts | eBay">
            <a:extLst>
              <a:ext uri="{FF2B5EF4-FFF2-40B4-BE49-F238E27FC236}">
                <a16:creationId xmlns:a16="http://schemas.microsoft.com/office/drawing/2014/main" id="{D06B04DA-EF7A-3572-E1B6-E940C0119A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79" r="5629" b="-2"/>
          <a:stretch/>
        </p:blipFill>
        <p:spPr bwMode="auto">
          <a:xfrm>
            <a:off x="20" y="736600"/>
            <a:ext cx="4657328" cy="538479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May 17, 2022 at 2:38:30 PM" descr="Audio Recording May 17, 2022 at 2:38:30 PM">
            <a:hlinkClick r:id="" action="ppaction://media"/>
            <a:extLst>
              <a:ext uri="{FF2B5EF4-FFF2-40B4-BE49-F238E27FC236}">
                <a16:creationId xmlns:a16="http://schemas.microsoft.com/office/drawing/2014/main" id="{E7A8BAB3-5F0E-26ED-BD85-F4FF38A651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 y="6336792"/>
            <a:ext cx="521207" cy="521207"/>
          </a:xfrm>
          <a:prstGeom prst="rect">
            <a:avLst/>
          </a:prstGeom>
        </p:spPr>
      </p:pic>
    </p:spTree>
    <p:extLst>
      <p:ext uri="{BB962C8B-B14F-4D97-AF65-F5344CB8AC3E}">
        <p14:creationId xmlns:p14="http://schemas.microsoft.com/office/powerpoint/2010/main" val="19833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9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66B6D-4BBF-E24C-A73F-50B5B6DF63E3}"/>
              </a:ext>
            </a:extLst>
          </p:cNvPr>
          <p:cNvSpPr>
            <a:spLocks noGrp="1"/>
          </p:cNvSpPr>
          <p:nvPr>
            <p:ph type="title"/>
          </p:nvPr>
        </p:nvSpPr>
        <p:spPr>
          <a:xfrm>
            <a:off x="242273" y="643467"/>
            <a:ext cx="5657152" cy="5571066"/>
          </a:xfrm>
        </p:spPr>
        <p:txBody>
          <a:bodyPr>
            <a:normAutofit/>
          </a:bodyPr>
          <a:lstStyle/>
          <a:p>
            <a:pPr algn="ctr"/>
            <a:r>
              <a:rPr lang="en-US" sz="5400" dirty="0"/>
              <a:t>For The Undifferentiated</a:t>
            </a:r>
          </a:p>
        </p:txBody>
      </p:sp>
      <p:graphicFrame>
        <p:nvGraphicFramePr>
          <p:cNvPr id="7" name="Diagram 6">
            <a:extLst>
              <a:ext uri="{FF2B5EF4-FFF2-40B4-BE49-F238E27FC236}">
                <a16:creationId xmlns:a16="http://schemas.microsoft.com/office/drawing/2014/main" id="{65D33EA8-AEC6-3645-8352-E093652CA8BB}"/>
              </a:ext>
            </a:extLst>
          </p:cNvPr>
          <p:cNvGraphicFramePr/>
          <p:nvPr>
            <p:extLst>
              <p:ext uri="{D42A27DB-BD31-4B8C-83A1-F6EECF244321}">
                <p14:modId xmlns:p14="http://schemas.microsoft.com/office/powerpoint/2010/main" val="1895675916"/>
              </p:ext>
            </p:extLst>
          </p:nvPr>
        </p:nvGraphicFramePr>
        <p:xfrm>
          <a:off x="6335223" y="1340494"/>
          <a:ext cx="5614504" cy="41770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a:extLst>
              <a:ext uri="{FF2B5EF4-FFF2-40B4-BE49-F238E27FC236}">
                <a16:creationId xmlns:a16="http://schemas.microsoft.com/office/drawing/2014/main" id="{86800836-FA17-E14A-888B-79EB47FB78F2}"/>
              </a:ext>
            </a:extLst>
          </p:cNvPr>
          <p:cNvGraphicFramePr/>
          <p:nvPr>
            <p:extLst>
              <p:ext uri="{D42A27DB-BD31-4B8C-83A1-F6EECF244321}">
                <p14:modId xmlns:p14="http://schemas.microsoft.com/office/powerpoint/2010/main" val="1738525690"/>
              </p:ext>
            </p:extLst>
          </p:nvPr>
        </p:nvGraphicFramePr>
        <p:xfrm>
          <a:off x="6599583" y="5738191"/>
          <a:ext cx="5155095" cy="6463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3" name="Audio Recording May 17, 2022 at 2:03:35 PM" descr="Audio Recording May 17, 2022 at 2:03:35 PM">
            <a:hlinkClick r:id="" action="ppaction://media"/>
            <a:extLst>
              <a:ext uri="{FF2B5EF4-FFF2-40B4-BE49-F238E27FC236}">
                <a16:creationId xmlns:a16="http://schemas.microsoft.com/office/drawing/2014/main" id="{2196013E-0B55-5458-75C5-5976CECBA7B0}"/>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0" y="6336792"/>
            <a:ext cx="521207" cy="521207"/>
          </a:xfrm>
          <a:prstGeom prst="rect">
            <a:avLst/>
          </a:prstGeom>
        </p:spPr>
      </p:pic>
    </p:spTree>
    <p:extLst>
      <p:ext uri="{BB962C8B-B14F-4D97-AF65-F5344CB8AC3E}">
        <p14:creationId xmlns:p14="http://schemas.microsoft.com/office/powerpoint/2010/main" val="62851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134">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5" name="Rectangle 136">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FADD9-2264-B140-9F5D-3F074209C9F3}"/>
              </a:ext>
            </a:extLst>
          </p:cNvPr>
          <p:cNvSpPr>
            <a:spLocks noGrp="1"/>
          </p:cNvSpPr>
          <p:nvPr>
            <p:ph type="title"/>
          </p:nvPr>
        </p:nvSpPr>
        <p:spPr>
          <a:xfrm>
            <a:off x="960438" y="640080"/>
            <a:ext cx="4500737" cy="2194560"/>
          </a:xfrm>
        </p:spPr>
        <p:txBody>
          <a:bodyPr vert="horz" lIns="91440" tIns="45720" rIns="91440" bIns="45720" rtlCol="0">
            <a:normAutofit/>
          </a:bodyPr>
          <a:lstStyle/>
          <a:p>
            <a:r>
              <a:rPr lang="en-US"/>
              <a:t>For the Decided</a:t>
            </a:r>
          </a:p>
        </p:txBody>
      </p:sp>
      <p:pic>
        <p:nvPicPr>
          <p:cNvPr id="5122" name="Picture 2" descr="Free Ranking List Vectors, 100+ Images in AI, EPS format">
            <a:extLst>
              <a:ext uri="{FF2B5EF4-FFF2-40B4-BE49-F238E27FC236}">
                <a16:creationId xmlns:a16="http://schemas.microsoft.com/office/drawing/2014/main" id="{20ABF548-E7FD-6605-C421-4EB5454C4C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77" r="3112"/>
          <a:stretch/>
        </p:blipFill>
        <p:spPr bwMode="auto">
          <a:xfrm>
            <a:off x="6741822" y="732473"/>
            <a:ext cx="4795019" cy="53930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016CE1C1-1D33-F64A-93C7-5095C7276E9F}"/>
              </a:ext>
            </a:extLst>
          </p:cNvPr>
          <p:cNvGraphicFramePr>
            <a:graphicFrameLocks noGrp="1"/>
          </p:cNvGraphicFramePr>
          <p:nvPr>
            <p:ph idx="1"/>
            <p:extLst>
              <p:ext uri="{D42A27DB-BD31-4B8C-83A1-F6EECF244321}">
                <p14:modId xmlns:p14="http://schemas.microsoft.com/office/powerpoint/2010/main" val="190098830"/>
              </p:ext>
            </p:extLst>
          </p:nvPr>
        </p:nvGraphicFramePr>
        <p:xfrm>
          <a:off x="960438" y="2916936"/>
          <a:ext cx="4500737" cy="32644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Audio Recording May 17, 2022 at 2:40:16 PM" descr="Audio Recording May 17, 2022 at 2:40:16 PM">
            <a:hlinkClick r:id="" action="ppaction://media"/>
            <a:extLst>
              <a:ext uri="{FF2B5EF4-FFF2-40B4-BE49-F238E27FC236}">
                <a16:creationId xmlns:a16="http://schemas.microsoft.com/office/drawing/2014/main" id="{927F9A5B-85CE-4631-1D96-04CDE841CB4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0" y="6336792"/>
            <a:ext cx="521207" cy="521207"/>
          </a:xfrm>
          <a:prstGeom prst="rect">
            <a:avLst/>
          </a:prstGeom>
        </p:spPr>
      </p:pic>
    </p:spTree>
    <p:extLst>
      <p:ext uri="{BB962C8B-B14F-4D97-AF65-F5344CB8AC3E}">
        <p14:creationId xmlns:p14="http://schemas.microsoft.com/office/powerpoint/2010/main" val="11990451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DF092-B88E-6E40-A102-ADE354C381D1}"/>
              </a:ext>
            </a:extLst>
          </p:cNvPr>
          <p:cNvSpPr>
            <a:spLocks noGrp="1"/>
          </p:cNvSpPr>
          <p:nvPr>
            <p:ph type="title"/>
          </p:nvPr>
        </p:nvSpPr>
        <p:spPr>
          <a:xfrm>
            <a:off x="960120" y="643467"/>
            <a:ext cx="3212593" cy="5571066"/>
          </a:xfrm>
        </p:spPr>
        <p:txBody>
          <a:bodyPr>
            <a:normAutofit/>
          </a:bodyPr>
          <a:lstStyle/>
          <a:p>
            <a:r>
              <a:rPr lang="en-US" dirty="0"/>
              <a:t>Side Note</a:t>
            </a:r>
            <a:endParaRPr lang="en-US"/>
          </a:p>
        </p:txBody>
      </p:sp>
      <p:sp>
        <p:nvSpPr>
          <p:cNvPr id="3" name="Content Placeholder 2">
            <a:extLst>
              <a:ext uri="{FF2B5EF4-FFF2-40B4-BE49-F238E27FC236}">
                <a16:creationId xmlns:a16="http://schemas.microsoft.com/office/drawing/2014/main" id="{2D106A23-851E-384A-BCD9-0818DBA6FB6A}"/>
              </a:ext>
            </a:extLst>
          </p:cNvPr>
          <p:cNvSpPr>
            <a:spLocks noGrp="1"/>
          </p:cNvSpPr>
          <p:nvPr>
            <p:ph idx="1"/>
          </p:nvPr>
        </p:nvSpPr>
        <p:spPr>
          <a:xfrm>
            <a:off x="5302336" y="643467"/>
            <a:ext cx="5926496" cy="5571066"/>
          </a:xfrm>
        </p:spPr>
        <p:txBody>
          <a:bodyPr anchor="ctr">
            <a:normAutofit/>
          </a:bodyPr>
          <a:lstStyle/>
          <a:p>
            <a:r>
              <a:rPr lang="en-US" dirty="0"/>
              <a:t>Take a moment now to consider red flags and how different specialties may react to:</a:t>
            </a:r>
          </a:p>
          <a:p>
            <a:pPr marL="457200" indent="-457200">
              <a:buFont typeface="Arial" panose="020B0604020202020204" pitchFamily="34" charset="0"/>
              <a:buChar char="•"/>
            </a:pPr>
            <a:r>
              <a:rPr lang="en-US" dirty="0"/>
              <a:t>Course Remediation</a:t>
            </a:r>
          </a:p>
          <a:p>
            <a:pPr marL="457200" indent="-457200">
              <a:buFont typeface="Arial" panose="020B0604020202020204" pitchFamily="34" charset="0"/>
              <a:buChar char="•"/>
            </a:pPr>
            <a:r>
              <a:rPr lang="en-US" dirty="0"/>
              <a:t>Failed Step Exams</a:t>
            </a:r>
          </a:p>
          <a:p>
            <a:pPr marL="457200" indent="-457200">
              <a:buFont typeface="Arial" panose="020B0604020202020204" pitchFamily="34" charset="0"/>
              <a:buChar char="•"/>
            </a:pPr>
            <a:r>
              <a:rPr lang="en-US" dirty="0"/>
              <a:t>Poor Clinical Grades/Comments</a:t>
            </a:r>
          </a:p>
          <a:p>
            <a:pPr marL="457200" indent="-457200">
              <a:buFont typeface="Arial" panose="020B0604020202020204" pitchFamily="34" charset="0"/>
              <a:buChar char="•"/>
            </a:pPr>
            <a:r>
              <a:rPr lang="en-US" dirty="0"/>
              <a:t>Poor Interview Skills</a:t>
            </a:r>
          </a:p>
          <a:p>
            <a:pPr marL="457200" indent="-457200">
              <a:buFont typeface="Arial" panose="020B0604020202020204" pitchFamily="34" charset="0"/>
              <a:buChar char="•"/>
            </a:pPr>
            <a:r>
              <a:rPr lang="en-US" dirty="0"/>
              <a:t>Disclosure of a Mental Illness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5" name="Audio Recording May 17, 2022 at 2:41:14 PM" descr="Audio Recording May 17, 2022 at 2:41:14 PM">
            <a:hlinkClick r:id="" action="ppaction://media"/>
            <a:extLst>
              <a:ext uri="{FF2B5EF4-FFF2-40B4-BE49-F238E27FC236}">
                <a16:creationId xmlns:a16="http://schemas.microsoft.com/office/drawing/2014/main" id="{B8A60F1D-17E1-2917-B4A8-359759A6F6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336792"/>
            <a:ext cx="521207" cy="521207"/>
          </a:xfrm>
          <a:prstGeom prst="rect">
            <a:avLst/>
          </a:prstGeom>
        </p:spPr>
      </p:pic>
    </p:spTree>
    <p:extLst>
      <p:ext uri="{BB962C8B-B14F-4D97-AF65-F5344CB8AC3E}">
        <p14:creationId xmlns:p14="http://schemas.microsoft.com/office/powerpoint/2010/main" val="197334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4" name="Rectangle 75">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75" name="Rectangle 77">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1,374,817 Resume Stock Photos, Pictures &amp; Royalty-Free Images - iStock">
            <a:extLst>
              <a:ext uri="{FF2B5EF4-FFF2-40B4-BE49-F238E27FC236}">
                <a16:creationId xmlns:a16="http://schemas.microsoft.com/office/drawing/2014/main" id="{9A31CD7B-B44E-4FE3-C6C8-45F499516E8B}"/>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B723EA-E715-C471-666A-6AEA38890D24}"/>
              </a:ext>
            </a:extLst>
          </p:cNvPr>
          <p:cNvSpPr>
            <a:spLocks noGrp="1"/>
          </p:cNvSpPr>
          <p:nvPr>
            <p:ph type="title"/>
          </p:nvPr>
        </p:nvSpPr>
        <p:spPr>
          <a:xfrm>
            <a:off x="960120" y="640080"/>
            <a:ext cx="10268712" cy="3227832"/>
          </a:xfrm>
        </p:spPr>
        <p:txBody>
          <a:bodyPr vert="horz" lIns="91440" tIns="45720" rIns="91440" bIns="45720" rtlCol="0" anchor="b">
            <a:normAutofit/>
          </a:bodyPr>
          <a:lstStyle/>
          <a:p>
            <a:pPr algn="ctr"/>
            <a:r>
              <a:rPr lang="en-US" sz="8800">
                <a:solidFill>
                  <a:schemeClr val="tx1"/>
                </a:solidFill>
              </a:rPr>
              <a:t>CV Activty</a:t>
            </a:r>
          </a:p>
        </p:txBody>
      </p:sp>
    </p:spTree>
    <p:extLst>
      <p:ext uri="{BB962C8B-B14F-4D97-AF65-F5344CB8AC3E}">
        <p14:creationId xmlns:p14="http://schemas.microsoft.com/office/powerpoint/2010/main" val="33763889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39CF54-0A75-7840-931E-8C77F82D458A}"/>
              </a:ext>
            </a:extLst>
          </p:cNvPr>
          <p:cNvSpPr>
            <a:spLocks noGrp="1"/>
          </p:cNvSpPr>
          <p:nvPr>
            <p:ph type="title"/>
          </p:nvPr>
        </p:nvSpPr>
        <p:spPr>
          <a:xfrm>
            <a:off x="960438" y="317499"/>
            <a:ext cx="4500737" cy="2095501"/>
          </a:xfrm>
        </p:spPr>
        <p:txBody>
          <a:bodyPr>
            <a:normAutofit/>
          </a:bodyPr>
          <a:lstStyle/>
          <a:p>
            <a:r>
              <a:rPr lang="en-US">
                <a:solidFill>
                  <a:schemeClr val="tx1"/>
                </a:solidFill>
              </a:rPr>
              <a:t>Resources</a:t>
            </a:r>
          </a:p>
        </p:txBody>
      </p:sp>
      <p:sp>
        <p:nvSpPr>
          <p:cNvPr id="3" name="Content Placeholder 2">
            <a:extLst>
              <a:ext uri="{FF2B5EF4-FFF2-40B4-BE49-F238E27FC236}">
                <a16:creationId xmlns:a16="http://schemas.microsoft.com/office/drawing/2014/main" id="{09022DB1-51C8-EF43-94FE-0D99B6AD3415}"/>
              </a:ext>
            </a:extLst>
          </p:cNvPr>
          <p:cNvSpPr>
            <a:spLocks noGrp="1"/>
          </p:cNvSpPr>
          <p:nvPr>
            <p:ph idx="1"/>
          </p:nvPr>
        </p:nvSpPr>
        <p:spPr>
          <a:xfrm>
            <a:off x="960438" y="2587625"/>
            <a:ext cx="4500737" cy="3594100"/>
          </a:xfrm>
        </p:spPr>
        <p:txBody>
          <a:bodyPr anchor="t">
            <a:normAutofit/>
          </a:bodyPr>
          <a:lstStyle/>
          <a:p>
            <a:pPr marL="457200" indent="-457200">
              <a:buFont typeface="Arial" panose="020B0604020202020204" pitchFamily="34" charset="0"/>
              <a:buChar char="•"/>
            </a:pPr>
            <a:r>
              <a:rPr lang="en-US" dirty="0">
                <a:hlinkClick r:id="rId3"/>
              </a:rPr>
              <a:t>Career Services CV Development Folder</a:t>
            </a:r>
            <a:endParaRPr lang="en-US" dirty="0">
              <a:hlinkClick r:id="rId4"/>
            </a:endParaRPr>
          </a:p>
        </p:txBody>
      </p:sp>
      <p:pic>
        <p:nvPicPr>
          <p:cNvPr id="5" name="Picture 4" descr="Stack of files">
            <a:extLst>
              <a:ext uri="{FF2B5EF4-FFF2-40B4-BE49-F238E27FC236}">
                <a16:creationId xmlns:a16="http://schemas.microsoft.com/office/drawing/2014/main" id="{4227E8D8-5054-6750-0302-D1FC8E939F3C}"/>
              </a:ext>
            </a:extLst>
          </p:cNvPr>
          <p:cNvPicPr>
            <a:picLocks noChangeAspect="1"/>
          </p:cNvPicPr>
          <p:nvPr/>
        </p:nvPicPr>
        <p:blipFill rotWithShape="1">
          <a:blip r:embed="rId5"/>
          <a:srcRect l="21860" r="18791" b="-1"/>
          <a:stretch/>
        </p:blipFill>
        <p:spPr>
          <a:xfrm>
            <a:off x="6094474" y="10"/>
            <a:ext cx="6097526" cy="6857990"/>
          </a:xfrm>
          <a:prstGeom prst="rect">
            <a:avLst/>
          </a:prstGeom>
        </p:spPr>
      </p:pic>
    </p:spTree>
    <p:extLst>
      <p:ext uri="{BB962C8B-B14F-4D97-AF65-F5344CB8AC3E}">
        <p14:creationId xmlns:p14="http://schemas.microsoft.com/office/powerpoint/2010/main" val="28252414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A581B-099B-4C94-ACDF-2D096F86829E}"/>
              </a:ext>
            </a:extLst>
          </p:cNvPr>
          <p:cNvSpPr>
            <a:spLocks noGrp="1"/>
          </p:cNvSpPr>
          <p:nvPr>
            <p:ph type="title"/>
          </p:nvPr>
        </p:nvSpPr>
        <p:spPr>
          <a:xfrm>
            <a:off x="960120" y="317814"/>
            <a:ext cx="10268712" cy="1700784"/>
          </a:xfrm>
        </p:spPr>
        <p:txBody>
          <a:bodyPr>
            <a:normAutofit/>
          </a:bodyPr>
          <a:lstStyle/>
          <a:p>
            <a:pPr algn="ctr"/>
            <a:r>
              <a:rPr lang="en-US" dirty="0"/>
              <a:t>CV Development</a:t>
            </a:r>
          </a:p>
        </p:txBody>
      </p:sp>
      <p:graphicFrame>
        <p:nvGraphicFramePr>
          <p:cNvPr id="5" name="Content Placeholder 2">
            <a:extLst>
              <a:ext uri="{FF2B5EF4-FFF2-40B4-BE49-F238E27FC236}">
                <a16:creationId xmlns:a16="http://schemas.microsoft.com/office/drawing/2014/main" id="{684DB824-1CB8-4A8F-A50C-532C064FC43F}"/>
              </a:ext>
            </a:extLst>
          </p:cNvPr>
          <p:cNvGraphicFramePr>
            <a:graphicFrameLocks noGrp="1"/>
          </p:cNvGraphicFramePr>
          <p:nvPr>
            <p:ph idx="1"/>
            <p:extLst>
              <p:ext uri="{D42A27DB-BD31-4B8C-83A1-F6EECF244321}">
                <p14:modId xmlns:p14="http://schemas.microsoft.com/office/powerpoint/2010/main" val="3901076"/>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May 17, 2022 at 2:10:09 PM" descr="Audio Recording May 17, 2022 at 2:10:09 PM">
            <a:hlinkClick r:id="" action="ppaction://media"/>
            <a:extLst>
              <a:ext uri="{FF2B5EF4-FFF2-40B4-BE49-F238E27FC236}">
                <a16:creationId xmlns:a16="http://schemas.microsoft.com/office/drawing/2014/main" id="{D9E29190-D5FE-E165-DF41-0690A086829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0" y="6336792"/>
            <a:ext cx="521207" cy="521207"/>
          </a:xfrm>
          <a:prstGeom prst="rect">
            <a:avLst/>
          </a:prstGeom>
        </p:spPr>
      </p:pic>
    </p:spTree>
    <p:extLst>
      <p:ext uri="{BB962C8B-B14F-4D97-AF65-F5344CB8AC3E}">
        <p14:creationId xmlns:p14="http://schemas.microsoft.com/office/powerpoint/2010/main" val="195305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42CD5-C3B2-E345-9B30-BF6947293574}"/>
              </a:ext>
            </a:extLst>
          </p:cNvPr>
          <p:cNvSpPr>
            <a:spLocks noGrp="1"/>
          </p:cNvSpPr>
          <p:nvPr>
            <p:ph type="title"/>
          </p:nvPr>
        </p:nvSpPr>
        <p:spPr>
          <a:xfrm>
            <a:off x="960438" y="317499"/>
            <a:ext cx="4500737" cy="2095501"/>
          </a:xfrm>
        </p:spPr>
        <p:txBody>
          <a:bodyPr>
            <a:normAutofit/>
          </a:bodyPr>
          <a:lstStyle/>
          <a:p>
            <a:r>
              <a:rPr lang="en-US">
                <a:solidFill>
                  <a:schemeClr val="tx1"/>
                </a:solidFill>
              </a:rPr>
              <a:t>Additional Tip</a:t>
            </a:r>
          </a:p>
        </p:txBody>
      </p:sp>
      <p:sp>
        <p:nvSpPr>
          <p:cNvPr id="3" name="Content Placeholder 2">
            <a:extLst>
              <a:ext uri="{FF2B5EF4-FFF2-40B4-BE49-F238E27FC236}">
                <a16:creationId xmlns:a16="http://schemas.microsoft.com/office/drawing/2014/main" id="{3DBA2055-8AB5-424E-8BA7-6675ED8097C8}"/>
              </a:ext>
            </a:extLst>
          </p:cNvPr>
          <p:cNvSpPr>
            <a:spLocks noGrp="1"/>
          </p:cNvSpPr>
          <p:nvPr>
            <p:ph idx="1"/>
          </p:nvPr>
        </p:nvSpPr>
        <p:spPr>
          <a:xfrm>
            <a:off x="960438" y="2587625"/>
            <a:ext cx="4500737" cy="3594100"/>
          </a:xfrm>
        </p:spPr>
        <p:txBody>
          <a:bodyPr anchor="t">
            <a:normAutofit/>
          </a:bodyPr>
          <a:lstStyle/>
          <a:p>
            <a:pPr marL="457200" indent="-457200">
              <a:buFont typeface="Arial" panose="020B0604020202020204" pitchFamily="34" charset="0"/>
              <a:buChar char="•"/>
            </a:pPr>
            <a:r>
              <a:rPr lang="en-US" dirty="0"/>
              <a:t>There are not specialty specific rules for CV formatting</a:t>
            </a:r>
          </a:p>
          <a:p>
            <a:pPr marL="457200" indent="-457200">
              <a:buFont typeface="Arial" panose="020B0604020202020204" pitchFamily="34" charset="0"/>
              <a:buChar char="•"/>
            </a:pPr>
            <a:r>
              <a:rPr lang="en-US" dirty="0"/>
              <a:t>However, experiences you deem more important for your specialty should be highlighted!</a:t>
            </a:r>
          </a:p>
        </p:txBody>
      </p:sp>
      <p:pic>
        <p:nvPicPr>
          <p:cNvPr id="5" name="Picture 4" descr="Pen placed on top of a signature line">
            <a:extLst>
              <a:ext uri="{FF2B5EF4-FFF2-40B4-BE49-F238E27FC236}">
                <a16:creationId xmlns:a16="http://schemas.microsoft.com/office/drawing/2014/main" id="{E03BCAF9-9552-49A6-965D-4355D8AB5C72}"/>
              </a:ext>
            </a:extLst>
          </p:cNvPr>
          <p:cNvPicPr>
            <a:picLocks noChangeAspect="1"/>
          </p:cNvPicPr>
          <p:nvPr/>
        </p:nvPicPr>
        <p:blipFill rotWithShape="1">
          <a:blip r:embed="rId5"/>
          <a:srcRect l="40652" r="-1" b="-1"/>
          <a:stretch/>
        </p:blipFill>
        <p:spPr>
          <a:xfrm>
            <a:off x="6094474" y="10"/>
            <a:ext cx="6097526" cy="6857990"/>
          </a:xfrm>
          <a:prstGeom prst="rect">
            <a:avLst/>
          </a:prstGeom>
        </p:spPr>
      </p:pic>
      <p:pic>
        <p:nvPicPr>
          <p:cNvPr id="4" name="Audio Recording May 17, 2022 at 2:11:11 PM" descr="Audio Recording May 17, 2022 at 2:11:11 PM">
            <a:hlinkClick r:id="" action="ppaction://media"/>
            <a:extLst>
              <a:ext uri="{FF2B5EF4-FFF2-40B4-BE49-F238E27FC236}">
                <a16:creationId xmlns:a16="http://schemas.microsoft.com/office/drawing/2014/main" id="{52947A41-1D14-D864-A6C6-00B5980355C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336792"/>
            <a:ext cx="521206" cy="521207"/>
          </a:xfrm>
          <a:prstGeom prst="rect">
            <a:avLst/>
          </a:prstGeom>
        </p:spPr>
      </p:pic>
    </p:spTree>
    <p:extLst>
      <p:ext uri="{BB962C8B-B14F-4D97-AF65-F5344CB8AC3E}">
        <p14:creationId xmlns:p14="http://schemas.microsoft.com/office/powerpoint/2010/main" val="21777181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45" name="Rectangle 7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Strategies to Proofread Effectively">
            <a:extLst>
              <a:ext uri="{FF2B5EF4-FFF2-40B4-BE49-F238E27FC236}">
                <a16:creationId xmlns:a16="http://schemas.microsoft.com/office/drawing/2014/main" id="{860B46E5-2E87-6FFD-9807-F917797938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74">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E4224-E70B-4A5E-B3B8-058789018888}"/>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7200"/>
              <a:t>Have your CV Reviewed</a:t>
            </a:r>
          </a:p>
        </p:txBody>
      </p:sp>
    </p:spTree>
    <p:extLst>
      <p:ext uri="{BB962C8B-B14F-4D97-AF65-F5344CB8AC3E}">
        <p14:creationId xmlns:p14="http://schemas.microsoft.com/office/powerpoint/2010/main" val="3110758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0ABBD9-C630-6947-947D-B86C1A15B784}"/>
              </a:ext>
            </a:extLst>
          </p:cNvPr>
          <p:cNvSpPr>
            <a:spLocks noGrp="1"/>
          </p:cNvSpPr>
          <p:nvPr>
            <p:ph type="title"/>
          </p:nvPr>
        </p:nvSpPr>
        <p:spPr>
          <a:xfrm>
            <a:off x="960438" y="317499"/>
            <a:ext cx="4500737" cy="2095501"/>
          </a:xfrm>
        </p:spPr>
        <p:txBody>
          <a:bodyPr>
            <a:normAutofit/>
          </a:bodyPr>
          <a:lstStyle/>
          <a:p>
            <a:r>
              <a:rPr lang="en-US">
                <a:solidFill>
                  <a:schemeClr val="tx1"/>
                </a:solidFill>
              </a:rPr>
              <a:t>Objectives</a:t>
            </a:r>
          </a:p>
        </p:txBody>
      </p:sp>
      <p:sp>
        <p:nvSpPr>
          <p:cNvPr id="3" name="Content Placeholder 2">
            <a:extLst>
              <a:ext uri="{FF2B5EF4-FFF2-40B4-BE49-F238E27FC236}">
                <a16:creationId xmlns:a16="http://schemas.microsoft.com/office/drawing/2014/main" id="{4DA9903C-A32F-C54B-A64D-A7B61F0BA493}"/>
              </a:ext>
            </a:extLst>
          </p:cNvPr>
          <p:cNvSpPr>
            <a:spLocks noGrp="1"/>
          </p:cNvSpPr>
          <p:nvPr>
            <p:ph idx="1"/>
          </p:nvPr>
        </p:nvSpPr>
        <p:spPr>
          <a:xfrm>
            <a:off x="958914" y="2079018"/>
            <a:ext cx="4500737" cy="4281207"/>
          </a:xfrm>
        </p:spPr>
        <p:txBody>
          <a:bodyPr anchor="t">
            <a:noAutofit/>
          </a:bodyPr>
          <a:lstStyle/>
          <a:p>
            <a:pPr marL="514350" indent="-514350" fontAlgn="base">
              <a:lnSpc>
                <a:spcPct val="91000"/>
              </a:lnSpc>
              <a:buFont typeface="+mj-lt"/>
              <a:buAutoNum type="arabicParenR"/>
            </a:pPr>
            <a:r>
              <a:rPr lang="en-US" sz="2000" dirty="0"/>
              <a:t>Recognize applicant traits and experiences valued by residency programs.</a:t>
            </a:r>
          </a:p>
          <a:p>
            <a:pPr marL="514350" indent="-514350" fontAlgn="base">
              <a:lnSpc>
                <a:spcPct val="91000"/>
              </a:lnSpc>
              <a:buFont typeface="+mj-lt"/>
              <a:buAutoNum type="arabicParenR"/>
            </a:pPr>
            <a:r>
              <a:rPr lang="en-US" sz="2000" dirty="0"/>
              <a:t>Compare and contrast values among specialties.</a:t>
            </a:r>
          </a:p>
          <a:p>
            <a:pPr marL="514350" indent="-514350" fontAlgn="base">
              <a:lnSpc>
                <a:spcPct val="91000"/>
              </a:lnSpc>
              <a:buFont typeface="+mj-lt"/>
              <a:buAutoNum type="arabicParenR"/>
            </a:pPr>
            <a:r>
              <a:rPr lang="en-US" sz="2000" dirty="0"/>
              <a:t>Identify characteristics of competitive applicants to a chosen specialty.</a:t>
            </a:r>
          </a:p>
          <a:p>
            <a:pPr marL="514350" indent="-514350" fontAlgn="base">
              <a:lnSpc>
                <a:spcPct val="91000"/>
              </a:lnSpc>
              <a:buFont typeface="+mj-lt"/>
              <a:buAutoNum type="arabicParenR"/>
            </a:pPr>
            <a:r>
              <a:rPr lang="en-US" sz="2000" dirty="0"/>
              <a:t>Curate your accomplishments into a refined CV.</a:t>
            </a:r>
          </a:p>
          <a:p>
            <a:pPr marL="514350" indent="-514350" fontAlgn="base">
              <a:lnSpc>
                <a:spcPct val="91000"/>
              </a:lnSpc>
              <a:buFont typeface="+mj-lt"/>
              <a:buAutoNum type="arabicParenR"/>
            </a:pPr>
            <a:r>
              <a:rPr lang="en-US" sz="2000" dirty="0"/>
              <a:t>Target areas for growth.</a:t>
            </a:r>
          </a:p>
          <a:p>
            <a:pPr marL="514350" indent="-514350" fontAlgn="base">
              <a:lnSpc>
                <a:spcPct val="91000"/>
              </a:lnSpc>
              <a:buFont typeface="+mj-lt"/>
              <a:buAutoNum type="arabicParenR"/>
            </a:pPr>
            <a:r>
              <a:rPr lang="en-US" sz="2000" dirty="0"/>
              <a:t>Create personalized goals.</a:t>
            </a:r>
          </a:p>
        </p:txBody>
      </p:sp>
      <p:pic>
        <p:nvPicPr>
          <p:cNvPr id="12" name="Picture 11" descr="A wall painted with an arrow and a dartboard">
            <a:extLst>
              <a:ext uri="{FF2B5EF4-FFF2-40B4-BE49-F238E27FC236}">
                <a16:creationId xmlns:a16="http://schemas.microsoft.com/office/drawing/2014/main" id="{AC6B5538-3C0F-C4CA-D525-9D57C84257D5}"/>
              </a:ext>
            </a:extLst>
          </p:cNvPr>
          <p:cNvPicPr>
            <a:picLocks noChangeAspect="1"/>
          </p:cNvPicPr>
          <p:nvPr/>
        </p:nvPicPr>
        <p:blipFill rotWithShape="1">
          <a:blip r:embed="rId5"/>
          <a:srcRect l="36428"/>
          <a:stretch/>
        </p:blipFill>
        <p:spPr>
          <a:xfrm>
            <a:off x="6094474" y="10"/>
            <a:ext cx="6097526" cy="6857990"/>
          </a:xfrm>
          <a:prstGeom prst="rect">
            <a:avLst/>
          </a:prstGeom>
        </p:spPr>
      </p:pic>
      <p:pic>
        <p:nvPicPr>
          <p:cNvPr id="4" name="Audio Recording Mar 28, 2022 at 5:52:36 PM" descr="Audio Recording Mar 28, 2022 at 5:52:36 PM">
            <a:hlinkClick r:id="" action="ppaction://media"/>
            <a:extLst>
              <a:ext uri="{FF2B5EF4-FFF2-40B4-BE49-F238E27FC236}">
                <a16:creationId xmlns:a16="http://schemas.microsoft.com/office/drawing/2014/main" id="{C11EAD5F-860D-A749-8F45-5C688E9297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336792"/>
            <a:ext cx="521207" cy="521207"/>
          </a:xfrm>
          <a:prstGeom prst="rect">
            <a:avLst/>
          </a:prstGeom>
        </p:spPr>
      </p:pic>
    </p:spTree>
    <p:extLst>
      <p:ext uri="{BB962C8B-B14F-4D97-AF65-F5344CB8AC3E}">
        <p14:creationId xmlns:p14="http://schemas.microsoft.com/office/powerpoint/2010/main" val="15820786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rt on bullseye">
            <a:extLst>
              <a:ext uri="{FF2B5EF4-FFF2-40B4-BE49-F238E27FC236}">
                <a16:creationId xmlns:a16="http://schemas.microsoft.com/office/drawing/2014/main" id="{8AD24128-3565-44FB-22AD-2F6FD8ADFA81}"/>
              </a:ext>
            </a:extLst>
          </p:cNvPr>
          <p:cNvPicPr>
            <a:picLocks noChangeAspect="1"/>
          </p:cNvPicPr>
          <p:nvPr/>
        </p:nvPicPr>
        <p:blipFill rotWithShape="1">
          <a:blip r:embed="rId3"/>
          <a:srcRect r="-1" b="15708"/>
          <a:stretch/>
        </p:blipFill>
        <p:spPr>
          <a:xfrm>
            <a:off x="1524" y="10"/>
            <a:ext cx="12188952" cy="6857990"/>
          </a:xfrm>
          <a:prstGeom prst="rect">
            <a:avLst/>
          </a:prstGeom>
        </p:spPr>
      </p:pic>
      <p:sp>
        <p:nvSpPr>
          <p:cNvPr id="22" name="Rectangle 21">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11B507-F105-796B-A229-097B3014EA39}"/>
              </a:ext>
            </a:extLst>
          </p:cNvPr>
          <p:cNvSpPr>
            <a:spLocks noGrp="1"/>
          </p:cNvSpPr>
          <p:nvPr>
            <p:ph type="title"/>
          </p:nvPr>
        </p:nvSpPr>
        <p:spPr>
          <a:xfrm>
            <a:off x="960119" y="954156"/>
            <a:ext cx="6858000" cy="3657600"/>
          </a:xfrm>
        </p:spPr>
        <p:txBody>
          <a:bodyPr vert="horz" lIns="91440" tIns="45720" rIns="91440" bIns="45720" rtlCol="0" anchor="ctr">
            <a:normAutofit/>
          </a:bodyPr>
          <a:lstStyle/>
          <a:p>
            <a:r>
              <a:rPr lang="en-US" sz="8800"/>
              <a:t>GOAL SETTING</a:t>
            </a:r>
          </a:p>
        </p:txBody>
      </p:sp>
    </p:spTree>
    <p:extLst>
      <p:ext uri="{BB962C8B-B14F-4D97-AF65-F5344CB8AC3E}">
        <p14:creationId xmlns:p14="http://schemas.microsoft.com/office/powerpoint/2010/main" val="418034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B5B27-4A2C-48FE-A893-DFEB15433E2C}"/>
              </a:ext>
            </a:extLst>
          </p:cNvPr>
          <p:cNvSpPr>
            <a:spLocks noGrp="1"/>
          </p:cNvSpPr>
          <p:nvPr>
            <p:ph type="title"/>
          </p:nvPr>
        </p:nvSpPr>
        <p:spPr>
          <a:xfrm>
            <a:off x="960120" y="317814"/>
            <a:ext cx="10268712" cy="1700784"/>
          </a:xfrm>
        </p:spPr>
        <p:txBody>
          <a:bodyPr>
            <a:normAutofit/>
          </a:bodyPr>
          <a:lstStyle/>
          <a:p>
            <a:pPr algn="ctr"/>
            <a:r>
              <a:rPr lang="en-US" dirty="0"/>
              <a:t>Set Your Goals</a:t>
            </a:r>
          </a:p>
        </p:txBody>
      </p:sp>
      <p:graphicFrame>
        <p:nvGraphicFramePr>
          <p:cNvPr id="5" name="Content Placeholder 2">
            <a:extLst>
              <a:ext uri="{FF2B5EF4-FFF2-40B4-BE49-F238E27FC236}">
                <a16:creationId xmlns:a16="http://schemas.microsoft.com/office/drawing/2014/main" id="{77AF915F-8375-4556-B664-315C830F6C38}"/>
              </a:ext>
            </a:extLst>
          </p:cNvPr>
          <p:cNvGraphicFramePr>
            <a:graphicFrameLocks noGrp="1"/>
          </p:cNvGraphicFramePr>
          <p:nvPr>
            <p:ph idx="1"/>
            <p:extLst>
              <p:ext uri="{D42A27DB-BD31-4B8C-83A1-F6EECF244321}">
                <p14:modId xmlns:p14="http://schemas.microsoft.com/office/powerpoint/2010/main" val="2567174054"/>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May 17, 2022 at 2:17:14 PM" descr="Audio Recording May 17, 2022 at 2:17:14 PM">
            <a:hlinkClick r:id="" action="ppaction://media"/>
            <a:extLst>
              <a:ext uri="{FF2B5EF4-FFF2-40B4-BE49-F238E27FC236}">
                <a16:creationId xmlns:a16="http://schemas.microsoft.com/office/drawing/2014/main" id="{B0AB683E-5563-2EF3-5625-0A79D67DA16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0" y="6336792"/>
            <a:ext cx="517090" cy="517090"/>
          </a:xfrm>
          <a:prstGeom prst="rect">
            <a:avLst/>
          </a:prstGeom>
        </p:spPr>
      </p:pic>
    </p:spTree>
    <p:extLst>
      <p:ext uri="{BB962C8B-B14F-4D97-AF65-F5344CB8AC3E}">
        <p14:creationId xmlns:p14="http://schemas.microsoft.com/office/powerpoint/2010/main" val="9694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C02AF4-D5FB-9543-A54D-DCDC91FD2E12}"/>
              </a:ext>
            </a:extLst>
          </p:cNvPr>
          <p:cNvSpPr>
            <a:spLocks noGrp="1"/>
          </p:cNvSpPr>
          <p:nvPr>
            <p:ph type="title"/>
          </p:nvPr>
        </p:nvSpPr>
        <p:spPr>
          <a:xfrm>
            <a:off x="960438" y="317499"/>
            <a:ext cx="4500737" cy="2095501"/>
          </a:xfrm>
        </p:spPr>
        <p:txBody>
          <a:bodyPr>
            <a:normAutofit/>
          </a:bodyPr>
          <a:lstStyle/>
          <a:p>
            <a:r>
              <a:rPr lang="en-US">
                <a:solidFill>
                  <a:schemeClr val="tx1"/>
                </a:solidFill>
              </a:rPr>
              <a:t>Resources</a:t>
            </a:r>
          </a:p>
        </p:txBody>
      </p:sp>
      <p:sp>
        <p:nvSpPr>
          <p:cNvPr id="3" name="Content Placeholder 2">
            <a:extLst>
              <a:ext uri="{FF2B5EF4-FFF2-40B4-BE49-F238E27FC236}">
                <a16:creationId xmlns:a16="http://schemas.microsoft.com/office/drawing/2014/main" id="{721CE877-07FD-854B-B9A3-0C7F0E615529}"/>
              </a:ext>
            </a:extLst>
          </p:cNvPr>
          <p:cNvSpPr>
            <a:spLocks noGrp="1"/>
          </p:cNvSpPr>
          <p:nvPr>
            <p:ph idx="1"/>
          </p:nvPr>
        </p:nvSpPr>
        <p:spPr>
          <a:xfrm>
            <a:off x="960438" y="2587625"/>
            <a:ext cx="4500737" cy="3594100"/>
          </a:xfrm>
        </p:spPr>
        <p:txBody>
          <a:bodyPr anchor="t">
            <a:normAutofit/>
          </a:bodyPr>
          <a:lstStyle/>
          <a:p>
            <a:pPr marL="457200" indent="-457200">
              <a:lnSpc>
                <a:spcPct val="91000"/>
              </a:lnSpc>
              <a:buFont typeface="Arial" panose="020B0604020202020204" pitchFamily="34" charset="0"/>
              <a:buChar char="•"/>
            </a:pPr>
            <a:r>
              <a:rPr lang="en-US" dirty="0"/>
              <a:t>Goal Setting (click link for directions and examples)</a:t>
            </a:r>
            <a:endParaRPr lang="en-US"/>
          </a:p>
          <a:p>
            <a:pPr marL="731520" lvl="1" indent="-457200">
              <a:lnSpc>
                <a:spcPct val="91000"/>
              </a:lnSpc>
              <a:buFont typeface="Arial" panose="020B0604020202020204" pitchFamily="34" charset="0"/>
              <a:buChar char="•"/>
            </a:pPr>
            <a:r>
              <a:rPr lang="en-US" dirty="0">
                <a:hlinkClick r:id="rId2"/>
              </a:rPr>
              <a:t>SMART</a:t>
            </a:r>
            <a:endParaRPr lang="en-US"/>
          </a:p>
          <a:p>
            <a:pPr marL="731520" lvl="1" indent="-457200">
              <a:lnSpc>
                <a:spcPct val="91000"/>
              </a:lnSpc>
              <a:buFont typeface="Arial" panose="020B0604020202020204" pitchFamily="34" charset="0"/>
              <a:buChar char="•"/>
            </a:pPr>
            <a:r>
              <a:rPr lang="en-US" dirty="0">
                <a:hlinkClick r:id="rId3"/>
              </a:rPr>
              <a:t>WOOP</a:t>
            </a:r>
            <a:endParaRPr lang="en-US"/>
          </a:p>
          <a:p>
            <a:pPr marL="457200" indent="-457200">
              <a:lnSpc>
                <a:spcPct val="91000"/>
              </a:lnSpc>
              <a:buFont typeface="Arial" panose="020B0604020202020204" pitchFamily="34" charset="0"/>
              <a:buChar char="•"/>
            </a:pPr>
            <a:r>
              <a:rPr lang="en-US" dirty="0"/>
              <a:t>Follow-through</a:t>
            </a:r>
            <a:endParaRPr lang="en-US"/>
          </a:p>
          <a:p>
            <a:pPr marL="731520" lvl="1" indent="-457200">
              <a:lnSpc>
                <a:spcPct val="91000"/>
              </a:lnSpc>
              <a:buFont typeface="Arial" panose="020B0604020202020204" pitchFamily="34" charset="0"/>
              <a:buChar char="•"/>
            </a:pPr>
            <a:r>
              <a:rPr lang="en-US" dirty="0">
                <a:hlinkClick r:id="rId4"/>
              </a:rPr>
              <a:t>Goal Buddy</a:t>
            </a:r>
            <a:endParaRPr lang="en-US">
              <a:hlinkClick r:id="rId4"/>
            </a:endParaRPr>
          </a:p>
          <a:p>
            <a:pPr marL="731520" lvl="1" indent="-457200">
              <a:lnSpc>
                <a:spcPct val="91000"/>
              </a:lnSpc>
              <a:buFont typeface="Arial" panose="020B0604020202020204" pitchFamily="34" charset="0"/>
              <a:buChar char="•"/>
            </a:pPr>
            <a:r>
              <a:rPr lang="en-US" dirty="0">
                <a:hlinkClick r:id="rId5"/>
              </a:rPr>
              <a:t>Lifetick</a:t>
            </a:r>
            <a:endParaRPr lang="en-US"/>
          </a:p>
          <a:p>
            <a:pPr marL="731520" lvl="1" indent="-457200">
              <a:lnSpc>
                <a:spcPct val="91000"/>
              </a:lnSpc>
              <a:buFont typeface="Arial" panose="020B0604020202020204" pitchFamily="34" charset="0"/>
              <a:buChar char="•"/>
            </a:pPr>
            <a:r>
              <a:rPr lang="en-US" dirty="0" err="1">
                <a:hlinkClick r:id="rId6"/>
              </a:rPr>
              <a:t>Todoist</a:t>
            </a:r>
            <a:endParaRPr lang="en-US"/>
          </a:p>
        </p:txBody>
      </p:sp>
      <p:pic>
        <p:nvPicPr>
          <p:cNvPr id="7" name="Picture 2" descr="Parents Clipart Parent Meeting - Logo Learning Resource Center, HD Png  Download , Transparent Png Image - PNGitem">
            <a:extLst>
              <a:ext uri="{FF2B5EF4-FFF2-40B4-BE49-F238E27FC236}">
                <a16:creationId xmlns:a16="http://schemas.microsoft.com/office/drawing/2014/main" id="{E68CF559-BBC3-FE6D-D64B-DA8A1249635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35"/>
          <a:stretch/>
        </p:blipFill>
        <p:spPr bwMode="auto">
          <a:xfrm>
            <a:off x="6094474" y="10"/>
            <a:ext cx="609752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1773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1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blong shaped stone">
            <a:extLst>
              <a:ext uri="{FF2B5EF4-FFF2-40B4-BE49-F238E27FC236}">
                <a16:creationId xmlns:a16="http://schemas.microsoft.com/office/drawing/2014/main" id="{CC0A6E20-477D-3B6A-3E88-8A4743E7BBB4}"/>
              </a:ext>
            </a:extLst>
          </p:cNvPr>
          <p:cNvPicPr>
            <a:picLocks noChangeAspect="1"/>
          </p:cNvPicPr>
          <p:nvPr/>
        </p:nvPicPr>
        <p:blipFill rotWithShape="1">
          <a:blip r:embed="rId3"/>
          <a:srcRect t="13913" b="1818"/>
          <a:stretch/>
        </p:blipFill>
        <p:spPr>
          <a:xfrm>
            <a:off x="20" y="10"/>
            <a:ext cx="12191980" cy="6857990"/>
          </a:xfrm>
          <a:prstGeom prst="rect">
            <a:avLst/>
          </a:prstGeom>
        </p:spPr>
      </p:pic>
      <p:sp>
        <p:nvSpPr>
          <p:cNvPr id="26" name="Rectangle 21">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8AD2CC-C4DD-C3B0-E267-A8A7B177B80A}"/>
              </a:ext>
            </a:extLst>
          </p:cNvPr>
          <p:cNvSpPr>
            <a:spLocks noGrp="1"/>
          </p:cNvSpPr>
          <p:nvPr>
            <p:ph type="title"/>
          </p:nvPr>
        </p:nvSpPr>
        <p:spPr>
          <a:xfrm>
            <a:off x="960120" y="3681454"/>
            <a:ext cx="10268712" cy="1550896"/>
          </a:xfrm>
        </p:spPr>
        <p:txBody>
          <a:bodyPr vert="horz" lIns="91440" tIns="45720" rIns="91440" bIns="45720" rtlCol="0" anchor="b">
            <a:normAutofit/>
          </a:bodyPr>
          <a:lstStyle/>
          <a:p>
            <a:pPr algn="ctr"/>
            <a:r>
              <a:rPr lang="en-US" sz="8800">
                <a:solidFill>
                  <a:srgbClr val="FFFFFF"/>
                </a:solidFill>
              </a:rPr>
              <a:t>capstone</a:t>
            </a:r>
          </a:p>
        </p:txBody>
      </p:sp>
    </p:spTree>
    <p:extLst>
      <p:ext uri="{BB962C8B-B14F-4D97-AF65-F5344CB8AC3E}">
        <p14:creationId xmlns:p14="http://schemas.microsoft.com/office/powerpoint/2010/main" val="325518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79E6D-D951-1E25-96B4-ED18B0DC5722}"/>
              </a:ext>
            </a:extLst>
          </p:cNvPr>
          <p:cNvSpPr>
            <a:spLocks noGrp="1"/>
          </p:cNvSpPr>
          <p:nvPr>
            <p:ph type="title"/>
          </p:nvPr>
        </p:nvSpPr>
        <p:spPr>
          <a:xfrm>
            <a:off x="960438" y="317499"/>
            <a:ext cx="4500737" cy="2095501"/>
          </a:xfrm>
        </p:spPr>
        <p:txBody>
          <a:bodyPr vert="horz" lIns="91440" tIns="45720" rIns="91440" bIns="45720" rtlCol="0" anchor="ctr">
            <a:normAutofit/>
          </a:bodyPr>
          <a:lstStyle/>
          <a:p>
            <a:r>
              <a:rPr lang="en-US" kern="1200" cap="all" spc="120" baseline="0">
                <a:solidFill>
                  <a:schemeClr val="tx1"/>
                </a:solidFill>
                <a:latin typeface="+mj-lt"/>
                <a:ea typeface="+mj-ea"/>
                <a:cs typeface="+mj-cs"/>
              </a:rPr>
              <a:t>Narrative</a:t>
            </a:r>
          </a:p>
        </p:txBody>
      </p:sp>
      <p:sp>
        <p:nvSpPr>
          <p:cNvPr id="4" name="TextBox 3">
            <a:extLst>
              <a:ext uri="{FF2B5EF4-FFF2-40B4-BE49-F238E27FC236}">
                <a16:creationId xmlns:a16="http://schemas.microsoft.com/office/drawing/2014/main" id="{E8F82878-4C84-FA57-3C4A-C3B030577A63}"/>
              </a:ext>
            </a:extLst>
          </p:cNvPr>
          <p:cNvSpPr txBox="1"/>
          <p:nvPr/>
        </p:nvSpPr>
        <p:spPr>
          <a:xfrm>
            <a:off x="960438" y="2587625"/>
            <a:ext cx="4500737" cy="3594100"/>
          </a:xfrm>
          <a:prstGeom prst="rect">
            <a:avLst/>
          </a:prstGeom>
        </p:spPr>
        <p:txBody>
          <a:bodyPr vert="horz" lIns="91440" tIns="45720" rIns="91440" bIns="45720" rtlCol="0" anchor="t">
            <a:normAutofit/>
          </a:bodyPr>
          <a:lstStyle/>
          <a:p>
            <a:pPr>
              <a:lnSpc>
                <a:spcPct val="101000"/>
              </a:lnSpc>
              <a:spcAft>
                <a:spcPts val="600"/>
              </a:spcAft>
            </a:pPr>
            <a:r>
              <a:rPr lang="en-US" sz="2800" spc="50" dirty="0"/>
              <a:t>Think about skills or qualities you possess, challenges you’ve overcome, or experiences you’ve had that will help you succeed as a physician within your intended specialty.</a:t>
            </a:r>
          </a:p>
        </p:txBody>
      </p:sp>
      <p:pic>
        <p:nvPicPr>
          <p:cNvPr id="9218" name="Picture 2" descr="Scribble Cliparts - Workbook Clipart PNG Image | Transparent PNG Free  Download on SeekPNG">
            <a:extLst>
              <a:ext uri="{FF2B5EF4-FFF2-40B4-BE49-F238E27FC236}">
                <a16:creationId xmlns:a16="http://schemas.microsoft.com/office/drawing/2014/main" id="{29DD701A-1CEA-EC62-16D2-42EB25A2AF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24" r="19214"/>
          <a:stretch/>
        </p:blipFill>
        <p:spPr bwMode="auto">
          <a:xfrm>
            <a:off x="6094474" y="10"/>
            <a:ext cx="609752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May 17, 2022 at 2:23:03 PM" descr="Audio Recording May 17, 2022 at 2:23:03 PM">
            <a:hlinkClick r:id="" action="ppaction://media"/>
            <a:extLst>
              <a:ext uri="{FF2B5EF4-FFF2-40B4-BE49-F238E27FC236}">
                <a16:creationId xmlns:a16="http://schemas.microsoft.com/office/drawing/2014/main" id="{D4C648A7-8B7E-0BD9-BB52-31B78693E0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336792"/>
            <a:ext cx="521207" cy="521207"/>
          </a:xfrm>
          <a:prstGeom prst="rect">
            <a:avLst/>
          </a:prstGeom>
        </p:spPr>
      </p:pic>
    </p:spTree>
    <p:extLst>
      <p:ext uri="{BB962C8B-B14F-4D97-AF65-F5344CB8AC3E}">
        <p14:creationId xmlns:p14="http://schemas.microsoft.com/office/powerpoint/2010/main" val="272999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457471-8D0E-5846-910D-6C3167DF8FF1}"/>
              </a:ext>
            </a:extLst>
          </p:cNvPr>
          <p:cNvSpPr>
            <a:spLocks noGrp="1"/>
          </p:cNvSpPr>
          <p:nvPr>
            <p:ph type="title"/>
          </p:nvPr>
        </p:nvSpPr>
        <p:spPr>
          <a:xfrm>
            <a:off x="960121" y="1240403"/>
            <a:ext cx="5943600" cy="2941983"/>
          </a:xfrm>
        </p:spPr>
        <p:txBody>
          <a:bodyPr vert="horz" lIns="91440" tIns="45720" rIns="91440" bIns="45720" rtlCol="0" anchor="ctr">
            <a:normAutofit/>
          </a:bodyPr>
          <a:lstStyle/>
          <a:p>
            <a:r>
              <a:rPr lang="en-US" sz="8800">
                <a:solidFill>
                  <a:schemeClr val="tx1"/>
                </a:solidFill>
              </a:rPr>
              <a:t>GOAL Check-Ins</a:t>
            </a:r>
          </a:p>
        </p:txBody>
      </p:sp>
      <p:sp>
        <p:nvSpPr>
          <p:cNvPr id="3" name="Content Placeholder 2">
            <a:extLst>
              <a:ext uri="{FF2B5EF4-FFF2-40B4-BE49-F238E27FC236}">
                <a16:creationId xmlns:a16="http://schemas.microsoft.com/office/drawing/2014/main" id="{9247200E-1EC4-E948-9AD9-23B457484067}"/>
              </a:ext>
            </a:extLst>
          </p:cNvPr>
          <p:cNvSpPr>
            <a:spLocks noGrp="1"/>
          </p:cNvSpPr>
          <p:nvPr>
            <p:ph idx="1"/>
          </p:nvPr>
        </p:nvSpPr>
        <p:spPr>
          <a:xfrm>
            <a:off x="960120" y="5206247"/>
            <a:ext cx="10268712" cy="1013577"/>
          </a:xfrm>
        </p:spPr>
        <p:txBody>
          <a:bodyPr vert="horz" lIns="91440" tIns="45720" rIns="91440" bIns="45720" rtlCol="0">
            <a:normAutofit/>
          </a:bodyPr>
          <a:lstStyle/>
          <a:p>
            <a:r>
              <a:rPr lang="en-US" sz="3600" dirty="0">
                <a:solidFill>
                  <a:schemeClr val="bg1"/>
                </a:solidFill>
              </a:rPr>
              <a:t>Within Subsequent Modules</a:t>
            </a:r>
          </a:p>
        </p:txBody>
      </p:sp>
      <p:pic>
        <p:nvPicPr>
          <p:cNvPr id="7" name="Graphic 6" descr="Checkmark">
            <a:extLst>
              <a:ext uri="{FF2B5EF4-FFF2-40B4-BE49-F238E27FC236}">
                <a16:creationId xmlns:a16="http://schemas.microsoft.com/office/drawing/2014/main" id="{D446821A-0DE4-49DA-89A9-BADD854C5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8205" y="1289905"/>
            <a:ext cx="2665258" cy="2665258"/>
          </a:xfrm>
          <a:prstGeom prst="rect">
            <a:avLst/>
          </a:prstGeom>
        </p:spPr>
      </p:pic>
      <p:pic>
        <p:nvPicPr>
          <p:cNvPr id="4" name="Audio Recording May 17, 2022 at 2:24:35 PM" descr="Audio Recording May 17, 2022 at 2:24:35 PM">
            <a:hlinkClick r:id="" action="ppaction://media"/>
            <a:extLst>
              <a:ext uri="{FF2B5EF4-FFF2-40B4-BE49-F238E27FC236}">
                <a16:creationId xmlns:a16="http://schemas.microsoft.com/office/drawing/2014/main" id="{400F3FB8-7F2A-29B8-695C-C9B434B1B59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3" y="6336792"/>
            <a:ext cx="521207" cy="521207"/>
          </a:xfrm>
          <a:prstGeom prst="rect">
            <a:avLst/>
          </a:prstGeom>
        </p:spPr>
      </p:pic>
    </p:spTree>
    <p:extLst>
      <p:ext uri="{BB962C8B-B14F-4D97-AF65-F5344CB8AC3E}">
        <p14:creationId xmlns:p14="http://schemas.microsoft.com/office/powerpoint/2010/main" val="22184800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BC World Service - CrowdScience, How did eyes evolve?">
            <a:extLst>
              <a:ext uri="{FF2B5EF4-FFF2-40B4-BE49-F238E27FC236}">
                <a16:creationId xmlns:a16="http://schemas.microsoft.com/office/drawing/2014/main" id="{F78C4B87-F087-814D-8F5B-D13D3CB11B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695" r="22292"/>
          <a:stretch/>
        </p:blipFill>
        <p:spPr bwMode="auto">
          <a:xfrm>
            <a:off x="6094474" y="10"/>
            <a:ext cx="6097526"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335AAF2A-69A8-440F-9334-85F1689E7C0A}"/>
              </a:ext>
            </a:extLst>
          </p:cNvPr>
          <p:cNvGraphicFramePr>
            <a:graphicFrameLocks noGrp="1"/>
          </p:cNvGraphicFramePr>
          <p:nvPr>
            <p:ph idx="1"/>
            <p:extLst>
              <p:ext uri="{D42A27DB-BD31-4B8C-83A1-F6EECF244321}">
                <p14:modId xmlns:p14="http://schemas.microsoft.com/office/powerpoint/2010/main" val="1179680188"/>
              </p:ext>
            </p:extLst>
          </p:nvPr>
        </p:nvGraphicFramePr>
        <p:xfrm>
          <a:off x="971478" y="2095501"/>
          <a:ext cx="4500737" cy="35941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le 1">
            <a:extLst>
              <a:ext uri="{FF2B5EF4-FFF2-40B4-BE49-F238E27FC236}">
                <a16:creationId xmlns:a16="http://schemas.microsoft.com/office/drawing/2014/main" id="{A0E4C35D-7A14-4638-94A5-542B1B2809C0}"/>
              </a:ext>
            </a:extLst>
          </p:cNvPr>
          <p:cNvSpPr>
            <a:spLocks noGrp="1"/>
          </p:cNvSpPr>
          <p:nvPr>
            <p:ph type="title"/>
          </p:nvPr>
        </p:nvSpPr>
        <p:spPr>
          <a:xfrm>
            <a:off x="349218" y="0"/>
            <a:ext cx="6928503" cy="2095501"/>
          </a:xfrm>
        </p:spPr>
        <p:txBody>
          <a:bodyPr>
            <a:normAutofit/>
          </a:bodyPr>
          <a:lstStyle/>
          <a:p>
            <a:r>
              <a:rPr lang="en-US" dirty="0">
                <a:solidFill>
                  <a:schemeClr val="tx1"/>
                </a:solidFill>
              </a:rPr>
              <a:t>Quick look Ahead</a:t>
            </a:r>
          </a:p>
        </p:txBody>
      </p:sp>
      <p:pic>
        <p:nvPicPr>
          <p:cNvPr id="4" name="Audio Recording Apr 22, 2022 at 10:21:11 AM" descr="Audio Recording Apr 22, 2022 at 10:21:11 AM">
            <a:hlinkClick r:id="" action="ppaction://media"/>
            <a:extLst>
              <a:ext uri="{FF2B5EF4-FFF2-40B4-BE49-F238E27FC236}">
                <a16:creationId xmlns:a16="http://schemas.microsoft.com/office/drawing/2014/main" id="{186ADA57-0CEE-DC88-1D0F-16ED7B9355E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0" y="6336792"/>
            <a:ext cx="521207" cy="521207"/>
          </a:xfrm>
          <a:prstGeom prst="rect">
            <a:avLst/>
          </a:prstGeom>
        </p:spPr>
      </p:pic>
    </p:spTree>
    <p:extLst>
      <p:ext uri="{BB962C8B-B14F-4D97-AF65-F5344CB8AC3E}">
        <p14:creationId xmlns:p14="http://schemas.microsoft.com/office/powerpoint/2010/main" val="14266939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Is Time? A Simple Explanation">
            <a:extLst>
              <a:ext uri="{FF2B5EF4-FFF2-40B4-BE49-F238E27FC236}">
                <a16:creationId xmlns:a16="http://schemas.microsoft.com/office/drawing/2014/main" id="{A2A5D3C0-53F5-434C-962F-B0E1B21AC7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731" r="-1" b="7977"/>
          <a:stretch/>
        </p:blipFill>
        <p:spPr bwMode="auto">
          <a:xfrm>
            <a:off x="1524" y="10"/>
            <a:ext cx="1218895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FF3D57-4F17-43DD-8B8A-7D135A21AF3C}"/>
              </a:ext>
            </a:extLst>
          </p:cNvPr>
          <p:cNvSpPr>
            <a:spLocks noGrp="1"/>
          </p:cNvSpPr>
          <p:nvPr>
            <p:ph type="title"/>
          </p:nvPr>
        </p:nvSpPr>
        <p:spPr>
          <a:xfrm>
            <a:off x="6677023" y="990599"/>
            <a:ext cx="4857751" cy="1563989"/>
          </a:xfrm>
        </p:spPr>
        <p:txBody>
          <a:bodyPr>
            <a:normAutofit/>
          </a:bodyPr>
          <a:lstStyle/>
          <a:p>
            <a:r>
              <a:rPr lang="en-US" sz="5100"/>
              <a:t>Time Allotment</a:t>
            </a:r>
          </a:p>
        </p:txBody>
      </p:sp>
      <p:sp>
        <p:nvSpPr>
          <p:cNvPr id="75" name="Rectangle 74">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4492CB0-5EB8-47C2-8EDB-1060BE81C0A1}"/>
              </a:ext>
            </a:extLst>
          </p:cNvPr>
          <p:cNvSpPr>
            <a:spLocks noGrp="1"/>
          </p:cNvSpPr>
          <p:nvPr>
            <p:ph idx="1"/>
          </p:nvPr>
        </p:nvSpPr>
        <p:spPr>
          <a:xfrm>
            <a:off x="6677024" y="3071909"/>
            <a:ext cx="4924426" cy="2795492"/>
          </a:xfrm>
        </p:spPr>
        <p:txBody>
          <a:bodyPr vert="horz" lIns="91440" tIns="45720" rIns="91440" bIns="45720" rtlCol="0">
            <a:normAutofit/>
          </a:bodyPr>
          <a:lstStyle/>
          <a:p>
            <a:pPr marL="457200" indent="-457200">
              <a:lnSpc>
                <a:spcPct val="91000"/>
              </a:lnSpc>
              <a:buChar char="•"/>
            </a:pPr>
            <a:r>
              <a:rPr lang="en-US" sz="2000"/>
              <a:t>Reflection: 5 minutes</a:t>
            </a:r>
          </a:p>
          <a:p>
            <a:pPr marL="457200" indent="-457200">
              <a:lnSpc>
                <a:spcPct val="91000"/>
              </a:lnSpc>
              <a:buChar char="•"/>
            </a:pPr>
            <a:r>
              <a:rPr lang="en-US" sz="2000"/>
              <a:t>Specialty Information: 15 minutes</a:t>
            </a:r>
          </a:p>
          <a:p>
            <a:pPr marL="457200" indent="-457200">
              <a:lnSpc>
                <a:spcPct val="91000"/>
              </a:lnSpc>
              <a:buChar char="•"/>
            </a:pPr>
            <a:r>
              <a:rPr lang="en-US" sz="2000"/>
              <a:t>CV Development: 45 minutes</a:t>
            </a:r>
          </a:p>
          <a:p>
            <a:pPr marL="457200" indent="-457200">
              <a:lnSpc>
                <a:spcPct val="91000"/>
              </a:lnSpc>
              <a:buChar char="•"/>
            </a:pPr>
            <a:r>
              <a:rPr lang="en-US" sz="2000"/>
              <a:t>Goal Setting: 15 minutes</a:t>
            </a:r>
          </a:p>
          <a:p>
            <a:pPr marL="457200" indent="-457200">
              <a:lnSpc>
                <a:spcPct val="91000"/>
              </a:lnSpc>
              <a:buChar char="•"/>
            </a:pPr>
            <a:r>
              <a:rPr lang="en-US" sz="2000"/>
              <a:t>Capstone: 15 minutes</a:t>
            </a:r>
          </a:p>
          <a:p>
            <a:pPr marL="457200" indent="-457200">
              <a:lnSpc>
                <a:spcPct val="91000"/>
              </a:lnSpc>
              <a:buChar char="•"/>
            </a:pPr>
            <a:r>
              <a:rPr lang="en-US" sz="2000"/>
              <a:t>Total: 95 minutes</a:t>
            </a:r>
          </a:p>
        </p:txBody>
      </p:sp>
      <p:pic>
        <p:nvPicPr>
          <p:cNvPr id="4" name="Audio Recording May 17, 2022 at 2:34:50 PM" descr="Audio Recording May 17, 2022 at 2:34:50 PM">
            <a:hlinkClick r:id="" action="ppaction://media"/>
            <a:extLst>
              <a:ext uri="{FF2B5EF4-FFF2-40B4-BE49-F238E27FC236}">
                <a16:creationId xmlns:a16="http://schemas.microsoft.com/office/drawing/2014/main" id="{E64924FC-2C2A-D1AE-64A0-28C7722C95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336792"/>
            <a:ext cx="521207" cy="521207"/>
          </a:xfrm>
          <a:prstGeom prst="rect">
            <a:avLst/>
          </a:prstGeom>
        </p:spPr>
      </p:pic>
    </p:spTree>
    <p:extLst>
      <p:ext uri="{BB962C8B-B14F-4D97-AF65-F5344CB8AC3E}">
        <p14:creationId xmlns:p14="http://schemas.microsoft.com/office/powerpoint/2010/main" val="11500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flection of a building">
            <a:extLst>
              <a:ext uri="{FF2B5EF4-FFF2-40B4-BE49-F238E27FC236}">
                <a16:creationId xmlns:a16="http://schemas.microsoft.com/office/drawing/2014/main" id="{7070FBAF-A5B9-6428-0909-D950A871012D}"/>
              </a:ext>
            </a:extLst>
          </p:cNvPr>
          <p:cNvPicPr>
            <a:picLocks noChangeAspect="1"/>
          </p:cNvPicPr>
          <p:nvPr/>
        </p:nvPicPr>
        <p:blipFill rotWithShape="1">
          <a:blip r:embed="rId3"/>
          <a:srcRect b="15730"/>
          <a:stretch/>
        </p:blipFill>
        <p:spPr>
          <a:xfrm>
            <a:off x="-3047" y="10"/>
            <a:ext cx="12191999" cy="6857990"/>
          </a:xfrm>
          <a:prstGeom prst="rect">
            <a:avLst/>
          </a:prstGeom>
        </p:spPr>
      </p:pic>
      <p:sp>
        <p:nvSpPr>
          <p:cNvPr id="25" name="Rectangle 2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8E0EB6-3D1C-7610-1E65-F3560764832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6600" b="1" cap="all" spc="120" dirty="0">
                <a:solidFill>
                  <a:srgbClr val="FFFFFF"/>
                </a:solidFill>
                <a:latin typeface="Franklin Gothic Medium" panose="020B0603020102020204" pitchFamily="34" charset="0"/>
              </a:rPr>
              <a:t>Reflection</a:t>
            </a:r>
          </a:p>
        </p:txBody>
      </p:sp>
    </p:spTree>
    <p:extLst>
      <p:ext uri="{BB962C8B-B14F-4D97-AF65-F5344CB8AC3E}">
        <p14:creationId xmlns:p14="http://schemas.microsoft.com/office/powerpoint/2010/main" val="101195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134">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Rectangle 136">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Specialty Should I Pick | Medicine | Careers | onthewards">
            <a:extLst>
              <a:ext uri="{FF2B5EF4-FFF2-40B4-BE49-F238E27FC236}">
                <a16:creationId xmlns:a16="http://schemas.microsoft.com/office/drawing/2014/main" id="{C7836B3D-D10B-B942-BE8F-402C8353A3EF}"/>
              </a:ext>
            </a:extLst>
          </p:cNvPr>
          <p:cNvPicPr>
            <a:picLocks noChangeAspect="1" noChangeArrowheads="1"/>
          </p:cNvPicPr>
          <p:nvPr/>
        </p:nvPicPr>
        <p:blipFill rotWithShape="1">
          <a:blip r:embed="rId5">
            <a:alphaModFix amt="60000"/>
            <a:extLst>
              <a:ext uri="{28A0092B-C50C-407E-A947-70E740481C1C}">
                <a14:useLocalDpi xmlns:a14="http://schemas.microsoft.com/office/drawing/2010/main" val="0"/>
              </a:ext>
            </a:extLst>
          </a:blip>
          <a:srcRect b="1394"/>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BE2A72-649B-9C45-8DF4-DC9224C3E876}"/>
              </a:ext>
            </a:extLst>
          </p:cNvPr>
          <p:cNvSpPr>
            <a:spLocks noGrp="1"/>
          </p:cNvSpPr>
          <p:nvPr>
            <p:ph idx="1"/>
          </p:nvPr>
        </p:nvSpPr>
        <p:spPr>
          <a:xfrm>
            <a:off x="187388" y="5199529"/>
            <a:ext cx="3703294" cy="1344705"/>
          </a:xfrm>
          <a:solidFill>
            <a:schemeClr val="bg1"/>
          </a:solidFill>
        </p:spPr>
        <p:txBody>
          <a:bodyPr>
            <a:normAutofit/>
          </a:bodyPr>
          <a:lstStyle/>
          <a:p>
            <a:r>
              <a:rPr lang="en-US" sz="2000" dirty="0">
                <a:solidFill>
                  <a:srgbClr val="0070C0"/>
                </a:solidFill>
                <a:hlinkClick r:id="rId6">
                  <a:extLst>
                    <a:ext uri="{A12FA001-AC4F-418D-AE19-62706E023703}">
                      <ahyp:hlinkClr xmlns:ahyp="http://schemas.microsoft.com/office/drawing/2018/hyperlinkcolor" val="tx"/>
                    </a:ext>
                  </a:extLst>
                </a:hlinkClick>
              </a:rPr>
              <a:t>Careers in Medicine</a:t>
            </a:r>
            <a:endParaRPr lang="en-US" sz="2000" dirty="0">
              <a:solidFill>
                <a:srgbClr val="0070C0"/>
              </a:solidFill>
            </a:endParaRPr>
          </a:p>
          <a:p>
            <a:r>
              <a:rPr lang="en-US" sz="2000" dirty="0"/>
              <a:t>Advising: Contact your school’s advisors</a:t>
            </a:r>
          </a:p>
        </p:txBody>
      </p:sp>
      <p:pic>
        <p:nvPicPr>
          <p:cNvPr id="29" name="Audio Recording Mar 28, 2022 at 5:56:45 PM" descr="Audio Recording Mar 28, 2022 at 5:56:45 PM">
            <a:hlinkClick r:id="" action="ppaction://media"/>
            <a:extLst>
              <a:ext uri="{FF2B5EF4-FFF2-40B4-BE49-F238E27FC236}">
                <a16:creationId xmlns:a16="http://schemas.microsoft.com/office/drawing/2014/main" id="{613AA03E-B3DC-C944-9EF1-38EA699A378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 y="6336792"/>
            <a:ext cx="521207" cy="521207"/>
          </a:xfrm>
          <a:prstGeom prst="rect">
            <a:avLst/>
          </a:prstGeom>
        </p:spPr>
      </p:pic>
    </p:spTree>
    <p:extLst>
      <p:ext uri="{BB962C8B-B14F-4D97-AF65-F5344CB8AC3E}">
        <p14:creationId xmlns:p14="http://schemas.microsoft.com/office/powerpoint/2010/main" val="200068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76"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4848">
                <p:cTn id="7" fill="hold" display="0">
                  <p:stCondLst>
                    <p:cond delay="indefinite"/>
                  </p:stCondLst>
                  <p:endCondLst>
                    <p:cond evt="onStopAudio" delay="0">
                      <p:tgtEl>
                        <p:sldTgt/>
                      </p:tgtEl>
                    </p:cond>
                  </p:endCondLst>
                </p:cTn>
                <p:tgtEl>
                  <p:spTgt spid="2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0"/>
          </a:schemeClr>
        </a:solidFill>
        <a:effectLst/>
      </p:bgPr>
    </p:bg>
    <p:spTree>
      <p:nvGrpSpPr>
        <p:cNvPr id="1" name=""/>
        <p:cNvGrpSpPr/>
        <p:nvPr/>
      </p:nvGrpSpPr>
      <p:grpSpPr>
        <a:xfrm>
          <a:off x="0" y="0"/>
          <a:ext cx="0" cy="0"/>
          <a:chOff x="0" y="0"/>
          <a:chExt cx="0" cy="0"/>
        </a:xfrm>
      </p:grpSpPr>
      <p:pic>
        <p:nvPicPr>
          <p:cNvPr id="1026" name="Picture 2" descr="Reflection Perfection: 60 Photos That Show You How It's Done - Hongkiat">
            <a:extLst>
              <a:ext uri="{FF2B5EF4-FFF2-40B4-BE49-F238E27FC236}">
                <a16:creationId xmlns:a16="http://schemas.microsoft.com/office/drawing/2014/main" id="{E06015AA-FA9A-ED91-9DBB-11A3345DD3D3}"/>
              </a:ext>
            </a:extLst>
          </p:cNvPr>
          <p:cNvPicPr>
            <a:picLocks noChangeAspect="1" noChangeArrowheads="1"/>
          </p:cNvPicPr>
          <p:nvPr/>
        </p:nvPicPr>
        <p:blipFill>
          <a:blip r:embed="rId5">
            <a:alphaModFix amt="25000"/>
            <a:extLst>
              <a:ext uri="{28A0092B-C50C-407E-A947-70E740481C1C}">
                <a14:useLocalDpi xmlns:a14="http://schemas.microsoft.com/office/drawing/2010/main" val="0"/>
              </a:ext>
            </a:extLst>
          </a:blip>
          <a:srcRect/>
          <a:stretch>
            <a:fillRect/>
          </a:stretch>
        </p:blipFill>
        <p:spPr bwMode="auto">
          <a:xfrm>
            <a:off x="-1587" y="939211"/>
            <a:ext cx="12191999" cy="7485592"/>
          </a:xfrm>
          <a:prstGeom prst="rect">
            <a:avLst/>
          </a:prstGeom>
          <a:noFill/>
          <a:extLst>
            <a:ext uri="{909E8E84-426E-40DD-AFC4-6F175D3DCCD1}">
              <a14:hiddenFill xmlns:a14="http://schemas.microsoft.com/office/drawing/2010/main">
                <a:solidFill>
                  <a:srgbClr val="FFFFFF"/>
                </a:solidFill>
              </a14:hiddenFill>
            </a:ext>
          </a:extLst>
        </p:spPr>
      </p:pic>
      <p:sp useBgFill="1">
        <p:nvSpPr>
          <p:cNvPr id="27" name="Rectangle 2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9">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7CA306-34C5-46F0-9850-7AB0BCB1D4EE}"/>
              </a:ext>
            </a:extLst>
          </p:cNvPr>
          <p:cNvSpPr>
            <a:spLocks noGrp="1"/>
          </p:cNvSpPr>
          <p:nvPr>
            <p:ph type="title"/>
          </p:nvPr>
        </p:nvSpPr>
        <p:spPr>
          <a:xfrm>
            <a:off x="960120" y="317814"/>
            <a:ext cx="10268712" cy="1700784"/>
          </a:xfrm>
        </p:spPr>
        <p:txBody>
          <a:bodyPr>
            <a:normAutofit/>
          </a:bodyPr>
          <a:lstStyle/>
          <a:p>
            <a:pPr algn="ctr"/>
            <a:r>
              <a:rPr lang="en-US" dirty="0"/>
              <a:t>Self-Reflection</a:t>
            </a:r>
          </a:p>
        </p:txBody>
      </p:sp>
      <p:graphicFrame>
        <p:nvGraphicFramePr>
          <p:cNvPr id="5" name="Content Placeholder 2">
            <a:extLst>
              <a:ext uri="{FF2B5EF4-FFF2-40B4-BE49-F238E27FC236}">
                <a16:creationId xmlns:a16="http://schemas.microsoft.com/office/drawing/2014/main" id="{7D523BD2-FC1F-4CEF-9E42-77E8FEA7C999}"/>
              </a:ext>
            </a:extLst>
          </p:cNvPr>
          <p:cNvGraphicFramePr>
            <a:graphicFrameLocks noGrp="1"/>
          </p:cNvGraphicFramePr>
          <p:nvPr>
            <p:ph idx="1"/>
            <p:extLst>
              <p:ext uri="{D42A27DB-BD31-4B8C-83A1-F6EECF244321}">
                <p14:modId xmlns:p14="http://schemas.microsoft.com/office/powerpoint/2010/main" val="1786595154"/>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Audio Recording Mar 28, 2022 at 6:03:40 PM" descr="Audio Recording Mar 28, 2022 at 6:03:40 PM">
            <a:hlinkClick r:id="" action="ppaction://media"/>
            <a:extLst>
              <a:ext uri="{FF2B5EF4-FFF2-40B4-BE49-F238E27FC236}">
                <a16:creationId xmlns:a16="http://schemas.microsoft.com/office/drawing/2014/main" id="{91A6942A-C4E5-C74F-B22E-35A749DF581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0" y="6336792"/>
            <a:ext cx="521207" cy="521207"/>
          </a:xfrm>
          <a:prstGeom prst="rect">
            <a:avLst/>
          </a:prstGeom>
        </p:spPr>
      </p:pic>
      <p:pic>
        <p:nvPicPr>
          <p:cNvPr id="6" name="Graphic 5" descr="Question Mark with solid fill">
            <a:extLst>
              <a:ext uri="{FF2B5EF4-FFF2-40B4-BE49-F238E27FC236}">
                <a16:creationId xmlns:a16="http://schemas.microsoft.com/office/drawing/2014/main" id="{9AD25569-9361-12A0-36E6-62640ABC66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88824" y="3273073"/>
            <a:ext cx="914400" cy="914400"/>
          </a:xfrm>
          <a:prstGeom prst="rect">
            <a:avLst/>
          </a:prstGeom>
        </p:spPr>
      </p:pic>
    </p:spTree>
    <p:extLst>
      <p:ext uri="{BB962C8B-B14F-4D97-AF65-F5344CB8AC3E}">
        <p14:creationId xmlns:p14="http://schemas.microsoft.com/office/powerpoint/2010/main" val="64907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0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7273">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0" name="Rectangle 136">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51" name="Rectangle 13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ow to Pick a Medical Specialty - maidoodles">
            <a:extLst>
              <a:ext uri="{FF2B5EF4-FFF2-40B4-BE49-F238E27FC236}">
                <a16:creationId xmlns:a16="http://schemas.microsoft.com/office/drawing/2014/main" id="{1B7B6B29-8883-FB11-F5FF-551BC628C7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48" b="3240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2" name="Rectangle 140">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3170D-4E49-62F7-6259-9935CE9348CC}"/>
              </a:ext>
            </a:extLst>
          </p:cNvPr>
          <p:cNvSpPr>
            <a:spLocks noGrp="1"/>
          </p:cNvSpPr>
          <p:nvPr>
            <p:ph type="title"/>
          </p:nvPr>
        </p:nvSpPr>
        <p:spPr>
          <a:xfrm>
            <a:off x="960438" y="1486894"/>
            <a:ext cx="10267950" cy="2684004"/>
          </a:xfrm>
        </p:spPr>
        <p:txBody>
          <a:bodyPr vert="horz" lIns="91440" tIns="45720" rIns="91440" bIns="45720" rtlCol="0" anchor="b">
            <a:normAutofit/>
          </a:bodyPr>
          <a:lstStyle/>
          <a:p>
            <a:pPr algn="ctr"/>
            <a:r>
              <a:rPr lang="en-US" sz="8800">
                <a:solidFill>
                  <a:srgbClr val="FFFFFF"/>
                </a:solidFill>
              </a:rPr>
              <a:t>Specialty activity</a:t>
            </a:r>
          </a:p>
        </p:txBody>
      </p:sp>
    </p:spTree>
    <p:extLst>
      <p:ext uri="{BB962C8B-B14F-4D97-AF65-F5344CB8AC3E}">
        <p14:creationId xmlns:p14="http://schemas.microsoft.com/office/powerpoint/2010/main" val="34173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D6234-4F5B-C44E-9A71-780C189D9837}"/>
              </a:ext>
            </a:extLst>
          </p:cNvPr>
          <p:cNvSpPr>
            <a:spLocks noGrp="1"/>
          </p:cNvSpPr>
          <p:nvPr>
            <p:ph type="title"/>
          </p:nvPr>
        </p:nvSpPr>
        <p:spPr>
          <a:xfrm>
            <a:off x="960438" y="317499"/>
            <a:ext cx="4500737" cy="2095501"/>
          </a:xfrm>
        </p:spPr>
        <p:txBody>
          <a:bodyPr>
            <a:normAutofit/>
          </a:bodyPr>
          <a:lstStyle/>
          <a:p>
            <a:r>
              <a:rPr lang="en-US">
                <a:solidFill>
                  <a:schemeClr val="tx1"/>
                </a:solidFill>
              </a:rPr>
              <a:t>Resources</a:t>
            </a:r>
          </a:p>
        </p:txBody>
      </p:sp>
      <p:sp>
        <p:nvSpPr>
          <p:cNvPr id="3" name="Content Placeholder 2">
            <a:extLst>
              <a:ext uri="{FF2B5EF4-FFF2-40B4-BE49-F238E27FC236}">
                <a16:creationId xmlns:a16="http://schemas.microsoft.com/office/drawing/2014/main" id="{133F688C-E862-E849-ACE9-6A152872B89A}"/>
              </a:ext>
            </a:extLst>
          </p:cNvPr>
          <p:cNvSpPr>
            <a:spLocks noGrp="1"/>
          </p:cNvSpPr>
          <p:nvPr>
            <p:ph idx="1"/>
          </p:nvPr>
        </p:nvSpPr>
        <p:spPr>
          <a:xfrm>
            <a:off x="960438" y="2587625"/>
            <a:ext cx="4500737" cy="3594100"/>
          </a:xfrm>
        </p:spPr>
        <p:txBody>
          <a:bodyPr anchor="t">
            <a:normAutofit/>
          </a:bodyPr>
          <a:lstStyle/>
          <a:p>
            <a:pPr marL="457200" indent="-457200">
              <a:buFont typeface="Arial" panose="020B0604020202020204" pitchFamily="34" charset="0"/>
              <a:buChar char="•"/>
            </a:pPr>
            <a:r>
              <a:rPr lang="en-US" dirty="0">
                <a:hlinkClick r:id="rId5"/>
              </a:rPr>
              <a:t>MCW Residency Director Perspectives</a:t>
            </a:r>
            <a:endParaRPr lang="en-US" dirty="0"/>
          </a:p>
          <a:p>
            <a:pPr marL="457200" indent="-457200">
              <a:buFont typeface="Arial" panose="020B0604020202020204" pitchFamily="34" charset="0"/>
              <a:buChar char="•"/>
            </a:pPr>
            <a:r>
              <a:rPr lang="en-US" dirty="0">
                <a:hlinkClick r:id="rId6"/>
              </a:rPr>
              <a:t>2022 Match Results and Data</a:t>
            </a:r>
            <a:endParaRPr lang="en-US" dirty="0"/>
          </a:p>
        </p:txBody>
      </p:sp>
      <p:pic>
        <p:nvPicPr>
          <p:cNvPr id="3074" name="Picture 2" descr="Parents Clipart Parent Meeting - Logo Learning Resource Center, HD Png  Download , Transparent Png Image - PNGitem">
            <a:extLst>
              <a:ext uri="{FF2B5EF4-FFF2-40B4-BE49-F238E27FC236}">
                <a16:creationId xmlns:a16="http://schemas.microsoft.com/office/drawing/2014/main" id="{A76FC38E-CCC0-969A-D06D-8D86370C863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35"/>
          <a:stretch/>
        </p:blipFill>
        <p:spPr bwMode="auto">
          <a:xfrm>
            <a:off x="6094474" y="10"/>
            <a:ext cx="609752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May 17, 2022 at 1:48:56 PM" descr="Audio Recording May 17, 2022 at 1:48:56 PM">
            <a:hlinkClick r:id="" action="ppaction://media"/>
            <a:extLst>
              <a:ext uri="{FF2B5EF4-FFF2-40B4-BE49-F238E27FC236}">
                <a16:creationId xmlns:a16="http://schemas.microsoft.com/office/drawing/2014/main" id="{758883ED-FDE0-9407-D09C-19B7B22C5F3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6336792"/>
            <a:ext cx="521207" cy="521207"/>
          </a:xfrm>
          <a:prstGeom prst="rect">
            <a:avLst/>
          </a:prstGeom>
        </p:spPr>
      </p:pic>
    </p:spTree>
    <p:extLst>
      <p:ext uri="{BB962C8B-B14F-4D97-AF65-F5344CB8AC3E}">
        <p14:creationId xmlns:p14="http://schemas.microsoft.com/office/powerpoint/2010/main" val="9350181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0606">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JuxtaposeVTI">
  <a:themeElements>
    <a:clrScheme name="AnalogousFromDarkSeedRightStep">
      <a:dk1>
        <a:srgbClr val="000000"/>
      </a:dk1>
      <a:lt1>
        <a:srgbClr val="FFFFFF"/>
      </a:lt1>
      <a:dk2>
        <a:srgbClr val="242C41"/>
      </a:dk2>
      <a:lt2>
        <a:srgbClr val="E2E8E2"/>
      </a:lt2>
      <a:accent1>
        <a:srgbClr val="BC4DC3"/>
      </a:accent1>
      <a:accent2>
        <a:srgbClr val="B13B87"/>
      </a:accent2>
      <a:accent3>
        <a:srgbClr val="C34D68"/>
      </a:accent3>
      <a:accent4>
        <a:srgbClr val="B1513B"/>
      </a:accent4>
      <a:accent5>
        <a:srgbClr val="C3944D"/>
      </a:accent5>
      <a:accent6>
        <a:srgbClr val="A6A938"/>
      </a:accent6>
      <a:hlink>
        <a:srgbClr val="3F87BF"/>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{18055449-2193-0947-BBFB-DA5AC0F73915}tf10001120</Template>
  <TotalTime>17555</TotalTime>
  <Words>1203</Words>
  <Application>Microsoft Macintosh PowerPoint</Application>
  <PresentationFormat>Widescreen</PresentationFormat>
  <Paragraphs>141</Paragraphs>
  <Slides>25</Slides>
  <Notes>23</Notes>
  <HiddenSlides>0</HiddenSlides>
  <MMClips>17</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Franklin Gothic Demi Cond</vt:lpstr>
      <vt:lpstr>Franklin Gothic Medium</vt:lpstr>
      <vt:lpstr>Wingdings</vt:lpstr>
      <vt:lpstr>JuxtaposeVTI</vt:lpstr>
      <vt:lpstr>Office Theme</vt:lpstr>
      <vt:lpstr>Biographical Wardrobe: How to successfully represent who you are on Paper</vt:lpstr>
      <vt:lpstr>Objectives</vt:lpstr>
      <vt:lpstr>Quick look Ahead</vt:lpstr>
      <vt:lpstr>Time Allotment</vt:lpstr>
      <vt:lpstr>Reflection</vt:lpstr>
      <vt:lpstr>PowerPoint Presentation</vt:lpstr>
      <vt:lpstr>Self-Reflection</vt:lpstr>
      <vt:lpstr>Specialty activity</vt:lpstr>
      <vt:lpstr>Resources</vt:lpstr>
      <vt:lpstr>Items To Sort</vt:lpstr>
      <vt:lpstr>Two Options For Sorting</vt:lpstr>
      <vt:lpstr>For The Undifferentiated</vt:lpstr>
      <vt:lpstr>For the Decided</vt:lpstr>
      <vt:lpstr>Side Note</vt:lpstr>
      <vt:lpstr>CV Activty</vt:lpstr>
      <vt:lpstr>Resources</vt:lpstr>
      <vt:lpstr>CV Development</vt:lpstr>
      <vt:lpstr>Additional Tip</vt:lpstr>
      <vt:lpstr>Have your CV Reviewed</vt:lpstr>
      <vt:lpstr>GOAL SETTING</vt:lpstr>
      <vt:lpstr>Set Your Goals</vt:lpstr>
      <vt:lpstr>Resources</vt:lpstr>
      <vt:lpstr>capstone</vt:lpstr>
      <vt:lpstr>Narrative</vt:lpstr>
      <vt:lpstr>GOAL Check-Ins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Emelyn Zaworski</cp:lastModifiedBy>
  <cp:revision>227</cp:revision>
  <dcterms:created xsi:type="dcterms:W3CDTF">2021-11-08T23:36:02Z</dcterms:created>
  <dcterms:modified xsi:type="dcterms:W3CDTF">2022-05-23T01:47:23Z</dcterms:modified>
</cp:coreProperties>
</file>