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3.xml" ContentType="application/vnd.openxmlformats-officedocument.presentationml.tags+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4.xml" ContentType="application/vnd.openxmlformats-officedocument.presentationml.tags+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9.xml" ContentType="application/vnd.openxmlformats-officedocument.presentationml.tags+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0.xml" ContentType="application/vnd.openxmlformats-officedocument.presentationml.tags+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41.xml" ContentType="application/vnd.openxmlformats-officedocument.presentationml.tags+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5"/>
  </p:notesMasterIdLst>
  <p:sldIdLst>
    <p:sldId id="256" r:id="rId2"/>
    <p:sldId id="257" r:id="rId3"/>
    <p:sldId id="314" r:id="rId4"/>
    <p:sldId id="258" r:id="rId5"/>
    <p:sldId id="279" r:id="rId6"/>
    <p:sldId id="282" r:id="rId7"/>
    <p:sldId id="280" r:id="rId8"/>
    <p:sldId id="281" r:id="rId9"/>
    <p:sldId id="283" r:id="rId10"/>
    <p:sldId id="270" r:id="rId11"/>
    <p:sldId id="268" r:id="rId12"/>
    <p:sldId id="295" r:id="rId13"/>
    <p:sldId id="322" r:id="rId14"/>
    <p:sldId id="323" r:id="rId15"/>
    <p:sldId id="324" r:id="rId16"/>
    <p:sldId id="284" r:id="rId17"/>
    <p:sldId id="325" r:id="rId18"/>
    <p:sldId id="286" r:id="rId19"/>
    <p:sldId id="287" r:id="rId20"/>
    <p:sldId id="288" r:id="rId21"/>
    <p:sldId id="289" r:id="rId22"/>
    <p:sldId id="290" r:id="rId23"/>
    <p:sldId id="292" r:id="rId24"/>
    <p:sldId id="293" r:id="rId25"/>
    <p:sldId id="267" r:id="rId26"/>
    <p:sldId id="260" r:id="rId27"/>
    <p:sldId id="310" r:id="rId28"/>
    <p:sldId id="311" r:id="rId29"/>
    <p:sldId id="312" r:id="rId30"/>
    <p:sldId id="313" r:id="rId31"/>
    <p:sldId id="296" r:id="rId32"/>
    <p:sldId id="294" r:id="rId33"/>
    <p:sldId id="262" r:id="rId34"/>
    <p:sldId id="297" r:id="rId35"/>
    <p:sldId id="298" r:id="rId36"/>
    <p:sldId id="269" r:id="rId37"/>
    <p:sldId id="299" r:id="rId38"/>
    <p:sldId id="271" r:id="rId39"/>
    <p:sldId id="272" r:id="rId40"/>
    <p:sldId id="273" r:id="rId41"/>
    <p:sldId id="274" r:id="rId42"/>
    <p:sldId id="275" r:id="rId43"/>
    <p:sldId id="276" r:id="rId44"/>
    <p:sldId id="277" r:id="rId45"/>
    <p:sldId id="309" r:id="rId46"/>
    <p:sldId id="305" r:id="rId47"/>
    <p:sldId id="306" r:id="rId48"/>
    <p:sldId id="307" r:id="rId49"/>
    <p:sldId id="266" r:id="rId50"/>
    <p:sldId id="320" r:id="rId51"/>
    <p:sldId id="326" r:id="rId52"/>
    <p:sldId id="327" r:id="rId53"/>
    <p:sldId id="31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 Federico" initials="LF" lastIdx="1" clrIdx="0">
    <p:extLst>
      <p:ext uri="{19B8F6BF-5375-455C-9EA6-DF929625EA0E}">
        <p15:presenceInfo xmlns:p15="http://schemas.microsoft.com/office/powerpoint/2012/main" userId="Lu Federi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1" autoAdjust="0"/>
    <p:restoredTop sz="94747" autoAdjust="0"/>
  </p:normalViewPr>
  <p:slideViewPr>
    <p:cSldViewPr snapToGrid="0">
      <p:cViewPr varScale="1">
        <p:scale>
          <a:sx n="40" d="100"/>
          <a:sy n="40" d="100"/>
        </p:scale>
        <p:origin x="7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08288-C48F-4BFF-93DA-6638291F7B2E}"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C6F0E64F-D122-43F1-8FEE-52069736E10F}">
      <dgm:prSet phldrT="[Text]" custT="1"/>
      <dgm:spPr>
        <a:xfrm>
          <a:off x="1692552" y="3640"/>
          <a:ext cx="3930094" cy="483237"/>
        </a:xfrm>
        <a:prstGeom prst="roundRect">
          <a:avLst>
            <a:gd name="adj" fmla="val 10000"/>
          </a:avLst>
        </a:prstGeom>
      </dgm:spPr>
      <dgm:t>
        <a:bodyPr/>
        <a:lstStyle/>
        <a:p>
          <a:r>
            <a:rPr lang="en-US" sz="1600">
              <a:latin typeface="+mj-lt"/>
              <a:ea typeface="+mn-ea"/>
              <a:cs typeface="+mn-cs"/>
            </a:rPr>
            <a:t>Clear goals </a:t>
          </a:r>
          <a:endParaRPr lang="en-US" sz="1600" dirty="0">
            <a:latin typeface="+mj-lt"/>
            <a:ea typeface="+mn-ea"/>
            <a:cs typeface="+mn-cs"/>
          </a:endParaRPr>
        </a:p>
      </dgm:t>
    </dgm:pt>
    <dgm:pt modelId="{E48031B9-6B50-4B32-AE3B-A7F288540DB1}" type="parTrans" cxnId="{2595C92C-3E0F-4D8A-8CB8-97C6A6CA3CF8}">
      <dgm:prSet/>
      <dgm:spPr/>
      <dgm:t>
        <a:bodyPr/>
        <a:lstStyle/>
        <a:p>
          <a:endParaRPr lang="en-US" sz="1600">
            <a:latin typeface="+mj-lt"/>
          </a:endParaRPr>
        </a:p>
      </dgm:t>
    </dgm:pt>
    <dgm:pt modelId="{22DD6CBB-F989-49D3-BDA9-B82B7F73865F}" type="sibTrans" cxnId="{2595C92C-3E0F-4D8A-8CB8-97C6A6CA3CF8}">
      <dgm:prSet custT="1"/>
      <dgm:spPr>
        <a:xfrm rot="5400000">
          <a:off x="3566992" y="498958"/>
          <a:ext cx="181214" cy="217456"/>
        </a:xfrm>
        <a:prstGeom prst="rightArrow">
          <a:avLst>
            <a:gd name="adj1" fmla="val 60000"/>
            <a:gd name="adj2" fmla="val 50000"/>
          </a:avLst>
        </a:prstGeom>
      </dgm:spPr>
      <dgm:t>
        <a:bodyPr/>
        <a:lstStyle/>
        <a:p>
          <a:endParaRPr lang="en-US" sz="1600">
            <a:solidFill>
              <a:sysClr val="window" lastClr="FFFFFF"/>
            </a:solidFill>
            <a:latin typeface="+mj-lt"/>
            <a:ea typeface="+mn-ea"/>
            <a:cs typeface="+mn-cs"/>
          </a:endParaRPr>
        </a:p>
      </dgm:t>
    </dgm:pt>
    <dgm:pt modelId="{E39E1D76-8EA7-4760-99F3-B0283D570B1E}">
      <dgm:prSet custT="1"/>
      <dgm:spPr>
        <a:xfrm>
          <a:off x="1692552" y="728496"/>
          <a:ext cx="3930094" cy="483237"/>
        </a:xfrm>
        <a:prstGeom prst="roundRect">
          <a:avLst>
            <a:gd name="adj" fmla="val 10000"/>
          </a:avLst>
        </a:prstGeom>
        <a:solidFill>
          <a:schemeClr val="bg1">
            <a:lumMod val="75000"/>
          </a:schemeClr>
        </a:solidFill>
      </dgm:spPr>
      <dgm:t>
        <a:bodyPr/>
        <a:lstStyle/>
        <a:p>
          <a:r>
            <a:rPr lang="en-US" sz="1600">
              <a:latin typeface="+mj-lt"/>
              <a:ea typeface="+mn-ea"/>
              <a:cs typeface="+mn-cs"/>
            </a:rPr>
            <a:t>Adequate preparation </a:t>
          </a:r>
          <a:endParaRPr lang="en-US" sz="1600" dirty="0">
            <a:latin typeface="+mj-lt"/>
            <a:ea typeface="+mn-ea"/>
            <a:cs typeface="+mn-cs"/>
          </a:endParaRPr>
        </a:p>
      </dgm:t>
    </dgm:pt>
    <dgm:pt modelId="{14225392-F437-4C77-BEA4-CFBF15874D36}" type="parTrans" cxnId="{08DC8575-7B96-428E-9733-F00CB63EC869}">
      <dgm:prSet/>
      <dgm:spPr/>
      <dgm:t>
        <a:bodyPr/>
        <a:lstStyle/>
        <a:p>
          <a:endParaRPr lang="en-US" sz="1600">
            <a:latin typeface="+mj-lt"/>
          </a:endParaRPr>
        </a:p>
      </dgm:t>
    </dgm:pt>
    <dgm:pt modelId="{52AE5CE0-5CD6-4393-8A0D-21662173CD2E}" type="sibTrans" cxnId="{08DC8575-7B96-428E-9733-F00CB63EC869}">
      <dgm:prSet custT="1"/>
      <dgm:spPr>
        <a:xfrm rot="5400000">
          <a:off x="3566992" y="1223815"/>
          <a:ext cx="181214" cy="217456"/>
        </a:xfrm>
        <a:prstGeom prst="rightArrow">
          <a:avLst>
            <a:gd name="adj1" fmla="val 60000"/>
            <a:gd name="adj2" fmla="val 50000"/>
          </a:avLst>
        </a:prstGeom>
      </dgm:spPr>
      <dgm:t>
        <a:bodyPr/>
        <a:lstStyle/>
        <a:p>
          <a:endParaRPr lang="en-US" sz="1600">
            <a:solidFill>
              <a:sysClr val="window" lastClr="FFFFFF"/>
            </a:solidFill>
            <a:latin typeface="+mj-lt"/>
            <a:ea typeface="+mn-ea"/>
            <a:cs typeface="+mn-cs"/>
          </a:endParaRPr>
        </a:p>
      </dgm:t>
    </dgm:pt>
    <dgm:pt modelId="{01AF762E-8668-4384-9189-5576D0E126AB}">
      <dgm:prSet custT="1"/>
      <dgm:spPr>
        <a:xfrm>
          <a:off x="1692552" y="1453352"/>
          <a:ext cx="3930094" cy="483237"/>
        </a:xfrm>
        <a:prstGeom prst="roundRect">
          <a:avLst>
            <a:gd name="adj" fmla="val 10000"/>
          </a:avLst>
        </a:prstGeom>
        <a:solidFill>
          <a:schemeClr val="bg1">
            <a:lumMod val="75000"/>
          </a:schemeClr>
        </a:solidFill>
      </dgm:spPr>
      <dgm:t>
        <a:bodyPr/>
        <a:lstStyle/>
        <a:p>
          <a:r>
            <a:rPr lang="en-US" sz="1600">
              <a:latin typeface="+mj-lt"/>
              <a:ea typeface="+mn-ea"/>
              <a:cs typeface="+mn-cs"/>
            </a:rPr>
            <a:t>Appropriate methods </a:t>
          </a:r>
          <a:endParaRPr lang="en-US" sz="1600" dirty="0">
            <a:latin typeface="+mj-lt"/>
            <a:ea typeface="+mn-ea"/>
            <a:cs typeface="+mn-cs"/>
          </a:endParaRPr>
        </a:p>
      </dgm:t>
    </dgm:pt>
    <dgm:pt modelId="{5BCE932A-7089-4679-B897-FC5896BCE506}" type="parTrans" cxnId="{B5F8510B-2B0F-47DF-9EC6-D2B038A5B4E1}">
      <dgm:prSet/>
      <dgm:spPr/>
      <dgm:t>
        <a:bodyPr/>
        <a:lstStyle/>
        <a:p>
          <a:endParaRPr lang="en-US" sz="1600">
            <a:latin typeface="+mj-lt"/>
          </a:endParaRPr>
        </a:p>
      </dgm:t>
    </dgm:pt>
    <dgm:pt modelId="{706F68E5-20BF-4569-B4A5-1D532BB07CCF}" type="sibTrans" cxnId="{B5F8510B-2B0F-47DF-9EC6-D2B038A5B4E1}">
      <dgm:prSet custT="1"/>
      <dgm:spPr>
        <a:xfrm rot="5400000">
          <a:off x="3566992" y="1948671"/>
          <a:ext cx="181214" cy="217456"/>
        </a:xfrm>
        <a:prstGeom prst="rightArrow">
          <a:avLst>
            <a:gd name="adj1" fmla="val 60000"/>
            <a:gd name="adj2" fmla="val 50000"/>
          </a:avLst>
        </a:prstGeom>
      </dgm:spPr>
      <dgm:t>
        <a:bodyPr/>
        <a:lstStyle/>
        <a:p>
          <a:endParaRPr lang="en-US" sz="1600">
            <a:solidFill>
              <a:sysClr val="window" lastClr="FFFFFF"/>
            </a:solidFill>
            <a:latin typeface="+mj-lt"/>
            <a:ea typeface="+mn-ea"/>
            <a:cs typeface="+mn-cs"/>
          </a:endParaRPr>
        </a:p>
      </dgm:t>
    </dgm:pt>
    <dgm:pt modelId="{529D26FD-2FB5-4AF2-8F7E-888143A340C7}">
      <dgm:prSet custT="1"/>
      <dgm:spPr>
        <a:xfrm>
          <a:off x="1692552" y="2178209"/>
          <a:ext cx="3930094" cy="483237"/>
        </a:xfrm>
        <a:prstGeom prst="roundRect">
          <a:avLst>
            <a:gd name="adj" fmla="val 10000"/>
          </a:avLst>
        </a:prstGeom>
        <a:solidFill>
          <a:schemeClr val="bg1">
            <a:lumMod val="75000"/>
          </a:schemeClr>
        </a:solidFill>
      </dgm:spPr>
      <dgm:t>
        <a:bodyPr/>
        <a:lstStyle/>
        <a:p>
          <a:r>
            <a:rPr lang="en-US" sz="1600">
              <a:latin typeface="+mj-lt"/>
              <a:ea typeface="+mn-ea"/>
              <a:cs typeface="+mn-cs"/>
            </a:rPr>
            <a:t>Significant results </a:t>
          </a:r>
          <a:endParaRPr lang="en-US" sz="1600" dirty="0">
            <a:latin typeface="+mj-lt"/>
            <a:ea typeface="+mn-ea"/>
            <a:cs typeface="+mn-cs"/>
          </a:endParaRPr>
        </a:p>
      </dgm:t>
    </dgm:pt>
    <dgm:pt modelId="{B0EE3801-2003-4789-AF83-C4490811DDDC}" type="parTrans" cxnId="{30883D55-543F-407C-8100-3726C60602A5}">
      <dgm:prSet/>
      <dgm:spPr/>
      <dgm:t>
        <a:bodyPr/>
        <a:lstStyle/>
        <a:p>
          <a:endParaRPr lang="en-US" sz="1600">
            <a:latin typeface="+mj-lt"/>
          </a:endParaRPr>
        </a:p>
      </dgm:t>
    </dgm:pt>
    <dgm:pt modelId="{4F8CAF27-3613-46FC-B19A-E098C8685801}" type="sibTrans" cxnId="{30883D55-543F-407C-8100-3726C60602A5}">
      <dgm:prSet custT="1"/>
      <dgm:spPr>
        <a:xfrm rot="5400000">
          <a:off x="3566992" y="2673527"/>
          <a:ext cx="181214" cy="217456"/>
        </a:xfrm>
        <a:prstGeom prst="rightArrow">
          <a:avLst>
            <a:gd name="adj1" fmla="val 60000"/>
            <a:gd name="adj2" fmla="val 50000"/>
          </a:avLst>
        </a:prstGeom>
      </dgm:spPr>
      <dgm:t>
        <a:bodyPr/>
        <a:lstStyle/>
        <a:p>
          <a:endParaRPr lang="en-US" sz="1600">
            <a:solidFill>
              <a:sysClr val="window" lastClr="FFFFFF"/>
            </a:solidFill>
            <a:latin typeface="+mj-lt"/>
            <a:ea typeface="+mn-ea"/>
            <a:cs typeface="+mn-cs"/>
          </a:endParaRPr>
        </a:p>
      </dgm:t>
    </dgm:pt>
    <dgm:pt modelId="{BD75606E-E4E9-408E-86A4-619427A2DEB5}">
      <dgm:prSet custT="1"/>
      <dgm:spPr>
        <a:xfrm>
          <a:off x="1693557" y="2903065"/>
          <a:ext cx="3928084" cy="483237"/>
        </a:xfrm>
        <a:prstGeom prst="roundRect">
          <a:avLst>
            <a:gd name="adj" fmla="val 10000"/>
          </a:avLst>
        </a:prstGeom>
        <a:solidFill>
          <a:schemeClr val="bg1">
            <a:lumMod val="75000"/>
          </a:schemeClr>
        </a:solidFill>
      </dgm:spPr>
      <dgm:t>
        <a:bodyPr/>
        <a:lstStyle/>
        <a:p>
          <a:r>
            <a:rPr lang="en-US" sz="1600">
              <a:latin typeface="+mj-lt"/>
              <a:ea typeface="+mn-ea"/>
              <a:cs typeface="+mn-cs"/>
            </a:rPr>
            <a:t>Effective communication </a:t>
          </a:r>
          <a:endParaRPr lang="en-US" sz="1600" dirty="0">
            <a:latin typeface="+mj-lt"/>
            <a:ea typeface="+mn-ea"/>
            <a:cs typeface="+mn-cs"/>
          </a:endParaRPr>
        </a:p>
      </dgm:t>
    </dgm:pt>
    <dgm:pt modelId="{214F8D0D-D04A-493F-9F70-B389490972E5}" type="parTrans" cxnId="{33F2BE39-E3F1-4AD8-B355-3B6040714417}">
      <dgm:prSet/>
      <dgm:spPr/>
      <dgm:t>
        <a:bodyPr/>
        <a:lstStyle/>
        <a:p>
          <a:endParaRPr lang="en-US" sz="1600">
            <a:latin typeface="+mj-lt"/>
          </a:endParaRPr>
        </a:p>
      </dgm:t>
    </dgm:pt>
    <dgm:pt modelId="{0966E0F0-FE49-452A-BD56-D0CCAB0CAD13}" type="sibTrans" cxnId="{33F2BE39-E3F1-4AD8-B355-3B6040714417}">
      <dgm:prSet custT="1"/>
      <dgm:spPr>
        <a:xfrm rot="5400000">
          <a:off x="3566992" y="3398384"/>
          <a:ext cx="181214" cy="217456"/>
        </a:xfrm>
        <a:prstGeom prst="rightArrow">
          <a:avLst>
            <a:gd name="adj1" fmla="val 60000"/>
            <a:gd name="adj2" fmla="val 50000"/>
          </a:avLst>
        </a:prstGeom>
      </dgm:spPr>
      <dgm:t>
        <a:bodyPr/>
        <a:lstStyle/>
        <a:p>
          <a:endParaRPr lang="en-US" sz="1600">
            <a:solidFill>
              <a:sysClr val="window" lastClr="FFFFFF"/>
            </a:solidFill>
            <a:latin typeface="+mj-lt"/>
            <a:ea typeface="+mn-ea"/>
            <a:cs typeface="+mn-cs"/>
          </a:endParaRPr>
        </a:p>
      </dgm:t>
    </dgm:pt>
    <dgm:pt modelId="{35AD5AC6-E683-4B6A-901F-E1D0199724C3}">
      <dgm:prSet custT="1"/>
      <dgm:spPr>
        <a:xfrm>
          <a:off x="1691644" y="3627922"/>
          <a:ext cx="3931911" cy="483237"/>
        </a:xfrm>
        <a:prstGeom prst="roundRect">
          <a:avLst>
            <a:gd name="adj" fmla="val 10000"/>
          </a:avLst>
        </a:prstGeom>
        <a:solidFill>
          <a:schemeClr val="bg1">
            <a:lumMod val="75000"/>
          </a:schemeClr>
        </a:solidFill>
      </dgm:spPr>
      <dgm:t>
        <a:bodyPr/>
        <a:lstStyle/>
        <a:p>
          <a:r>
            <a:rPr lang="en-US" sz="1600">
              <a:latin typeface="+mj-lt"/>
              <a:ea typeface="+mn-ea"/>
              <a:cs typeface="+mn-cs"/>
            </a:rPr>
            <a:t>Reflective critique </a:t>
          </a:r>
          <a:endParaRPr lang="en-US" sz="1600" dirty="0">
            <a:latin typeface="+mj-lt"/>
            <a:ea typeface="+mn-ea"/>
            <a:cs typeface="+mn-cs"/>
          </a:endParaRPr>
        </a:p>
      </dgm:t>
    </dgm:pt>
    <dgm:pt modelId="{04199C7B-23A0-402C-99EB-C035CC5AFDDA}" type="parTrans" cxnId="{895A8690-1126-43E3-ACE7-9BE749A72DC4}">
      <dgm:prSet/>
      <dgm:spPr/>
      <dgm:t>
        <a:bodyPr/>
        <a:lstStyle/>
        <a:p>
          <a:endParaRPr lang="en-US" sz="1600">
            <a:latin typeface="+mj-lt"/>
          </a:endParaRPr>
        </a:p>
      </dgm:t>
    </dgm:pt>
    <dgm:pt modelId="{3EFD2865-E4F4-4F93-BD72-D13E724E747F}" type="sibTrans" cxnId="{895A8690-1126-43E3-ACE7-9BE749A72DC4}">
      <dgm:prSet/>
      <dgm:spPr/>
      <dgm:t>
        <a:bodyPr/>
        <a:lstStyle/>
        <a:p>
          <a:endParaRPr lang="en-US" sz="1600">
            <a:latin typeface="+mj-lt"/>
          </a:endParaRPr>
        </a:p>
      </dgm:t>
    </dgm:pt>
    <dgm:pt modelId="{4284B411-CFC2-4FFC-A862-04EFC29F3410}" type="pres">
      <dgm:prSet presAssocID="{CA908288-C48F-4BFF-93DA-6638291F7B2E}" presName="linearFlow" presStyleCnt="0">
        <dgm:presLayoutVars>
          <dgm:resizeHandles val="exact"/>
        </dgm:presLayoutVars>
      </dgm:prSet>
      <dgm:spPr/>
    </dgm:pt>
    <dgm:pt modelId="{D46A3CC5-459D-417F-956E-B991556636F2}" type="pres">
      <dgm:prSet presAssocID="{C6F0E64F-D122-43F1-8FEE-52069736E10F}" presName="node" presStyleLbl="node1" presStyleIdx="0" presStyleCnt="6" custScaleX="203321">
        <dgm:presLayoutVars>
          <dgm:bulletEnabled val="1"/>
        </dgm:presLayoutVars>
      </dgm:prSet>
      <dgm:spPr/>
    </dgm:pt>
    <dgm:pt modelId="{56AA2C2A-F473-4413-BC43-9DDE6E21BFC7}" type="pres">
      <dgm:prSet presAssocID="{22DD6CBB-F989-49D3-BDA9-B82B7F73865F}" presName="sibTrans" presStyleLbl="sibTrans2D1" presStyleIdx="0" presStyleCnt="5"/>
      <dgm:spPr/>
    </dgm:pt>
    <dgm:pt modelId="{1B44C9B5-B78B-4B43-B84C-B0D3E56EF72A}" type="pres">
      <dgm:prSet presAssocID="{22DD6CBB-F989-49D3-BDA9-B82B7F73865F}" presName="connectorText" presStyleLbl="sibTrans2D1" presStyleIdx="0" presStyleCnt="5"/>
      <dgm:spPr/>
    </dgm:pt>
    <dgm:pt modelId="{31314642-9603-470D-823E-53061B252AC8}" type="pres">
      <dgm:prSet presAssocID="{E39E1D76-8EA7-4760-99F3-B0283D570B1E}" presName="node" presStyleLbl="node1" presStyleIdx="1" presStyleCnt="6" custScaleX="203321">
        <dgm:presLayoutVars>
          <dgm:bulletEnabled val="1"/>
        </dgm:presLayoutVars>
      </dgm:prSet>
      <dgm:spPr/>
    </dgm:pt>
    <dgm:pt modelId="{D3204754-10EB-4CA6-ACC0-D3C6BD411335}" type="pres">
      <dgm:prSet presAssocID="{52AE5CE0-5CD6-4393-8A0D-21662173CD2E}" presName="sibTrans" presStyleLbl="sibTrans2D1" presStyleIdx="1" presStyleCnt="5"/>
      <dgm:spPr/>
    </dgm:pt>
    <dgm:pt modelId="{8FD7B45B-FF8F-40A4-AF6A-DA69764B6309}" type="pres">
      <dgm:prSet presAssocID="{52AE5CE0-5CD6-4393-8A0D-21662173CD2E}" presName="connectorText" presStyleLbl="sibTrans2D1" presStyleIdx="1" presStyleCnt="5"/>
      <dgm:spPr/>
    </dgm:pt>
    <dgm:pt modelId="{5E98F251-5BE0-489D-A327-FDB09BDD50CD}" type="pres">
      <dgm:prSet presAssocID="{01AF762E-8668-4384-9189-5576D0E126AB}" presName="node" presStyleLbl="node1" presStyleIdx="2" presStyleCnt="6" custScaleX="203321">
        <dgm:presLayoutVars>
          <dgm:bulletEnabled val="1"/>
        </dgm:presLayoutVars>
      </dgm:prSet>
      <dgm:spPr/>
    </dgm:pt>
    <dgm:pt modelId="{28790A50-2356-4819-9D88-A67D66D2F683}" type="pres">
      <dgm:prSet presAssocID="{706F68E5-20BF-4569-B4A5-1D532BB07CCF}" presName="sibTrans" presStyleLbl="sibTrans2D1" presStyleIdx="2" presStyleCnt="5"/>
      <dgm:spPr/>
    </dgm:pt>
    <dgm:pt modelId="{4D963CC0-95F1-451E-9CE0-048B50C4D486}" type="pres">
      <dgm:prSet presAssocID="{706F68E5-20BF-4569-B4A5-1D532BB07CCF}" presName="connectorText" presStyleLbl="sibTrans2D1" presStyleIdx="2" presStyleCnt="5"/>
      <dgm:spPr/>
    </dgm:pt>
    <dgm:pt modelId="{FFD135F7-D29D-450B-858E-6EE9FE5FA703}" type="pres">
      <dgm:prSet presAssocID="{529D26FD-2FB5-4AF2-8F7E-888143A340C7}" presName="node" presStyleLbl="node1" presStyleIdx="3" presStyleCnt="6" custScaleX="203321">
        <dgm:presLayoutVars>
          <dgm:bulletEnabled val="1"/>
        </dgm:presLayoutVars>
      </dgm:prSet>
      <dgm:spPr/>
    </dgm:pt>
    <dgm:pt modelId="{ACCCBEA1-6BD4-4021-9ECB-97C2C62F57CE}" type="pres">
      <dgm:prSet presAssocID="{4F8CAF27-3613-46FC-B19A-E098C8685801}" presName="sibTrans" presStyleLbl="sibTrans2D1" presStyleIdx="3" presStyleCnt="5"/>
      <dgm:spPr/>
    </dgm:pt>
    <dgm:pt modelId="{8D1F5544-808F-4B35-977D-DDAB9423140D}" type="pres">
      <dgm:prSet presAssocID="{4F8CAF27-3613-46FC-B19A-E098C8685801}" presName="connectorText" presStyleLbl="sibTrans2D1" presStyleIdx="3" presStyleCnt="5"/>
      <dgm:spPr/>
    </dgm:pt>
    <dgm:pt modelId="{9AD04580-5F58-4E33-A6E1-885B879DC4A9}" type="pres">
      <dgm:prSet presAssocID="{BD75606E-E4E9-408E-86A4-619427A2DEB5}" presName="node" presStyleLbl="node1" presStyleIdx="4" presStyleCnt="6" custScaleX="203217">
        <dgm:presLayoutVars>
          <dgm:bulletEnabled val="1"/>
        </dgm:presLayoutVars>
      </dgm:prSet>
      <dgm:spPr/>
    </dgm:pt>
    <dgm:pt modelId="{E42B9D52-C060-4B5F-9D79-A047BEEE19B9}" type="pres">
      <dgm:prSet presAssocID="{0966E0F0-FE49-452A-BD56-D0CCAB0CAD13}" presName="sibTrans" presStyleLbl="sibTrans2D1" presStyleIdx="4" presStyleCnt="5"/>
      <dgm:spPr/>
    </dgm:pt>
    <dgm:pt modelId="{FFE3DD18-734B-4836-8CAB-024FB62908DE}" type="pres">
      <dgm:prSet presAssocID="{0966E0F0-FE49-452A-BD56-D0CCAB0CAD13}" presName="connectorText" presStyleLbl="sibTrans2D1" presStyleIdx="4" presStyleCnt="5"/>
      <dgm:spPr/>
    </dgm:pt>
    <dgm:pt modelId="{AFF05C5F-9011-4BEE-9761-4A49AAAE36E1}" type="pres">
      <dgm:prSet presAssocID="{35AD5AC6-E683-4B6A-901F-E1D0199724C3}" presName="node" presStyleLbl="node1" presStyleIdx="5" presStyleCnt="6" custScaleX="203415">
        <dgm:presLayoutVars>
          <dgm:bulletEnabled val="1"/>
        </dgm:presLayoutVars>
      </dgm:prSet>
      <dgm:spPr/>
    </dgm:pt>
  </dgm:ptLst>
  <dgm:cxnLst>
    <dgm:cxn modelId="{77993C03-4FBB-4735-91C1-08DED6D126B6}" type="presOf" srcId="{0966E0F0-FE49-452A-BD56-D0CCAB0CAD13}" destId="{E42B9D52-C060-4B5F-9D79-A047BEEE19B9}" srcOrd="0" destOrd="0" presId="urn:microsoft.com/office/officeart/2005/8/layout/process2"/>
    <dgm:cxn modelId="{94660D09-7144-4612-8341-3604837B39FE}" type="presOf" srcId="{BD75606E-E4E9-408E-86A4-619427A2DEB5}" destId="{9AD04580-5F58-4E33-A6E1-885B879DC4A9}" srcOrd="0" destOrd="0" presId="urn:microsoft.com/office/officeart/2005/8/layout/process2"/>
    <dgm:cxn modelId="{B5F8510B-2B0F-47DF-9EC6-D2B038A5B4E1}" srcId="{CA908288-C48F-4BFF-93DA-6638291F7B2E}" destId="{01AF762E-8668-4384-9189-5576D0E126AB}" srcOrd="2" destOrd="0" parTransId="{5BCE932A-7089-4679-B897-FC5896BCE506}" sibTransId="{706F68E5-20BF-4569-B4A5-1D532BB07CCF}"/>
    <dgm:cxn modelId="{F1BA1F25-2CE8-49B1-9033-51BB577CB282}" type="presOf" srcId="{529D26FD-2FB5-4AF2-8F7E-888143A340C7}" destId="{FFD135F7-D29D-450B-858E-6EE9FE5FA703}" srcOrd="0" destOrd="0" presId="urn:microsoft.com/office/officeart/2005/8/layout/process2"/>
    <dgm:cxn modelId="{2595C92C-3E0F-4D8A-8CB8-97C6A6CA3CF8}" srcId="{CA908288-C48F-4BFF-93DA-6638291F7B2E}" destId="{C6F0E64F-D122-43F1-8FEE-52069736E10F}" srcOrd="0" destOrd="0" parTransId="{E48031B9-6B50-4B32-AE3B-A7F288540DB1}" sibTransId="{22DD6CBB-F989-49D3-BDA9-B82B7F73865F}"/>
    <dgm:cxn modelId="{33F2BE39-E3F1-4AD8-B355-3B6040714417}" srcId="{CA908288-C48F-4BFF-93DA-6638291F7B2E}" destId="{BD75606E-E4E9-408E-86A4-619427A2DEB5}" srcOrd="4" destOrd="0" parTransId="{214F8D0D-D04A-493F-9F70-B389490972E5}" sibTransId="{0966E0F0-FE49-452A-BD56-D0CCAB0CAD13}"/>
    <dgm:cxn modelId="{E01D363B-0262-4DA1-8234-D8BC44C21F1E}" type="presOf" srcId="{4F8CAF27-3613-46FC-B19A-E098C8685801}" destId="{8D1F5544-808F-4B35-977D-DDAB9423140D}" srcOrd="1" destOrd="0" presId="urn:microsoft.com/office/officeart/2005/8/layout/process2"/>
    <dgm:cxn modelId="{459E504C-BC79-474A-9ADF-5DF64B4E7312}" type="presOf" srcId="{CA908288-C48F-4BFF-93DA-6638291F7B2E}" destId="{4284B411-CFC2-4FFC-A862-04EFC29F3410}" srcOrd="0" destOrd="0" presId="urn:microsoft.com/office/officeart/2005/8/layout/process2"/>
    <dgm:cxn modelId="{D247244F-8C8E-478C-8894-FEB8104CE88A}" type="presOf" srcId="{22DD6CBB-F989-49D3-BDA9-B82B7F73865F}" destId="{1B44C9B5-B78B-4B43-B84C-B0D3E56EF72A}" srcOrd="1" destOrd="0" presId="urn:microsoft.com/office/officeart/2005/8/layout/process2"/>
    <dgm:cxn modelId="{A3BBF170-CADC-4283-8CAD-0EE048F5E249}" type="presOf" srcId="{706F68E5-20BF-4569-B4A5-1D532BB07CCF}" destId="{4D963CC0-95F1-451E-9CE0-048B50C4D486}" srcOrd="1" destOrd="0" presId="urn:microsoft.com/office/officeart/2005/8/layout/process2"/>
    <dgm:cxn modelId="{30883D55-543F-407C-8100-3726C60602A5}" srcId="{CA908288-C48F-4BFF-93DA-6638291F7B2E}" destId="{529D26FD-2FB5-4AF2-8F7E-888143A340C7}" srcOrd="3" destOrd="0" parTransId="{B0EE3801-2003-4789-AF83-C4490811DDDC}" sibTransId="{4F8CAF27-3613-46FC-B19A-E098C8685801}"/>
    <dgm:cxn modelId="{08DC8575-7B96-428E-9733-F00CB63EC869}" srcId="{CA908288-C48F-4BFF-93DA-6638291F7B2E}" destId="{E39E1D76-8EA7-4760-99F3-B0283D570B1E}" srcOrd="1" destOrd="0" parTransId="{14225392-F437-4C77-BEA4-CFBF15874D36}" sibTransId="{52AE5CE0-5CD6-4393-8A0D-21662173CD2E}"/>
    <dgm:cxn modelId="{BB593F81-0A88-42DA-BEF0-97BF7081CD77}" type="presOf" srcId="{22DD6CBB-F989-49D3-BDA9-B82B7F73865F}" destId="{56AA2C2A-F473-4413-BC43-9DDE6E21BFC7}" srcOrd="0" destOrd="0" presId="urn:microsoft.com/office/officeart/2005/8/layout/process2"/>
    <dgm:cxn modelId="{895A8690-1126-43E3-ACE7-9BE749A72DC4}" srcId="{CA908288-C48F-4BFF-93DA-6638291F7B2E}" destId="{35AD5AC6-E683-4B6A-901F-E1D0199724C3}" srcOrd="5" destOrd="0" parTransId="{04199C7B-23A0-402C-99EB-C035CC5AFDDA}" sibTransId="{3EFD2865-E4F4-4F93-BD72-D13E724E747F}"/>
    <dgm:cxn modelId="{7942C490-7EB7-4792-B426-A606ABA08C0F}" type="presOf" srcId="{35AD5AC6-E683-4B6A-901F-E1D0199724C3}" destId="{AFF05C5F-9011-4BEE-9761-4A49AAAE36E1}" srcOrd="0" destOrd="0" presId="urn:microsoft.com/office/officeart/2005/8/layout/process2"/>
    <dgm:cxn modelId="{02A25596-F312-4F58-A8EC-4C00C05CEEDE}" type="presOf" srcId="{E39E1D76-8EA7-4760-99F3-B0283D570B1E}" destId="{31314642-9603-470D-823E-53061B252AC8}" srcOrd="0" destOrd="0" presId="urn:microsoft.com/office/officeart/2005/8/layout/process2"/>
    <dgm:cxn modelId="{826849A1-7A52-4712-A936-C9BF042575FC}" type="presOf" srcId="{C6F0E64F-D122-43F1-8FEE-52069736E10F}" destId="{D46A3CC5-459D-417F-956E-B991556636F2}" srcOrd="0" destOrd="0" presId="urn:microsoft.com/office/officeart/2005/8/layout/process2"/>
    <dgm:cxn modelId="{1B43E4A1-9321-4AE7-8041-7A04CBBEABD4}" type="presOf" srcId="{4F8CAF27-3613-46FC-B19A-E098C8685801}" destId="{ACCCBEA1-6BD4-4021-9ECB-97C2C62F57CE}" srcOrd="0" destOrd="0" presId="urn:microsoft.com/office/officeart/2005/8/layout/process2"/>
    <dgm:cxn modelId="{B0F4EBA2-8CF0-4AD5-9E4E-156CDAC48F15}" type="presOf" srcId="{706F68E5-20BF-4569-B4A5-1D532BB07CCF}" destId="{28790A50-2356-4819-9D88-A67D66D2F683}" srcOrd="0" destOrd="0" presId="urn:microsoft.com/office/officeart/2005/8/layout/process2"/>
    <dgm:cxn modelId="{B0CA8BB5-F35C-412B-BA18-CFE2081113D9}" type="presOf" srcId="{01AF762E-8668-4384-9189-5576D0E126AB}" destId="{5E98F251-5BE0-489D-A327-FDB09BDD50CD}" srcOrd="0" destOrd="0" presId="urn:microsoft.com/office/officeart/2005/8/layout/process2"/>
    <dgm:cxn modelId="{7C1FE8C4-4F97-4BFF-8008-D4688810410D}" type="presOf" srcId="{0966E0F0-FE49-452A-BD56-D0CCAB0CAD13}" destId="{FFE3DD18-734B-4836-8CAB-024FB62908DE}" srcOrd="1" destOrd="0" presId="urn:microsoft.com/office/officeart/2005/8/layout/process2"/>
    <dgm:cxn modelId="{E802DAE5-0027-47D3-8C00-74E5BDFDDE0C}" type="presOf" srcId="{52AE5CE0-5CD6-4393-8A0D-21662173CD2E}" destId="{D3204754-10EB-4CA6-ACC0-D3C6BD411335}" srcOrd="0" destOrd="0" presId="urn:microsoft.com/office/officeart/2005/8/layout/process2"/>
    <dgm:cxn modelId="{9C5D70EF-E712-4B83-9D47-88CB04EB070C}" type="presOf" srcId="{52AE5CE0-5CD6-4393-8A0D-21662173CD2E}" destId="{8FD7B45B-FF8F-40A4-AF6A-DA69764B6309}" srcOrd="1" destOrd="0" presId="urn:microsoft.com/office/officeart/2005/8/layout/process2"/>
    <dgm:cxn modelId="{5F26E2F0-76F9-49EF-8AA5-1C575A1E4CB1}" type="presParOf" srcId="{4284B411-CFC2-4FFC-A862-04EFC29F3410}" destId="{D46A3CC5-459D-417F-956E-B991556636F2}" srcOrd="0" destOrd="0" presId="urn:microsoft.com/office/officeart/2005/8/layout/process2"/>
    <dgm:cxn modelId="{EF651809-E2DF-40FE-BACB-12F591585F7C}" type="presParOf" srcId="{4284B411-CFC2-4FFC-A862-04EFC29F3410}" destId="{56AA2C2A-F473-4413-BC43-9DDE6E21BFC7}" srcOrd="1" destOrd="0" presId="urn:microsoft.com/office/officeart/2005/8/layout/process2"/>
    <dgm:cxn modelId="{AE32D5E1-3E14-4AC5-8A20-88798262B50B}" type="presParOf" srcId="{56AA2C2A-F473-4413-BC43-9DDE6E21BFC7}" destId="{1B44C9B5-B78B-4B43-B84C-B0D3E56EF72A}" srcOrd="0" destOrd="0" presId="urn:microsoft.com/office/officeart/2005/8/layout/process2"/>
    <dgm:cxn modelId="{C49C6E69-B5A7-4EEE-B2D8-E93028240DF6}" type="presParOf" srcId="{4284B411-CFC2-4FFC-A862-04EFC29F3410}" destId="{31314642-9603-470D-823E-53061B252AC8}" srcOrd="2" destOrd="0" presId="urn:microsoft.com/office/officeart/2005/8/layout/process2"/>
    <dgm:cxn modelId="{A15234EC-6C29-4A03-AF8D-309565B5F3FF}" type="presParOf" srcId="{4284B411-CFC2-4FFC-A862-04EFC29F3410}" destId="{D3204754-10EB-4CA6-ACC0-D3C6BD411335}" srcOrd="3" destOrd="0" presId="urn:microsoft.com/office/officeart/2005/8/layout/process2"/>
    <dgm:cxn modelId="{0BEA22ED-00A4-4626-B550-9BA51B813111}" type="presParOf" srcId="{D3204754-10EB-4CA6-ACC0-D3C6BD411335}" destId="{8FD7B45B-FF8F-40A4-AF6A-DA69764B6309}" srcOrd="0" destOrd="0" presId="urn:microsoft.com/office/officeart/2005/8/layout/process2"/>
    <dgm:cxn modelId="{390E0367-5BCB-47E9-9CDB-64A81EAB619E}" type="presParOf" srcId="{4284B411-CFC2-4FFC-A862-04EFC29F3410}" destId="{5E98F251-5BE0-489D-A327-FDB09BDD50CD}" srcOrd="4" destOrd="0" presId="urn:microsoft.com/office/officeart/2005/8/layout/process2"/>
    <dgm:cxn modelId="{6DF9B651-2DAD-4CE8-8D16-D3F27DD782AB}" type="presParOf" srcId="{4284B411-CFC2-4FFC-A862-04EFC29F3410}" destId="{28790A50-2356-4819-9D88-A67D66D2F683}" srcOrd="5" destOrd="0" presId="urn:microsoft.com/office/officeart/2005/8/layout/process2"/>
    <dgm:cxn modelId="{869CAD26-0B71-4C3F-8E7A-4075CA63B5FC}" type="presParOf" srcId="{28790A50-2356-4819-9D88-A67D66D2F683}" destId="{4D963CC0-95F1-451E-9CE0-048B50C4D486}" srcOrd="0" destOrd="0" presId="urn:microsoft.com/office/officeart/2005/8/layout/process2"/>
    <dgm:cxn modelId="{E0A77E2B-E064-48B8-91EA-548B4D23C1F6}" type="presParOf" srcId="{4284B411-CFC2-4FFC-A862-04EFC29F3410}" destId="{FFD135F7-D29D-450B-858E-6EE9FE5FA703}" srcOrd="6" destOrd="0" presId="urn:microsoft.com/office/officeart/2005/8/layout/process2"/>
    <dgm:cxn modelId="{A55A28BD-40B8-4808-8B5D-01E6FECBFA59}" type="presParOf" srcId="{4284B411-CFC2-4FFC-A862-04EFC29F3410}" destId="{ACCCBEA1-6BD4-4021-9ECB-97C2C62F57CE}" srcOrd="7" destOrd="0" presId="urn:microsoft.com/office/officeart/2005/8/layout/process2"/>
    <dgm:cxn modelId="{F4121914-B592-424A-8427-77C3E4931416}" type="presParOf" srcId="{ACCCBEA1-6BD4-4021-9ECB-97C2C62F57CE}" destId="{8D1F5544-808F-4B35-977D-DDAB9423140D}" srcOrd="0" destOrd="0" presId="urn:microsoft.com/office/officeart/2005/8/layout/process2"/>
    <dgm:cxn modelId="{4DE00BA0-ABE6-445B-B836-B9D47C7150E4}" type="presParOf" srcId="{4284B411-CFC2-4FFC-A862-04EFC29F3410}" destId="{9AD04580-5F58-4E33-A6E1-885B879DC4A9}" srcOrd="8" destOrd="0" presId="urn:microsoft.com/office/officeart/2005/8/layout/process2"/>
    <dgm:cxn modelId="{ACE7E3D5-2945-4E78-BBDF-F29F3274903F}" type="presParOf" srcId="{4284B411-CFC2-4FFC-A862-04EFC29F3410}" destId="{E42B9D52-C060-4B5F-9D79-A047BEEE19B9}" srcOrd="9" destOrd="0" presId="urn:microsoft.com/office/officeart/2005/8/layout/process2"/>
    <dgm:cxn modelId="{4BAD7D3B-6E89-4993-A872-0283970BC658}" type="presParOf" srcId="{E42B9D52-C060-4B5F-9D79-A047BEEE19B9}" destId="{FFE3DD18-734B-4836-8CAB-024FB62908DE}" srcOrd="0" destOrd="0" presId="urn:microsoft.com/office/officeart/2005/8/layout/process2"/>
    <dgm:cxn modelId="{0EE0FB5C-8EFA-4B13-A559-A1EDBB04C234}" type="presParOf" srcId="{4284B411-CFC2-4FFC-A862-04EFC29F3410}" destId="{AFF05C5F-9011-4BEE-9761-4A49AAAE36E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74B12B-9341-8941-8F9E-AFB3EA926028}"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5C9F5272-78E2-C24C-87DA-7F2DCD9B1A54}">
      <dgm:prSet phldrT="[Text]"/>
      <dgm:spPr/>
      <dgm:t>
        <a:bodyPr/>
        <a:lstStyle/>
        <a:p>
          <a:r>
            <a:rPr lang="en-US" dirty="0"/>
            <a:t>Data Collection</a:t>
          </a:r>
        </a:p>
      </dgm:t>
    </dgm:pt>
    <dgm:pt modelId="{464E176F-AA9D-7D4F-88B2-C026435AAD90}" type="parTrans" cxnId="{5FB18532-2FAE-414B-A628-F9D14AF67757}">
      <dgm:prSet/>
      <dgm:spPr/>
      <dgm:t>
        <a:bodyPr/>
        <a:lstStyle/>
        <a:p>
          <a:endParaRPr lang="en-US"/>
        </a:p>
      </dgm:t>
    </dgm:pt>
    <dgm:pt modelId="{9BADFDB5-2ECB-F340-8A54-150D0EFC28C4}" type="sibTrans" cxnId="{5FB18532-2FAE-414B-A628-F9D14AF67757}">
      <dgm:prSet/>
      <dgm:spPr/>
      <dgm:t>
        <a:bodyPr/>
        <a:lstStyle/>
        <a:p>
          <a:endParaRPr lang="en-US"/>
        </a:p>
      </dgm:t>
    </dgm:pt>
    <dgm:pt modelId="{D447FF94-D301-B440-878A-CA8575ECCA32}">
      <dgm:prSet phldrT="[Text]" custT="1"/>
      <dgm:spPr/>
      <dgm:t>
        <a:bodyPr/>
        <a:lstStyle/>
        <a:p>
          <a:r>
            <a:rPr lang="en-US" sz="1800" dirty="0"/>
            <a:t>Brief electronic survey at end of each session </a:t>
          </a:r>
        </a:p>
      </dgm:t>
    </dgm:pt>
    <dgm:pt modelId="{DBCAF02C-3C39-5A42-ADE3-389459ECA7D4}" type="parTrans" cxnId="{3021FFDE-9E77-3243-AD8A-99042C337B45}">
      <dgm:prSet/>
      <dgm:spPr/>
      <dgm:t>
        <a:bodyPr/>
        <a:lstStyle/>
        <a:p>
          <a:endParaRPr lang="en-US"/>
        </a:p>
      </dgm:t>
    </dgm:pt>
    <dgm:pt modelId="{E411286A-D86A-F849-B5E7-E97CE828DD81}" type="sibTrans" cxnId="{3021FFDE-9E77-3243-AD8A-99042C337B45}">
      <dgm:prSet/>
      <dgm:spPr/>
      <dgm:t>
        <a:bodyPr/>
        <a:lstStyle/>
        <a:p>
          <a:endParaRPr lang="en-US"/>
        </a:p>
      </dgm:t>
    </dgm:pt>
    <dgm:pt modelId="{AF6E4D18-78BB-794A-96B9-8DC473DEC48D}">
      <dgm:prSet phldrT="[Text]" custT="1"/>
      <dgm:spPr/>
      <dgm:t>
        <a:bodyPr/>
        <a:lstStyle/>
        <a:p>
          <a:r>
            <a:rPr lang="en-US" sz="1800" dirty="0"/>
            <a:t>Detailed survey at end of program</a:t>
          </a:r>
        </a:p>
      </dgm:t>
    </dgm:pt>
    <dgm:pt modelId="{F1A5AB35-37B0-9D43-AE60-3CAE0FEE78BE}" type="parTrans" cxnId="{24F09CDE-A3FE-224C-8AE4-F463EB5BE6C2}">
      <dgm:prSet/>
      <dgm:spPr/>
      <dgm:t>
        <a:bodyPr/>
        <a:lstStyle/>
        <a:p>
          <a:endParaRPr lang="en-US"/>
        </a:p>
      </dgm:t>
    </dgm:pt>
    <dgm:pt modelId="{BCF65C66-FB0C-4B46-95A3-B76C4DA06F3B}" type="sibTrans" cxnId="{24F09CDE-A3FE-224C-8AE4-F463EB5BE6C2}">
      <dgm:prSet/>
      <dgm:spPr/>
      <dgm:t>
        <a:bodyPr/>
        <a:lstStyle/>
        <a:p>
          <a:endParaRPr lang="en-US"/>
        </a:p>
      </dgm:t>
    </dgm:pt>
    <dgm:pt modelId="{4A32855E-BB47-0A4C-8C51-350EA615403F}">
      <dgm:prSet phldrT="[Text]"/>
      <dgm:spPr/>
      <dgm:t>
        <a:bodyPr/>
        <a:lstStyle/>
        <a:p>
          <a:r>
            <a:rPr lang="en-US" dirty="0"/>
            <a:t>Data Analysis</a:t>
          </a:r>
        </a:p>
      </dgm:t>
    </dgm:pt>
    <dgm:pt modelId="{77DE5275-7C0C-274E-80B7-304B33B7D539}" type="parTrans" cxnId="{F2115B82-38D1-0E4A-AECB-E97E1DA8919C}">
      <dgm:prSet/>
      <dgm:spPr/>
      <dgm:t>
        <a:bodyPr/>
        <a:lstStyle/>
        <a:p>
          <a:endParaRPr lang="en-US"/>
        </a:p>
      </dgm:t>
    </dgm:pt>
    <dgm:pt modelId="{F106CBD3-F523-054F-A66D-4EE651CBA0F5}" type="sibTrans" cxnId="{F2115B82-38D1-0E4A-AECB-E97E1DA8919C}">
      <dgm:prSet/>
      <dgm:spPr/>
      <dgm:t>
        <a:bodyPr/>
        <a:lstStyle/>
        <a:p>
          <a:endParaRPr lang="en-US"/>
        </a:p>
      </dgm:t>
    </dgm:pt>
    <dgm:pt modelId="{92E32655-4B07-B74D-BDC5-835396D6A2F1}">
      <dgm:prSet phldrT="[Text]" custT="1"/>
      <dgm:spPr/>
      <dgm:t>
        <a:bodyPr/>
        <a:lstStyle/>
        <a:p>
          <a:r>
            <a:rPr lang="en-US" sz="1800" dirty="0"/>
            <a:t>Descriptive data analysis</a:t>
          </a:r>
        </a:p>
      </dgm:t>
    </dgm:pt>
    <dgm:pt modelId="{21BC6A5F-6999-914C-B46C-2710472B6C8F}" type="parTrans" cxnId="{20286A72-688A-F24E-BF4F-2C2C06673F4A}">
      <dgm:prSet/>
      <dgm:spPr/>
      <dgm:t>
        <a:bodyPr/>
        <a:lstStyle/>
        <a:p>
          <a:endParaRPr lang="en-US"/>
        </a:p>
      </dgm:t>
    </dgm:pt>
    <dgm:pt modelId="{041FA675-25D2-D94B-86E6-F90F53C8C232}" type="sibTrans" cxnId="{20286A72-688A-F24E-BF4F-2C2C06673F4A}">
      <dgm:prSet/>
      <dgm:spPr/>
      <dgm:t>
        <a:bodyPr/>
        <a:lstStyle/>
        <a:p>
          <a:endParaRPr lang="en-US"/>
        </a:p>
      </dgm:t>
    </dgm:pt>
    <dgm:pt modelId="{A455CBC3-1A60-1E47-B503-1CB5BA871A4A}">
      <dgm:prSet phldrT="[Text]"/>
      <dgm:spPr/>
      <dgm:t>
        <a:bodyPr/>
        <a:lstStyle/>
        <a:p>
          <a:r>
            <a:rPr lang="en-US" dirty="0"/>
            <a:t>Reporting of Results</a:t>
          </a:r>
        </a:p>
      </dgm:t>
    </dgm:pt>
    <dgm:pt modelId="{994B70EA-8003-4C46-A2D4-339B24EB58DC}" type="parTrans" cxnId="{C1C321DB-D48D-BD46-83DE-5B69B9F2E01D}">
      <dgm:prSet/>
      <dgm:spPr/>
      <dgm:t>
        <a:bodyPr/>
        <a:lstStyle/>
        <a:p>
          <a:endParaRPr lang="en-US"/>
        </a:p>
      </dgm:t>
    </dgm:pt>
    <dgm:pt modelId="{5D21BADF-77E9-5845-8D1D-24C923E827E0}" type="sibTrans" cxnId="{C1C321DB-D48D-BD46-83DE-5B69B9F2E01D}">
      <dgm:prSet/>
      <dgm:spPr/>
      <dgm:t>
        <a:bodyPr/>
        <a:lstStyle/>
        <a:p>
          <a:endParaRPr lang="en-US"/>
        </a:p>
      </dgm:t>
    </dgm:pt>
    <dgm:pt modelId="{3453DAD9-1DC6-904F-80C4-C0221E4B8237}">
      <dgm:prSet phldrT="[Text]"/>
      <dgm:spPr/>
      <dgm:t>
        <a:bodyPr/>
        <a:lstStyle/>
        <a:p>
          <a:r>
            <a:rPr lang="en-US" dirty="0"/>
            <a:t>Monthly evaluation results distributed to course faculty</a:t>
          </a:r>
        </a:p>
      </dgm:t>
    </dgm:pt>
    <dgm:pt modelId="{7DBDFA38-8AB4-A64F-87F1-BE810C7DF3E3}" type="parTrans" cxnId="{AF1E5536-BE7A-F147-9E4E-D6CB5CBAA0FF}">
      <dgm:prSet/>
      <dgm:spPr/>
      <dgm:t>
        <a:bodyPr/>
        <a:lstStyle/>
        <a:p>
          <a:endParaRPr lang="en-US"/>
        </a:p>
      </dgm:t>
    </dgm:pt>
    <dgm:pt modelId="{CDF15B2D-7660-C348-9F42-7274839AE08B}" type="sibTrans" cxnId="{AF1E5536-BE7A-F147-9E4E-D6CB5CBAA0FF}">
      <dgm:prSet/>
      <dgm:spPr/>
      <dgm:t>
        <a:bodyPr/>
        <a:lstStyle/>
        <a:p>
          <a:endParaRPr lang="en-US"/>
        </a:p>
      </dgm:t>
    </dgm:pt>
    <dgm:pt modelId="{EBF2B491-527C-334B-9C37-AC9610E85F9D}">
      <dgm:prSet phldrT="[Text]"/>
      <dgm:spPr/>
      <dgm:t>
        <a:bodyPr/>
        <a:lstStyle/>
        <a:p>
          <a:r>
            <a:rPr lang="en-US"/>
            <a:t>Peer-reviewed dissemnation </a:t>
          </a:r>
          <a:r>
            <a:rPr lang="en-US" dirty="0"/>
            <a:t>and publication</a:t>
          </a:r>
        </a:p>
      </dgm:t>
    </dgm:pt>
    <dgm:pt modelId="{3B725EA4-D5A5-7E40-88FC-CD1D5845FE2A}" type="parTrans" cxnId="{21EC4AEF-E290-FD42-BF89-AD6A2B32C97E}">
      <dgm:prSet/>
      <dgm:spPr/>
      <dgm:t>
        <a:bodyPr/>
        <a:lstStyle/>
        <a:p>
          <a:endParaRPr lang="en-US"/>
        </a:p>
      </dgm:t>
    </dgm:pt>
    <dgm:pt modelId="{4925B31B-481E-2943-B64C-072A4D6D3EC2}" type="sibTrans" cxnId="{21EC4AEF-E290-FD42-BF89-AD6A2B32C97E}">
      <dgm:prSet/>
      <dgm:spPr/>
      <dgm:t>
        <a:bodyPr/>
        <a:lstStyle/>
        <a:p>
          <a:endParaRPr lang="en-US"/>
        </a:p>
      </dgm:t>
    </dgm:pt>
    <dgm:pt modelId="{B53AAEA6-C3E2-C84F-91AF-8FFD62F1F7C6}">
      <dgm:prSet phldrT="[Text]" custT="1"/>
      <dgm:spPr/>
      <dgm:t>
        <a:bodyPr/>
        <a:lstStyle/>
        <a:p>
          <a:r>
            <a:rPr lang="en-US" sz="1800" dirty="0"/>
            <a:t>360</a:t>
          </a:r>
          <a:r>
            <a:rPr lang="en-US" sz="1800" baseline="30000" dirty="0"/>
            <a:t>0 </a:t>
          </a:r>
          <a:r>
            <a:rPr lang="en-US" sz="1800" baseline="0" dirty="0"/>
            <a:t>pre- and post program</a:t>
          </a:r>
        </a:p>
      </dgm:t>
    </dgm:pt>
    <dgm:pt modelId="{562D080A-A107-0D41-9441-1D3FB9D6C206}" type="parTrans" cxnId="{27A19D89-BC4B-604B-9DF9-211743ABCDC5}">
      <dgm:prSet/>
      <dgm:spPr/>
      <dgm:t>
        <a:bodyPr/>
        <a:lstStyle/>
        <a:p>
          <a:endParaRPr lang="en-US"/>
        </a:p>
      </dgm:t>
    </dgm:pt>
    <dgm:pt modelId="{5C6D95FB-2CBB-334E-80C6-3D574CBD6B1C}" type="sibTrans" cxnId="{27A19D89-BC4B-604B-9DF9-211743ABCDC5}">
      <dgm:prSet/>
      <dgm:spPr/>
      <dgm:t>
        <a:bodyPr/>
        <a:lstStyle/>
        <a:p>
          <a:endParaRPr lang="en-US"/>
        </a:p>
      </dgm:t>
    </dgm:pt>
    <dgm:pt modelId="{F2E9F08C-3D92-534F-B6C6-2F9084162BCD}">
      <dgm:prSet phldrT="[Text]" custT="1"/>
      <dgm:spPr/>
      <dgm:t>
        <a:bodyPr/>
        <a:lstStyle/>
        <a:p>
          <a:r>
            <a:rPr lang="en-US" sz="1800" baseline="0" dirty="0"/>
            <a:t>Long term follow-up survey 12 months post program</a:t>
          </a:r>
        </a:p>
      </dgm:t>
    </dgm:pt>
    <dgm:pt modelId="{7A0E0CF9-4E49-4941-BECC-FF39C0240E95}" type="parTrans" cxnId="{5067CF0B-47EC-2945-813F-0B34A9B62D42}">
      <dgm:prSet/>
      <dgm:spPr/>
      <dgm:t>
        <a:bodyPr/>
        <a:lstStyle/>
        <a:p>
          <a:endParaRPr lang="en-US"/>
        </a:p>
      </dgm:t>
    </dgm:pt>
    <dgm:pt modelId="{790D314E-9495-9046-82F2-F80FB298DE51}" type="sibTrans" cxnId="{5067CF0B-47EC-2945-813F-0B34A9B62D42}">
      <dgm:prSet/>
      <dgm:spPr/>
      <dgm:t>
        <a:bodyPr/>
        <a:lstStyle/>
        <a:p>
          <a:endParaRPr lang="en-US"/>
        </a:p>
      </dgm:t>
    </dgm:pt>
    <dgm:pt modelId="{0904FD6C-8CF2-8342-B036-A4CB478DBE9E}">
      <dgm:prSet phldrT="[Text]" custT="1"/>
      <dgm:spPr/>
      <dgm:t>
        <a:bodyPr/>
        <a:lstStyle/>
        <a:p>
          <a:r>
            <a:rPr lang="en-US" sz="1800" baseline="0" dirty="0"/>
            <a:t>Completion of evaluation reminders</a:t>
          </a:r>
        </a:p>
      </dgm:t>
    </dgm:pt>
    <dgm:pt modelId="{3EA96E79-FC4C-7445-808F-4FA9C17C31AF}" type="parTrans" cxnId="{B8038E49-6BD5-784B-8612-583250D04BA0}">
      <dgm:prSet/>
      <dgm:spPr/>
      <dgm:t>
        <a:bodyPr/>
        <a:lstStyle/>
        <a:p>
          <a:endParaRPr lang="en-US"/>
        </a:p>
      </dgm:t>
    </dgm:pt>
    <dgm:pt modelId="{851D8A41-91E0-164B-819D-E33E9A29970F}" type="sibTrans" cxnId="{B8038E49-6BD5-784B-8612-583250D04BA0}">
      <dgm:prSet/>
      <dgm:spPr/>
      <dgm:t>
        <a:bodyPr/>
        <a:lstStyle/>
        <a:p>
          <a:endParaRPr lang="en-US"/>
        </a:p>
      </dgm:t>
    </dgm:pt>
    <dgm:pt modelId="{7B23A675-0673-DC4F-AF8D-D04131646676}">
      <dgm:prSet phldrT="[Text]" custT="1"/>
      <dgm:spPr/>
      <dgm:t>
        <a:bodyPr/>
        <a:lstStyle/>
        <a:p>
          <a:r>
            <a:rPr lang="en-US" sz="1800" dirty="0"/>
            <a:t>Qualitative and quantitative data analysis</a:t>
          </a:r>
        </a:p>
      </dgm:t>
    </dgm:pt>
    <dgm:pt modelId="{55699B0E-FD67-E044-B00C-E426AE52B7FE}" type="parTrans" cxnId="{F537324C-E4D5-9944-B7C3-3B09B35E6020}">
      <dgm:prSet/>
      <dgm:spPr/>
      <dgm:t>
        <a:bodyPr/>
        <a:lstStyle/>
        <a:p>
          <a:endParaRPr lang="en-US"/>
        </a:p>
      </dgm:t>
    </dgm:pt>
    <dgm:pt modelId="{AD087CA3-5187-144F-8852-DFF37C8FF514}" type="sibTrans" cxnId="{F537324C-E4D5-9944-B7C3-3B09B35E6020}">
      <dgm:prSet/>
      <dgm:spPr/>
      <dgm:t>
        <a:bodyPr/>
        <a:lstStyle/>
        <a:p>
          <a:endParaRPr lang="en-US"/>
        </a:p>
      </dgm:t>
    </dgm:pt>
    <dgm:pt modelId="{3F70498D-A8E8-904D-AA43-0457F01340D8}">
      <dgm:prSet phldrT="[Text]" custT="1"/>
      <dgm:spPr/>
      <dgm:t>
        <a:bodyPr/>
        <a:lstStyle/>
        <a:p>
          <a:r>
            <a:rPr lang="en-US" sz="1800" dirty="0"/>
            <a:t>Statistical consultant if needed</a:t>
          </a:r>
        </a:p>
      </dgm:t>
    </dgm:pt>
    <dgm:pt modelId="{CD5FC4A3-DD35-2044-A632-CF9B0793C8B5}" type="parTrans" cxnId="{3618101E-9491-274C-88CB-083B05C0B871}">
      <dgm:prSet/>
      <dgm:spPr/>
      <dgm:t>
        <a:bodyPr/>
        <a:lstStyle/>
        <a:p>
          <a:endParaRPr lang="en-US"/>
        </a:p>
      </dgm:t>
    </dgm:pt>
    <dgm:pt modelId="{F0FD085E-D5A0-FA46-AF7B-0BE6F51CF411}" type="sibTrans" cxnId="{3618101E-9491-274C-88CB-083B05C0B871}">
      <dgm:prSet/>
      <dgm:spPr/>
      <dgm:t>
        <a:bodyPr/>
        <a:lstStyle/>
        <a:p>
          <a:endParaRPr lang="en-US"/>
        </a:p>
      </dgm:t>
    </dgm:pt>
    <dgm:pt modelId="{D0497C32-DBE9-9444-9E00-F2DFBE5461F1}">
      <dgm:prSet phldrT="[Text]"/>
      <dgm:spPr/>
      <dgm:t>
        <a:bodyPr/>
        <a:lstStyle/>
        <a:p>
          <a:r>
            <a:rPr lang="en-US" dirty="0"/>
            <a:t>Summary evaluations to major stakeholders</a:t>
          </a:r>
        </a:p>
      </dgm:t>
    </dgm:pt>
    <dgm:pt modelId="{10498F4B-2D6D-1B4A-BC22-2D0A344054D5}" type="parTrans" cxnId="{A21771EE-EC31-DD45-854E-403058B66FE2}">
      <dgm:prSet/>
      <dgm:spPr/>
      <dgm:t>
        <a:bodyPr/>
        <a:lstStyle/>
        <a:p>
          <a:endParaRPr lang="en-US"/>
        </a:p>
      </dgm:t>
    </dgm:pt>
    <dgm:pt modelId="{4EFAD67E-22D3-AC47-B8D4-91457EA6F2E8}" type="sibTrans" cxnId="{A21771EE-EC31-DD45-854E-403058B66FE2}">
      <dgm:prSet/>
      <dgm:spPr/>
      <dgm:t>
        <a:bodyPr/>
        <a:lstStyle/>
        <a:p>
          <a:endParaRPr lang="en-US"/>
        </a:p>
      </dgm:t>
    </dgm:pt>
    <dgm:pt modelId="{35F0760A-3A65-F74A-B792-75BC67137445}" type="pres">
      <dgm:prSet presAssocID="{C074B12B-9341-8941-8F9E-AFB3EA926028}" presName="Name0" presStyleCnt="0">
        <dgm:presLayoutVars>
          <dgm:dir/>
          <dgm:animLvl val="lvl"/>
          <dgm:resizeHandles val="exact"/>
        </dgm:presLayoutVars>
      </dgm:prSet>
      <dgm:spPr/>
    </dgm:pt>
    <dgm:pt modelId="{DB3D45A1-753C-C44A-B22F-FE6867B6D0CF}" type="pres">
      <dgm:prSet presAssocID="{5C9F5272-78E2-C24C-87DA-7F2DCD9B1A54}" presName="linNode" presStyleCnt="0"/>
      <dgm:spPr/>
    </dgm:pt>
    <dgm:pt modelId="{5E62F615-0A35-7947-9535-FA2B51D30D88}" type="pres">
      <dgm:prSet presAssocID="{5C9F5272-78E2-C24C-87DA-7F2DCD9B1A54}" presName="parentText" presStyleLbl="node1" presStyleIdx="0" presStyleCnt="3">
        <dgm:presLayoutVars>
          <dgm:chMax val="1"/>
          <dgm:bulletEnabled val="1"/>
        </dgm:presLayoutVars>
      </dgm:prSet>
      <dgm:spPr/>
    </dgm:pt>
    <dgm:pt modelId="{A0C3B8CE-7640-B741-A62D-664DB6B3C65C}" type="pres">
      <dgm:prSet presAssocID="{5C9F5272-78E2-C24C-87DA-7F2DCD9B1A54}" presName="descendantText" presStyleLbl="alignAccFollowNode1" presStyleIdx="0" presStyleCnt="3">
        <dgm:presLayoutVars>
          <dgm:bulletEnabled val="1"/>
        </dgm:presLayoutVars>
      </dgm:prSet>
      <dgm:spPr/>
    </dgm:pt>
    <dgm:pt modelId="{5D3094C1-0218-0F46-A59B-1FFE30591B41}" type="pres">
      <dgm:prSet presAssocID="{9BADFDB5-2ECB-F340-8A54-150D0EFC28C4}" presName="sp" presStyleCnt="0"/>
      <dgm:spPr/>
    </dgm:pt>
    <dgm:pt modelId="{B424320B-0C48-CE4E-9DC8-7BE2FBB4A84F}" type="pres">
      <dgm:prSet presAssocID="{4A32855E-BB47-0A4C-8C51-350EA615403F}" presName="linNode" presStyleCnt="0"/>
      <dgm:spPr/>
    </dgm:pt>
    <dgm:pt modelId="{91EF6A81-FCD1-D74E-B0EB-D3823A50E61F}" type="pres">
      <dgm:prSet presAssocID="{4A32855E-BB47-0A4C-8C51-350EA615403F}" presName="parentText" presStyleLbl="node1" presStyleIdx="1" presStyleCnt="3">
        <dgm:presLayoutVars>
          <dgm:chMax val="1"/>
          <dgm:bulletEnabled val="1"/>
        </dgm:presLayoutVars>
      </dgm:prSet>
      <dgm:spPr/>
    </dgm:pt>
    <dgm:pt modelId="{96579DFA-BBE8-A546-BA0B-008D47B42037}" type="pres">
      <dgm:prSet presAssocID="{4A32855E-BB47-0A4C-8C51-350EA615403F}" presName="descendantText" presStyleLbl="alignAccFollowNode1" presStyleIdx="1" presStyleCnt="3">
        <dgm:presLayoutVars>
          <dgm:bulletEnabled val="1"/>
        </dgm:presLayoutVars>
      </dgm:prSet>
      <dgm:spPr/>
    </dgm:pt>
    <dgm:pt modelId="{46D00E64-2DFE-3045-962C-7AD4C8B3A9E3}" type="pres">
      <dgm:prSet presAssocID="{F106CBD3-F523-054F-A66D-4EE651CBA0F5}" presName="sp" presStyleCnt="0"/>
      <dgm:spPr/>
    </dgm:pt>
    <dgm:pt modelId="{DAA3CA60-3594-C643-97D7-C79DC0BDCE86}" type="pres">
      <dgm:prSet presAssocID="{A455CBC3-1A60-1E47-B503-1CB5BA871A4A}" presName="linNode" presStyleCnt="0"/>
      <dgm:spPr/>
    </dgm:pt>
    <dgm:pt modelId="{58FDA217-BFB4-4C47-90AC-5AF0442E9971}" type="pres">
      <dgm:prSet presAssocID="{A455CBC3-1A60-1E47-B503-1CB5BA871A4A}" presName="parentText" presStyleLbl="node1" presStyleIdx="2" presStyleCnt="3">
        <dgm:presLayoutVars>
          <dgm:chMax val="1"/>
          <dgm:bulletEnabled val="1"/>
        </dgm:presLayoutVars>
      </dgm:prSet>
      <dgm:spPr/>
    </dgm:pt>
    <dgm:pt modelId="{F683FC5C-9FFA-F547-ADA1-7250AB03010B}" type="pres">
      <dgm:prSet presAssocID="{A455CBC3-1A60-1E47-B503-1CB5BA871A4A}" presName="descendantText" presStyleLbl="alignAccFollowNode1" presStyleIdx="2" presStyleCnt="3">
        <dgm:presLayoutVars>
          <dgm:bulletEnabled val="1"/>
        </dgm:presLayoutVars>
      </dgm:prSet>
      <dgm:spPr/>
    </dgm:pt>
  </dgm:ptLst>
  <dgm:cxnLst>
    <dgm:cxn modelId="{988C6102-4F9C-C941-A4D1-F629228C644A}" type="presOf" srcId="{0904FD6C-8CF2-8342-B036-A4CB478DBE9E}" destId="{A0C3B8CE-7640-B741-A62D-664DB6B3C65C}" srcOrd="0" destOrd="4" presId="urn:microsoft.com/office/officeart/2005/8/layout/vList5"/>
    <dgm:cxn modelId="{C69D1D05-CB66-5149-8182-C1352039A128}" type="presOf" srcId="{B53AAEA6-C3E2-C84F-91AF-8FFD62F1F7C6}" destId="{A0C3B8CE-7640-B741-A62D-664DB6B3C65C}" srcOrd="0" destOrd="2" presId="urn:microsoft.com/office/officeart/2005/8/layout/vList5"/>
    <dgm:cxn modelId="{5067CF0B-47EC-2945-813F-0B34A9B62D42}" srcId="{5C9F5272-78E2-C24C-87DA-7F2DCD9B1A54}" destId="{F2E9F08C-3D92-534F-B6C6-2F9084162BCD}" srcOrd="3" destOrd="0" parTransId="{7A0E0CF9-4E49-4941-BECC-FF39C0240E95}" sibTransId="{790D314E-9495-9046-82F2-F80FB298DE51}"/>
    <dgm:cxn modelId="{0D093211-BEAE-4640-9278-C242D514E92F}" type="presOf" srcId="{3453DAD9-1DC6-904F-80C4-C0221E4B8237}" destId="{F683FC5C-9FFA-F547-ADA1-7250AB03010B}" srcOrd="0" destOrd="0" presId="urn:microsoft.com/office/officeart/2005/8/layout/vList5"/>
    <dgm:cxn modelId="{3618101E-9491-274C-88CB-083B05C0B871}" srcId="{4A32855E-BB47-0A4C-8C51-350EA615403F}" destId="{3F70498D-A8E8-904D-AA43-0457F01340D8}" srcOrd="2" destOrd="0" parTransId="{CD5FC4A3-DD35-2044-A632-CF9B0793C8B5}" sibTransId="{F0FD085E-D5A0-FA46-AF7B-0BE6F51CF411}"/>
    <dgm:cxn modelId="{5FB18532-2FAE-414B-A628-F9D14AF67757}" srcId="{C074B12B-9341-8941-8F9E-AFB3EA926028}" destId="{5C9F5272-78E2-C24C-87DA-7F2DCD9B1A54}" srcOrd="0" destOrd="0" parTransId="{464E176F-AA9D-7D4F-88B2-C026435AAD90}" sibTransId="{9BADFDB5-2ECB-F340-8A54-150D0EFC28C4}"/>
    <dgm:cxn modelId="{AF1E5536-BE7A-F147-9E4E-D6CB5CBAA0FF}" srcId="{A455CBC3-1A60-1E47-B503-1CB5BA871A4A}" destId="{3453DAD9-1DC6-904F-80C4-C0221E4B8237}" srcOrd="0" destOrd="0" parTransId="{7DBDFA38-8AB4-A64F-87F1-BE810C7DF3E3}" sibTransId="{CDF15B2D-7660-C348-9F42-7274839AE08B}"/>
    <dgm:cxn modelId="{A99B3C60-6A59-BF43-A916-4551F81164A4}" type="presOf" srcId="{92E32655-4B07-B74D-BDC5-835396D6A2F1}" destId="{96579DFA-BBE8-A546-BA0B-008D47B42037}" srcOrd="0" destOrd="0" presId="urn:microsoft.com/office/officeart/2005/8/layout/vList5"/>
    <dgm:cxn modelId="{B8038E49-6BD5-784B-8612-583250D04BA0}" srcId="{5C9F5272-78E2-C24C-87DA-7F2DCD9B1A54}" destId="{0904FD6C-8CF2-8342-B036-A4CB478DBE9E}" srcOrd="4" destOrd="0" parTransId="{3EA96E79-FC4C-7445-808F-4FA9C17C31AF}" sibTransId="{851D8A41-91E0-164B-819D-E33E9A29970F}"/>
    <dgm:cxn modelId="{F537324C-E4D5-9944-B7C3-3B09B35E6020}" srcId="{4A32855E-BB47-0A4C-8C51-350EA615403F}" destId="{7B23A675-0673-DC4F-AF8D-D04131646676}" srcOrd="1" destOrd="0" parTransId="{55699B0E-FD67-E044-B00C-E426AE52B7FE}" sibTransId="{AD087CA3-5187-144F-8852-DFF37C8FF514}"/>
    <dgm:cxn modelId="{D7BB624E-D62F-9745-AF28-7C2810E32CCF}" type="presOf" srcId="{5C9F5272-78E2-C24C-87DA-7F2DCD9B1A54}" destId="{5E62F615-0A35-7947-9535-FA2B51D30D88}" srcOrd="0" destOrd="0" presId="urn:microsoft.com/office/officeart/2005/8/layout/vList5"/>
    <dgm:cxn modelId="{1C42C26E-229C-AB4C-8AC8-9ECAEAA00358}" type="presOf" srcId="{7B23A675-0673-DC4F-AF8D-D04131646676}" destId="{96579DFA-BBE8-A546-BA0B-008D47B42037}" srcOrd="0" destOrd="1" presId="urn:microsoft.com/office/officeart/2005/8/layout/vList5"/>
    <dgm:cxn modelId="{20286A72-688A-F24E-BF4F-2C2C06673F4A}" srcId="{4A32855E-BB47-0A4C-8C51-350EA615403F}" destId="{92E32655-4B07-B74D-BDC5-835396D6A2F1}" srcOrd="0" destOrd="0" parTransId="{21BC6A5F-6999-914C-B46C-2710472B6C8F}" sibTransId="{041FA675-25D2-D94B-86E6-F90F53C8C232}"/>
    <dgm:cxn modelId="{F2115B82-38D1-0E4A-AECB-E97E1DA8919C}" srcId="{C074B12B-9341-8941-8F9E-AFB3EA926028}" destId="{4A32855E-BB47-0A4C-8C51-350EA615403F}" srcOrd="1" destOrd="0" parTransId="{77DE5275-7C0C-274E-80B7-304B33B7D539}" sibTransId="{F106CBD3-F523-054F-A66D-4EE651CBA0F5}"/>
    <dgm:cxn modelId="{27A19D89-BC4B-604B-9DF9-211743ABCDC5}" srcId="{5C9F5272-78E2-C24C-87DA-7F2DCD9B1A54}" destId="{B53AAEA6-C3E2-C84F-91AF-8FFD62F1F7C6}" srcOrd="2" destOrd="0" parTransId="{562D080A-A107-0D41-9441-1D3FB9D6C206}" sibTransId="{5C6D95FB-2CBB-334E-80C6-3D574CBD6B1C}"/>
    <dgm:cxn modelId="{AEA70290-73FB-5241-947B-1DE539A77FD0}" type="presOf" srcId="{EBF2B491-527C-334B-9C37-AC9610E85F9D}" destId="{F683FC5C-9FFA-F547-ADA1-7250AB03010B}" srcOrd="0" destOrd="2" presId="urn:microsoft.com/office/officeart/2005/8/layout/vList5"/>
    <dgm:cxn modelId="{894D6FA1-EE7B-894C-991A-9EA4660243A1}" type="presOf" srcId="{AF6E4D18-78BB-794A-96B9-8DC473DEC48D}" destId="{A0C3B8CE-7640-B741-A62D-664DB6B3C65C}" srcOrd="0" destOrd="1" presId="urn:microsoft.com/office/officeart/2005/8/layout/vList5"/>
    <dgm:cxn modelId="{AC0604A6-CF49-8448-9B82-2BEFC0A22081}" type="presOf" srcId="{D447FF94-D301-B440-878A-CA8575ECCA32}" destId="{A0C3B8CE-7640-B741-A62D-664DB6B3C65C}" srcOrd="0" destOrd="0" presId="urn:microsoft.com/office/officeart/2005/8/layout/vList5"/>
    <dgm:cxn modelId="{56CCB2A7-8905-B64D-A37D-A399E398C5E4}" type="presOf" srcId="{D0497C32-DBE9-9444-9E00-F2DFBE5461F1}" destId="{F683FC5C-9FFA-F547-ADA1-7250AB03010B}" srcOrd="0" destOrd="1" presId="urn:microsoft.com/office/officeart/2005/8/layout/vList5"/>
    <dgm:cxn modelId="{9D157EC6-0884-EF44-9685-C18CD078DF49}" type="presOf" srcId="{A455CBC3-1A60-1E47-B503-1CB5BA871A4A}" destId="{58FDA217-BFB4-4C47-90AC-5AF0442E9971}" srcOrd="0" destOrd="0" presId="urn:microsoft.com/office/officeart/2005/8/layout/vList5"/>
    <dgm:cxn modelId="{C1C321DB-D48D-BD46-83DE-5B69B9F2E01D}" srcId="{C074B12B-9341-8941-8F9E-AFB3EA926028}" destId="{A455CBC3-1A60-1E47-B503-1CB5BA871A4A}" srcOrd="2" destOrd="0" parTransId="{994B70EA-8003-4C46-A2D4-339B24EB58DC}" sibTransId="{5D21BADF-77E9-5845-8D1D-24C923E827E0}"/>
    <dgm:cxn modelId="{24F09CDE-A3FE-224C-8AE4-F463EB5BE6C2}" srcId="{5C9F5272-78E2-C24C-87DA-7F2DCD9B1A54}" destId="{AF6E4D18-78BB-794A-96B9-8DC473DEC48D}" srcOrd="1" destOrd="0" parTransId="{F1A5AB35-37B0-9D43-AE60-3CAE0FEE78BE}" sibTransId="{BCF65C66-FB0C-4B46-95A3-B76C4DA06F3B}"/>
    <dgm:cxn modelId="{3021FFDE-9E77-3243-AD8A-99042C337B45}" srcId="{5C9F5272-78E2-C24C-87DA-7F2DCD9B1A54}" destId="{D447FF94-D301-B440-878A-CA8575ECCA32}" srcOrd="0" destOrd="0" parTransId="{DBCAF02C-3C39-5A42-ADE3-389459ECA7D4}" sibTransId="{E411286A-D86A-F849-B5E7-E97CE828DD81}"/>
    <dgm:cxn modelId="{B481AEE2-2729-4548-BB2B-2F0BEFE1B580}" type="presOf" srcId="{3F70498D-A8E8-904D-AA43-0457F01340D8}" destId="{96579DFA-BBE8-A546-BA0B-008D47B42037}" srcOrd="0" destOrd="2" presId="urn:microsoft.com/office/officeart/2005/8/layout/vList5"/>
    <dgm:cxn modelId="{A21771EE-EC31-DD45-854E-403058B66FE2}" srcId="{A455CBC3-1A60-1E47-B503-1CB5BA871A4A}" destId="{D0497C32-DBE9-9444-9E00-F2DFBE5461F1}" srcOrd="1" destOrd="0" parTransId="{10498F4B-2D6D-1B4A-BC22-2D0A344054D5}" sibTransId="{4EFAD67E-22D3-AC47-B8D4-91457EA6F2E8}"/>
    <dgm:cxn modelId="{21EC4AEF-E290-FD42-BF89-AD6A2B32C97E}" srcId="{A455CBC3-1A60-1E47-B503-1CB5BA871A4A}" destId="{EBF2B491-527C-334B-9C37-AC9610E85F9D}" srcOrd="2" destOrd="0" parTransId="{3B725EA4-D5A5-7E40-88FC-CD1D5845FE2A}" sibTransId="{4925B31B-481E-2943-B64C-072A4D6D3EC2}"/>
    <dgm:cxn modelId="{CF0E72F0-F0D6-164F-9B01-3DA33FDAF518}" type="presOf" srcId="{F2E9F08C-3D92-534F-B6C6-2F9084162BCD}" destId="{A0C3B8CE-7640-B741-A62D-664DB6B3C65C}" srcOrd="0" destOrd="3" presId="urn:microsoft.com/office/officeart/2005/8/layout/vList5"/>
    <dgm:cxn modelId="{27F932F8-8651-5D4D-AEDA-473F72AF5837}" type="presOf" srcId="{4A32855E-BB47-0A4C-8C51-350EA615403F}" destId="{91EF6A81-FCD1-D74E-B0EB-D3823A50E61F}" srcOrd="0" destOrd="0" presId="urn:microsoft.com/office/officeart/2005/8/layout/vList5"/>
    <dgm:cxn modelId="{B36987FC-67D6-4A40-AC28-D121E38F6569}" type="presOf" srcId="{C074B12B-9341-8941-8F9E-AFB3EA926028}" destId="{35F0760A-3A65-F74A-B792-75BC67137445}" srcOrd="0" destOrd="0" presId="urn:microsoft.com/office/officeart/2005/8/layout/vList5"/>
    <dgm:cxn modelId="{239531FD-45B1-0C4B-9D78-350CAE5131C6}" type="presParOf" srcId="{35F0760A-3A65-F74A-B792-75BC67137445}" destId="{DB3D45A1-753C-C44A-B22F-FE6867B6D0CF}" srcOrd="0" destOrd="0" presId="urn:microsoft.com/office/officeart/2005/8/layout/vList5"/>
    <dgm:cxn modelId="{07EDFE13-E894-EA4A-8FB6-5D77B46653EB}" type="presParOf" srcId="{DB3D45A1-753C-C44A-B22F-FE6867B6D0CF}" destId="{5E62F615-0A35-7947-9535-FA2B51D30D88}" srcOrd="0" destOrd="0" presId="urn:microsoft.com/office/officeart/2005/8/layout/vList5"/>
    <dgm:cxn modelId="{AE9544A9-BC68-4E40-B3D3-DC04B92DBA90}" type="presParOf" srcId="{DB3D45A1-753C-C44A-B22F-FE6867B6D0CF}" destId="{A0C3B8CE-7640-B741-A62D-664DB6B3C65C}" srcOrd="1" destOrd="0" presId="urn:microsoft.com/office/officeart/2005/8/layout/vList5"/>
    <dgm:cxn modelId="{81E40178-F8F3-9948-8D7E-92B294778CE1}" type="presParOf" srcId="{35F0760A-3A65-F74A-B792-75BC67137445}" destId="{5D3094C1-0218-0F46-A59B-1FFE30591B41}" srcOrd="1" destOrd="0" presId="urn:microsoft.com/office/officeart/2005/8/layout/vList5"/>
    <dgm:cxn modelId="{5AFB524F-2521-E049-AE2C-396C076ADB4B}" type="presParOf" srcId="{35F0760A-3A65-F74A-B792-75BC67137445}" destId="{B424320B-0C48-CE4E-9DC8-7BE2FBB4A84F}" srcOrd="2" destOrd="0" presId="urn:microsoft.com/office/officeart/2005/8/layout/vList5"/>
    <dgm:cxn modelId="{7F3EAA89-EB6C-DE48-ADE3-896EB8F1A048}" type="presParOf" srcId="{B424320B-0C48-CE4E-9DC8-7BE2FBB4A84F}" destId="{91EF6A81-FCD1-D74E-B0EB-D3823A50E61F}" srcOrd="0" destOrd="0" presId="urn:microsoft.com/office/officeart/2005/8/layout/vList5"/>
    <dgm:cxn modelId="{0CE47C8D-AC2D-9144-8AF1-C13BE44B27B7}" type="presParOf" srcId="{B424320B-0C48-CE4E-9DC8-7BE2FBB4A84F}" destId="{96579DFA-BBE8-A546-BA0B-008D47B42037}" srcOrd="1" destOrd="0" presId="urn:microsoft.com/office/officeart/2005/8/layout/vList5"/>
    <dgm:cxn modelId="{5B2FE62D-EA1D-A347-A28D-24FFBDFE6D15}" type="presParOf" srcId="{35F0760A-3A65-F74A-B792-75BC67137445}" destId="{46D00E64-2DFE-3045-962C-7AD4C8B3A9E3}" srcOrd="3" destOrd="0" presId="urn:microsoft.com/office/officeart/2005/8/layout/vList5"/>
    <dgm:cxn modelId="{B6CD1307-0E36-6A4F-BB60-9ECA14E9177F}" type="presParOf" srcId="{35F0760A-3A65-F74A-B792-75BC67137445}" destId="{DAA3CA60-3594-C643-97D7-C79DC0BDCE86}" srcOrd="4" destOrd="0" presId="urn:microsoft.com/office/officeart/2005/8/layout/vList5"/>
    <dgm:cxn modelId="{089D48AD-CE38-6946-901B-23FF29C74255}" type="presParOf" srcId="{DAA3CA60-3594-C643-97D7-C79DC0BDCE86}" destId="{58FDA217-BFB4-4C47-90AC-5AF0442E9971}" srcOrd="0" destOrd="0" presId="urn:microsoft.com/office/officeart/2005/8/layout/vList5"/>
    <dgm:cxn modelId="{30D33C95-9927-BD4B-AD20-6E663EDF647D}" type="presParOf" srcId="{DAA3CA60-3594-C643-97D7-C79DC0BDCE86}" destId="{F683FC5C-9FFA-F547-ADA1-7250AB0301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74B12B-9341-8941-8F9E-AFB3EA926028}"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EBF2B491-527C-334B-9C37-AC9610E85F9D}">
      <dgm:prSet phldrT="[Text]"/>
      <dgm:spPr/>
      <dgm:t>
        <a:bodyPr/>
        <a:lstStyle/>
        <a:p>
          <a:r>
            <a:rPr lang="en-US" dirty="0"/>
            <a:t>Ethical Concerns</a:t>
          </a:r>
        </a:p>
      </dgm:t>
    </dgm:pt>
    <dgm:pt modelId="{3B725EA4-D5A5-7E40-88FC-CD1D5845FE2A}" type="parTrans" cxnId="{21EC4AEF-E290-FD42-BF89-AD6A2B32C97E}">
      <dgm:prSet/>
      <dgm:spPr/>
      <dgm:t>
        <a:bodyPr/>
        <a:lstStyle/>
        <a:p>
          <a:endParaRPr lang="en-US"/>
        </a:p>
      </dgm:t>
    </dgm:pt>
    <dgm:pt modelId="{4925B31B-481E-2943-B64C-072A4D6D3EC2}" type="sibTrans" cxnId="{21EC4AEF-E290-FD42-BF89-AD6A2B32C97E}">
      <dgm:prSet/>
      <dgm:spPr/>
      <dgm:t>
        <a:bodyPr/>
        <a:lstStyle/>
        <a:p>
          <a:endParaRPr lang="en-US"/>
        </a:p>
      </dgm:t>
    </dgm:pt>
    <dgm:pt modelId="{CCF0248C-1305-814B-8394-B90FFB68A360}">
      <dgm:prSet phldrT="[Text]" custT="1"/>
      <dgm:spPr/>
      <dgm:t>
        <a:bodyPr/>
        <a:lstStyle/>
        <a:p>
          <a:r>
            <a:rPr lang="en-US" sz="2400" dirty="0"/>
            <a:t>Demographic data</a:t>
          </a:r>
        </a:p>
      </dgm:t>
    </dgm:pt>
    <dgm:pt modelId="{04292A50-EE3C-5E47-88D7-95250C0A1C62}" type="parTrans" cxnId="{19633B76-437A-5549-AD68-81A34243285F}">
      <dgm:prSet/>
      <dgm:spPr/>
      <dgm:t>
        <a:bodyPr/>
        <a:lstStyle/>
        <a:p>
          <a:endParaRPr lang="en-US"/>
        </a:p>
      </dgm:t>
    </dgm:pt>
    <dgm:pt modelId="{86D1E1E9-37B3-3E46-8403-99E69F538965}" type="sibTrans" cxnId="{19633B76-437A-5549-AD68-81A34243285F}">
      <dgm:prSet/>
      <dgm:spPr/>
      <dgm:t>
        <a:bodyPr/>
        <a:lstStyle/>
        <a:p>
          <a:endParaRPr lang="en-US"/>
        </a:p>
      </dgm:t>
    </dgm:pt>
    <dgm:pt modelId="{2AD8B32E-022D-2942-96F2-CA925538A905}">
      <dgm:prSet phldrT="[Text]" custT="1"/>
      <dgm:spPr/>
      <dgm:t>
        <a:bodyPr/>
        <a:lstStyle/>
        <a:p>
          <a:r>
            <a:rPr lang="en-US" sz="2400" dirty="0"/>
            <a:t>Voluntary participation in 360</a:t>
          </a:r>
          <a:r>
            <a:rPr lang="en-US" sz="2400" baseline="30000" dirty="0"/>
            <a:t>0</a:t>
          </a:r>
          <a:r>
            <a:rPr lang="en-US" sz="2400" dirty="0"/>
            <a:t> </a:t>
          </a:r>
        </a:p>
      </dgm:t>
    </dgm:pt>
    <dgm:pt modelId="{19203F1C-72DE-A34A-B68D-6F2B3F4BEF4D}" type="parTrans" cxnId="{520200D6-7BC1-6F45-865A-223C86114349}">
      <dgm:prSet/>
      <dgm:spPr/>
      <dgm:t>
        <a:bodyPr/>
        <a:lstStyle/>
        <a:p>
          <a:endParaRPr lang="en-US"/>
        </a:p>
      </dgm:t>
    </dgm:pt>
    <dgm:pt modelId="{4C05DB30-09FF-0A4C-B849-9B8EC1F81FC1}" type="sibTrans" cxnId="{520200D6-7BC1-6F45-865A-223C86114349}">
      <dgm:prSet/>
      <dgm:spPr/>
      <dgm:t>
        <a:bodyPr/>
        <a:lstStyle/>
        <a:p>
          <a:endParaRPr lang="en-US"/>
        </a:p>
      </dgm:t>
    </dgm:pt>
    <dgm:pt modelId="{984079A1-A3B1-7649-8D13-AA9274582621}">
      <dgm:prSet phldrT="[Text]" custT="1"/>
      <dgm:spPr/>
      <dgm:t>
        <a:bodyPr/>
        <a:lstStyle/>
        <a:p>
          <a:r>
            <a:rPr lang="en-US" sz="2400" dirty="0"/>
            <a:t>Respondents confidentiality, aggregate data</a:t>
          </a:r>
        </a:p>
      </dgm:t>
    </dgm:pt>
    <dgm:pt modelId="{747C6209-6817-204E-81C8-9EADD5A5A780}" type="parTrans" cxnId="{F82853A0-1792-544E-88E6-7A7D7E307CD5}">
      <dgm:prSet/>
      <dgm:spPr/>
      <dgm:t>
        <a:bodyPr/>
        <a:lstStyle/>
        <a:p>
          <a:endParaRPr lang="en-US"/>
        </a:p>
      </dgm:t>
    </dgm:pt>
    <dgm:pt modelId="{FC847082-2E75-0848-A897-13C87FA3881B}" type="sibTrans" cxnId="{F82853A0-1792-544E-88E6-7A7D7E307CD5}">
      <dgm:prSet/>
      <dgm:spPr/>
      <dgm:t>
        <a:bodyPr/>
        <a:lstStyle/>
        <a:p>
          <a:endParaRPr lang="en-US"/>
        </a:p>
      </dgm:t>
    </dgm:pt>
    <dgm:pt modelId="{F898B5CB-E418-4348-9D74-D0B2AC99FABC}">
      <dgm:prSet phldrT="[Text]" custT="1"/>
      <dgm:spPr/>
      <dgm:t>
        <a:bodyPr/>
        <a:lstStyle/>
        <a:p>
          <a:r>
            <a:rPr lang="en-US" sz="2400" dirty="0"/>
            <a:t>IRB approval</a:t>
          </a:r>
        </a:p>
      </dgm:t>
    </dgm:pt>
    <dgm:pt modelId="{C55C7637-5B26-5641-99F4-EBE0439FB2F7}" type="parTrans" cxnId="{B21930EE-BD06-C449-AD5E-6FC5E531F6B8}">
      <dgm:prSet/>
      <dgm:spPr/>
      <dgm:t>
        <a:bodyPr/>
        <a:lstStyle/>
        <a:p>
          <a:endParaRPr lang="en-US"/>
        </a:p>
      </dgm:t>
    </dgm:pt>
    <dgm:pt modelId="{05CDF06E-5C86-E042-B621-CBB0C5015E38}" type="sibTrans" cxnId="{B21930EE-BD06-C449-AD5E-6FC5E531F6B8}">
      <dgm:prSet/>
      <dgm:spPr/>
      <dgm:t>
        <a:bodyPr/>
        <a:lstStyle/>
        <a:p>
          <a:endParaRPr lang="en-US"/>
        </a:p>
      </dgm:t>
    </dgm:pt>
    <dgm:pt modelId="{35F0760A-3A65-F74A-B792-75BC67137445}" type="pres">
      <dgm:prSet presAssocID="{C074B12B-9341-8941-8F9E-AFB3EA926028}" presName="Name0" presStyleCnt="0">
        <dgm:presLayoutVars>
          <dgm:dir/>
          <dgm:animLvl val="lvl"/>
          <dgm:resizeHandles val="exact"/>
        </dgm:presLayoutVars>
      </dgm:prSet>
      <dgm:spPr/>
    </dgm:pt>
    <dgm:pt modelId="{0D8EBB8E-9E89-8E46-856F-5154304687E8}" type="pres">
      <dgm:prSet presAssocID="{EBF2B491-527C-334B-9C37-AC9610E85F9D}" presName="linNode" presStyleCnt="0"/>
      <dgm:spPr/>
    </dgm:pt>
    <dgm:pt modelId="{E433CFB0-FFE5-9748-9FBB-6153FAC69C36}" type="pres">
      <dgm:prSet presAssocID="{EBF2B491-527C-334B-9C37-AC9610E85F9D}" presName="parentText" presStyleLbl="node1" presStyleIdx="0" presStyleCnt="1">
        <dgm:presLayoutVars>
          <dgm:chMax val="1"/>
          <dgm:bulletEnabled val="1"/>
        </dgm:presLayoutVars>
      </dgm:prSet>
      <dgm:spPr/>
    </dgm:pt>
    <dgm:pt modelId="{098DB641-E281-C840-8585-CDEC58920D04}" type="pres">
      <dgm:prSet presAssocID="{EBF2B491-527C-334B-9C37-AC9610E85F9D}" presName="descendantText" presStyleLbl="alignAccFollowNode1" presStyleIdx="0" presStyleCnt="1">
        <dgm:presLayoutVars>
          <dgm:bulletEnabled val="1"/>
        </dgm:presLayoutVars>
      </dgm:prSet>
      <dgm:spPr/>
    </dgm:pt>
  </dgm:ptLst>
  <dgm:cxnLst>
    <dgm:cxn modelId="{EC435339-01B8-4643-8D7B-D36B8DDFC377}" type="presOf" srcId="{984079A1-A3B1-7649-8D13-AA9274582621}" destId="{098DB641-E281-C840-8585-CDEC58920D04}" srcOrd="0" destOrd="2" presId="urn:microsoft.com/office/officeart/2005/8/layout/vList5"/>
    <dgm:cxn modelId="{05478643-6D3D-8D4E-9542-5772A617155C}" type="presOf" srcId="{F898B5CB-E418-4348-9D74-D0B2AC99FABC}" destId="{098DB641-E281-C840-8585-CDEC58920D04}" srcOrd="0" destOrd="3" presId="urn:microsoft.com/office/officeart/2005/8/layout/vList5"/>
    <dgm:cxn modelId="{19633B76-437A-5549-AD68-81A34243285F}" srcId="{EBF2B491-527C-334B-9C37-AC9610E85F9D}" destId="{CCF0248C-1305-814B-8394-B90FFB68A360}" srcOrd="0" destOrd="0" parTransId="{04292A50-EE3C-5E47-88D7-95250C0A1C62}" sibTransId="{86D1E1E9-37B3-3E46-8403-99E69F538965}"/>
    <dgm:cxn modelId="{F82853A0-1792-544E-88E6-7A7D7E307CD5}" srcId="{EBF2B491-527C-334B-9C37-AC9610E85F9D}" destId="{984079A1-A3B1-7649-8D13-AA9274582621}" srcOrd="2" destOrd="0" parTransId="{747C6209-6817-204E-81C8-9EADD5A5A780}" sibTransId="{FC847082-2E75-0848-A897-13C87FA3881B}"/>
    <dgm:cxn modelId="{A19157CB-EF5E-BB45-9E0F-B5B8A82E2FD4}" type="presOf" srcId="{C074B12B-9341-8941-8F9E-AFB3EA926028}" destId="{35F0760A-3A65-F74A-B792-75BC67137445}" srcOrd="0" destOrd="0" presId="urn:microsoft.com/office/officeart/2005/8/layout/vList5"/>
    <dgm:cxn modelId="{520200D6-7BC1-6F45-865A-223C86114349}" srcId="{EBF2B491-527C-334B-9C37-AC9610E85F9D}" destId="{2AD8B32E-022D-2942-96F2-CA925538A905}" srcOrd="1" destOrd="0" parTransId="{19203F1C-72DE-A34A-B68D-6F2B3F4BEF4D}" sibTransId="{4C05DB30-09FF-0A4C-B849-9B8EC1F81FC1}"/>
    <dgm:cxn modelId="{2C1D27E6-E571-0848-A3EC-8DA42E785DEE}" type="presOf" srcId="{2AD8B32E-022D-2942-96F2-CA925538A905}" destId="{098DB641-E281-C840-8585-CDEC58920D04}" srcOrd="0" destOrd="1" presId="urn:microsoft.com/office/officeart/2005/8/layout/vList5"/>
    <dgm:cxn modelId="{AE103FEB-8DFE-5C4D-AFCC-929E95E6D721}" type="presOf" srcId="{EBF2B491-527C-334B-9C37-AC9610E85F9D}" destId="{E433CFB0-FFE5-9748-9FBB-6153FAC69C36}" srcOrd="0" destOrd="0" presId="urn:microsoft.com/office/officeart/2005/8/layout/vList5"/>
    <dgm:cxn modelId="{B21930EE-BD06-C449-AD5E-6FC5E531F6B8}" srcId="{EBF2B491-527C-334B-9C37-AC9610E85F9D}" destId="{F898B5CB-E418-4348-9D74-D0B2AC99FABC}" srcOrd="3" destOrd="0" parTransId="{C55C7637-5B26-5641-99F4-EBE0439FB2F7}" sibTransId="{05CDF06E-5C86-E042-B621-CBB0C5015E38}"/>
    <dgm:cxn modelId="{21EC4AEF-E290-FD42-BF89-AD6A2B32C97E}" srcId="{C074B12B-9341-8941-8F9E-AFB3EA926028}" destId="{EBF2B491-527C-334B-9C37-AC9610E85F9D}" srcOrd="0" destOrd="0" parTransId="{3B725EA4-D5A5-7E40-88FC-CD1D5845FE2A}" sibTransId="{4925B31B-481E-2943-B64C-072A4D6D3EC2}"/>
    <dgm:cxn modelId="{5EA09BF9-2D70-8449-A921-50A1DB25FDB0}" type="presOf" srcId="{CCF0248C-1305-814B-8394-B90FFB68A360}" destId="{098DB641-E281-C840-8585-CDEC58920D04}" srcOrd="0" destOrd="0" presId="urn:microsoft.com/office/officeart/2005/8/layout/vList5"/>
    <dgm:cxn modelId="{E1B92B83-CF7E-5D42-ACB8-7893E2AF8908}" type="presParOf" srcId="{35F0760A-3A65-F74A-B792-75BC67137445}" destId="{0D8EBB8E-9E89-8E46-856F-5154304687E8}" srcOrd="0" destOrd="0" presId="urn:microsoft.com/office/officeart/2005/8/layout/vList5"/>
    <dgm:cxn modelId="{7674A3FB-6834-9D43-8BB0-0A02264BE2AF}" type="presParOf" srcId="{0D8EBB8E-9E89-8E46-856F-5154304687E8}" destId="{E433CFB0-FFE5-9748-9FBB-6153FAC69C36}" srcOrd="0" destOrd="0" presId="urn:microsoft.com/office/officeart/2005/8/layout/vList5"/>
    <dgm:cxn modelId="{1AF1C57C-C051-1A40-A321-EA1098AA8F76}" type="presParOf" srcId="{0D8EBB8E-9E89-8E46-856F-5154304687E8}" destId="{098DB641-E281-C840-8585-CDEC58920D0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08288-C48F-4BFF-93DA-6638291F7B2E}"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C6F0E64F-D122-43F1-8FEE-52069736E10F}">
      <dgm:prSet phldrT="[Text]" custT="1"/>
      <dgm:spPr>
        <a:xfrm>
          <a:off x="1692552" y="3640"/>
          <a:ext cx="3930094" cy="483237"/>
        </a:xfrm>
        <a:solidFill>
          <a:schemeClr val="bg1">
            <a:lumMod val="75000"/>
          </a:schemeClr>
        </a:solidFill>
      </dgm:spPr>
      <dgm:t>
        <a:bodyPr/>
        <a:lstStyle/>
        <a:p>
          <a:r>
            <a:rPr lang="en-US" sz="1600">
              <a:latin typeface="+mj-lt"/>
              <a:ea typeface="+mn-ea"/>
              <a:cs typeface="+mn-cs"/>
            </a:rPr>
            <a:t>Clear goals </a:t>
          </a:r>
          <a:endParaRPr lang="en-US" sz="1600" dirty="0">
            <a:latin typeface="+mj-lt"/>
            <a:ea typeface="+mn-ea"/>
            <a:cs typeface="+mn-cs"/>
          </a:endParaRPr>
        </a:p>
      </dgm:t>
    </dgm:pt>
    <dgm:pt modelId="{E48031B9-6B50-4B32-AE3B-A7F288540DB1}" type="parTrans" cxnId="{2595C92C-3E0F-4D8A-8CB8-97C6A6CA3CF8}">
      <dgm:prSet/>
      <dgm:spPr/>
      <dgm:t>
        <a:bodyPr/>
        <a:lstStyle/>
        <a:p>
          <a:endParaRPr lang="en-US" sz="1600">
            <a:latin typeface="+mj-lt"/>
          </a:endParaRPr>
        </a:p>
      </dgm:t>
    </dgm:pt>
    <dgm:pt modelId="{22DD6CBB-F989-49D3-BDA9-B82B7F73865F}" type="sibTrans" cxnId="{2595C92C-3E0F-4D8A-8CB8-97C6A6CA3CF8}">
      <dgm:prSet custT="1"/>
      <dgm:spPr>
        <a:xfrm rot="5400000">
          <a:off x="3566992" y="498958"/>
          <a:ext cx="181214" cy="217456"/>
        </a:xfrm>
      </dgm:spPr>
      <dgm:t>
        <a:bodyPr/>
        <a:lstStyle/>
        <a:p>
          <a:endParaRPr lang="en-US" sz="1600">
            <a:solidFill>
              <a:sysClr val="window" lastClr="FFFFFF"/>
            </a:solidFill>
            <a:latin typeface="+mj-lt"/>
            <a:ea typeface="+mn-ea"/>
            <a:cs typeface="+mn-cs"/>
          </a:endParaRPr>
        </a:p>
      </dgm:t>
    </dgm:pt>
    <dgm:pt modelId="{E39E1D76-8EA7-4760-99F3-B0283D570B1E}">
      <dgm:prSet custT="1"/>
      <dgm:spPr>
        <a:xfrm>
          <a:off x="1692552" y="728496"/>
          <a:ext cx="3930094" cy="483237"/>
        </a:xfrm>
        <a:solidFill>
          <a:schemeClr val="accent2"/>
        </a:solidFill>
      </dgm:spPr>
      <dgm:t>
        <a:bodyPr/>
        <a:lstStyle/>
        <a:p>
          <a:r>
            <a:rPr lang="en-US" sz="1600">
              <a:latin typeface="+mj-lt"/>
              <a:ea typeface="+mn-ea"/>
              <a:cs typeface="+mn-cs"/>
            </a:rPr>
            <a:t>Adequate preparation </a:t>
          </a:r>
          <a:endParaRPr lang="en-US" sz="1600" dirty="0">
            <a:latin typeface="+mj-lt"/>
            <a:ea typeface="+mn-ea"/>
            <a:cs typeface="+mn-cs"/>
          </a:endParaRPr>
        </a:p>
      </dgm:t>
    </dgm:pt>
    <dgm:pt modelId="{14225392-F437-4C77-BEA4-CFBF15874D36}" type="parTrans" cxnId="{08DC8575-7B96-428E-9733-F00CB63EC869}">
      <dgm:prSet/>
      <dgm:spPr/>
      <dgm:t>
        <a:bodyPr/>
        <a:lstStyle/>
        <a:p>
          <a:endParaRPr lang="en-US" sz="1600">
            <a:latin typeface="+mj-lt"/>
          </a:endParaRPr>
        </a:p>
      </dgm:t>
    </dgm:pt>
    <dgm:pt modelId="{52AE5CE0-5CD6-4393-8A0D-21662173CD2E}" type="sibTrans" cxnId="{08DC8575-7B96-428E-9733-F00CB63EC869}">
      <dgm:prSet custT="1"/>
      <dgm:spPr>
        <a:xfrm rot="5400000">
          <a:off x="3566992" y="1223815"/>
          <a:ext cx="181214" cy="217456"/>
        </a:xfrm>
      </dgm:spPr>
      <dgm:t>
        <a:bodyPr/>
        <a:lstStyle/>
        <a:p>
          <a:endParaRPr lang="en-US" sz="1600">
            <a:solidFill>
              <a:sysClr val="window" lastClr="FFFFFF"/>
            </a:solidFill>
            <a:latin typeface="+mj-lt"/>
            <a:ea typeface="+mn-ea"/>
            <a:cs typeface="+mn-cs"/>
          </a:endParaRPr>
        </a:p>
      </dgm:t>
    </dgm:pt>
    <dgm:pt modelId="{01AF762E-8668-4384-9189-5576D0E126AB}">
      <dgm:prSet custT="1"/>
      <dgm:spPr>
        <a:xfrm>
          <a:off x="1692552" y="1453352"/>
          <a:ext cx="3930094" cy="483237"/>
        </a:xfrm>
        <a:solidFill>
          <a:schemeClr val="bg1">
            <a:lumMod val="75000"/>
          </a:schemeClr>
        </a:solidFill>
      </dgm:spPr>
      <dgm:t>
        <a:bodyPr/>
        <a:lstStyle/>
        <a:p>
          <a:r>
            <a:rPr lang="en-US" sz="1600">
              <a:latin typeface="+mj-lt"/>
              <a:ea typeface="+mn-ea"/>
              <a:cs typeface="+mn-cs"/>
            </a:rPr>
            <a:t>Appropriate methods </a:t>
          </a:r>
          <a:endParaRPr lang="en-US" sz="1600" dirty="0">
            <a:latin typeface="+mj-lt"/>
            <a:ea typeface="+mn-ea"/>
            <a:cs typeface="+mn-cs"/>
          </a:endParaRPr>
        </a:p>
      </dgm:t>
    </dgm:pt>
    <dgm:pt modelId="{5BCE932A-7089-4679-B897-FC5896BCE506}" type="parTrans" cxnId="{B5F8510B-2B0F-47DF-9EC6-D2B038A5B4E1}">
      <dgm:prSet/>
      <dgm:spPr/>
      <dgm:t>
        <a:bodyPr/>
        <a:lstStyle/>
        <a:p>
          <a:endParaRPr lang="en-US" sz="1600">
            <a:latin typeface="+mj-lt"/>
          </a:endParaRPr>
        </a:p>
      </dgm:t>
    </dgm:pt>
    <dgm:pt modelId="{706F68E5-20BF-4569-B4A5-1D532BB07CCF}" type="sibTrans" cxnId="{B5F8510B-2B0F-47DF-9EC6-D2B038A5B4E1}">
      <dgm:prSet custT="1"/>
      <dgm:spPr>
        <a:xfrm rot="5400000">
          <a:off x="3566992" y="1948671"/>
          <a:ext cx="181214" cy="217456"/>
        </a:xfrm>
      </dgm:spPr>
      <dgm:t>
        <a:bodyPr/>
        <a:lstStyle/>
        <a:p>
          <a:endParaRPr lang="en-US" sz="1600">
            <a:solidFill>
              <a:sysClr val="window" lastClr="FFFFFF"/>
            </a:solidFill>
            <a:latin typeface="+mj-lt"/>
            <a:ea typeface="+mn-ea"/>
            <a:cs typeface="+mn-cs"/>
          </a:endParaRPr>
        </a:p>
      </dgm:t>
    </dgm:pt>
    <dgm:pt modelId="{529D26FD-2FB5-4AF2-8F7E-888143A340C7}">
      <dgm:prSet custT="1"/>
      <dgm:spPr>
        <a:xfrm>
          <a:off x="1692552" y="2178209"/>
          <a:ext cx="3930094" cy="483237"/>
        </a:xfrm>
        <a:solidFill>
          <a:schemeClr val="bg1">
            <a:lumMod val="75000"/>
          </a:schemeClr>
        </a:solidFill>
      </dgm:spPr>
      <dgm:t>
        <a:bodyPr/>
        <a:lstStyle/>
        <a:p>
          <a:r>
            <a:rPr lang="en-US" sz="1600">
              <a:latin typeface="+mj-lt"/>
              <a:ea typeface="+mn-ea"/>
              <a:cs typeface="+mn-cs"/>
            </a:rPr>
            <a:t>Significant results </a:t>
          </a:r>
          <a:endParaRPr lang="en-US" sz="1600" dirty="0">
            <a:latin typeface="+mj-lt"/>
            <a:ea typeface="+mn-ea"/>
            <a:cs typeface="+mn-cs"/>
          </a:endParaRPr>
        </a:p>
      </dgm:t>
    </dgm:pt>
    <dgm:pt modelId="{B0EE3801-2003-4789-AF83-C4490811DDDC}" type="parTrans" cxnId="{30883D55-543F-407C-8100-3726C60602A5}">
      <dgm:prSet/>
      <dgm:spPr/>
      <dgm:t>
        <a:bodyPr/>
        <a:lstStyle/>
        <a:p>
          <a:endParaRPr lang="en-US" sz="1600">
            <a:latin typeface="+mj-lt"/>
          </a:endParaRPr>
        </a:p>
      </dgm:t>
    </dgm:pt>
    <dgm:pt modelId="{4F8CAF27-3613-46FC-B19A-E098C8685801}" type="sibTrans" cxnId="{30883D55-543F-407C-8100-3726C60602A5}">
      <dgm:prSet custT="1"/>
      <dgm:spPr>
        <a:xfrm rot="5400000">
          <a:off x="3566992" y="2673527"/>
          <a:ext cx="181214" cy="217456"/>
        </a:xfrm>
      </dgm:spPr>
      <dgm:t>
        <a:bodyPr/>
        <a:lstStyle/>
        <a:p>
          <a:endParaRPr lang="en-US" sz="1600">
            <a:solidFill>
              <a:sysClr val="window" lastClr="FFFFFF"/>
            </a:solidFill>
            <a:latin typeface="+mj-lt"/>
            <a:ea typeface="+mn-ea"/>
            <a:cs typeface="+mn-cs"/>
          </a:endParaRPr>
        </a:p>
      </dgm:t>
    </dgm:pt>
    <dgm:pt modelId="{BD75606E-E4E9-408E-86A4-619427A2DEB5}">
      <dgm:prSet custT="1"/>
      <dgm:spPr>
        <a:xfrm>
          <a:off x="1693557" y="2903065"/>
          <a:ext cx="3928084" cy="483237"/>
        </a:xfrm>
        <a:solidFill>
          <a:schemeClr val="bg1">
            <a:lumMod val="75000"/>
          </a:schemeClr>
        </a:solidFill>
      </dgm:spPr>
      <dgm:t>
        <a:bodyPr/>
        <a:lstStyle/>
        <a:p>
          <a:r>
            <a:rPr lang="en-US" sz="1600">
              <a:latin typeface="+mj-lt"/>
              <a:ea typeface="+mn-ea"/>
              <a:cs typeface="+mn-cs"/>
            </a:rPr>
            <a:t>Effective communication </a:t>
          </a:r>
          <a:endParaRPr lang="en-US" sz="1600" dirty="0">
            <a:latin typeface="+mj-lt"/>
            <a:ea typeface="+mn-ea"/>
            <a:cs typeface="+mn-cs"/>
          </a:endParaRPr>
        </a:p>
      </dgm:t>
    </dgm:pt>
    <dgm:pt modelId="{214F8D0D-D04A-493F-9F70-B389490972E5}" type="parTrans" cxnId="{33F2BE39-E3F1-4AD8-B355-3B6040714417}">
      <dgm:prSet/>
      <dgm:spPr/>
      <dgm:t>
        <a:bodyPr/>
        <a:lstStyle/>
        <a:p>
          <a:endParaRPr lang="en-US" sz="1600">
            <a:latin typeface="+mj-lt"/>
          </a:endParaRPr>
        </a:p>
      </dgm:t>
    </dgm:pt>
    <dgm:pt modelId="{0966E0F0-FE49-452A-BD56-D0CCAB0CAD13}" type="sibTrans" cxnId="{33F2BE39-E3F1-4AD8-B355-3B6040714417}">
      <dgm:prSet custT="1"/>
      <dgm:spPr>
        <a:xfrm rot="5400000">
          <a:off x="3566992" y="3398384"/>
          <a:ext cx="181214" cy="217456"/>
        </a:xfrm>
      </dgm:spPr>
      <dgm:t>
        <a:bodyPr/>
        <a:lstStyle/>
        <a:p>
          <a:endParaRPr lang="en-US" sz="1600">
            <a:solidFill>
              <a:sysClr val="window" lastClr="FFFFFF"/>
            </a:solidFill>
            <a:latin typeface="+mj-lt"/>
            <a:ea typeface="+mn-ea"/>
            <a:cs typeface="+mn-cs"/>
          </a:endParaRPr>
        </a:p>
      </dgm:t>
    </dgm:pt>
    <dgm:pt modelId="{35AD5AC6-E683-4B6A-901F-E1D0199724C3}">
      <dgm:prSet custT="1"/>
      <dgm:spPr>
        <a:xfrm>
          <a:off x="1691644" y="3627922"/>
          <a:ext cx="3931911" cy="483237"/>
        </a:xfrm>
        <a:solidFill>
          <a:schemeClr val="bg1">
            <a:lumMod val="75000"/>
          </a:schemeClr>
        </a:solidFill>
      </dgm:spPr>
      <dgm:t>
        <a:bodyPr/>
        <a:lstStyle/>
        <a:p>
          <a:r>
            <a:rPr lang="en-US" sz="1600">
              <a:latin typeface="+mj-lt"/>
              <a:ea typeface="+mn-ea"/>
              <a:cs typeface="+mn-cs"/>
            </a:rPr>
            <a:t>Reflective critique </a:t>
          </a:r>
          <a:endParaRPr lang="en-US" sz="1600" dirty="0">
            <a:latin typeface="+mj-lt"/>
            <a:ea typeface="+mn-ea"/>
            <a:cs typeface="+mn-cs"/>
          </a:endParaRPr>
        </a:p>
      </dgm:t>
    </dgm:pt>
    <dgm:pt modelId="{04199C7B-23A0-402C-99EB-C035CC5AFDDA}" type="parTrans" cxnId="{895A8690-1126-43E3-ACE7-9BE749A72DC4}">
      <dgm:prSet/>
      <dgm:spPr/>
      <dgm:t>
        <a:bodyPr/>
        <a:lstStyle/>
        <a:p>
          <a:endParaRPr lang="en-US" sz="1600">
            <a:latin typeface="+mj-lt"/>
          </a:endParaRPr>
        </a:p>
      </dgm:t>
    </dgm:pt>
    <dgm:pt modelId="{3EFD2865-E4F4-4F93-BD72-D13E724E747F}" type="sibTrans" cxnId="{895A8690-1126-43E3-ACE7-9BE749A72DC4}">
      <dgm:prSet/>
      <dgm:spPr/>
      <dgm:t>
        <a:bodyPr/>
        <a:lstStyle/>
        <a:p>
          <a:endParaRPr lang="en-US" sz="1600">
            <a:latin typeface="+mj-lt"/>
          </a:endParaRPr>
        </a:p>
      </dgm:t>
    </dgm:pt>
    <dgm:pt modelId="{4284B411-CFC2-4FFC-A862-04EFC29F3410}" type="pres">
      <dgm:prSet presAssocID="{CA908288-C48F-4BFF-93DA-6638291F7B2E}" presName="linearFlow" presStyleCnt="0">
        <dgm:presLayoutVars>
          <dgm:resizeHandles val="exact"/>
        </dgm:presLayoutVars>
      </dgm:prSet>
      <dgm:spPr/>
    </dgm:pt>
    <dgm:pt modelId="{D46A3CC5-459D-417F-956E-B991556636F2}" type="pres">
      <dgm:prSet presAssocID="{C6F0E64F-D122-43F1-8FEE-52069736E10F}" presName="node" presStyleLbl="node1" presStyleIdx="0" presStyleCnt="6" custScaleX="203321">
        <dgm:presLayoutVars>
          <dgm:bulletEnabled val="1"/>
        </dgm:presLayoutVars>
      </dgm:prSet>
      <dgm:spPr>
        <a:prstGeom prst="roundRect">
          <a:avLst>
            <a:gd name="adj" fmla="val 10000"/>
          </a:avLst>
        </a:prstGeom>
      </dgm:spPr>
    </dgm:pt>
    <dgm:pt modelId="{56AA2C2A-F473-4413-BC43-9DDE6E21BFC7}" type="pres">
      <dgm:prSet presAssocID="{22DD6CBB-F989-49D3-BDA9-B82B7F73865F}" presName="sibTrans" presStyleLbl="sibTrans2D1" presStyleIdx="0" presStyleCnt="5"/>
      <dgm:spPr>
        <a:prstGeom prst="rightArrow">
          <a:avLst>
            <a:gd name="adj1" fmla="val 60000"/>
            <a:gd name="adj2" fmla="val 50000"/>
          </a:avLst>
        </a:prstGeom>
      </dgm:spPr>
    </dgm:pt>
    <dgm:pt modelId="{1B44C9B5-B78B-4B43-B84C-B0D3E56EF72A}" type="pres">
      <dgm:prSet presAssocID="{22DD6CBB-F989-49D3-BDA9-B82B7F73865F}" presName="connectorText" presStyleLbl="sibTrans2D1" presStyleIdx="0" presStyleCnt="5"/>
      <dgm:spPr/>
    </dgm:pt>
    <dgm:pt modelId="{31314642-9603-470D-823E-53061B252AC8}" type="pres">
      <dgm:prSet presAssocID="{E39E1D76-8EA7-4760-99F3-B0283D570B1E}" presName="node" presStyleLbl="node1" presStyleIdx="1" presStyleCnt="6" custScaleX="203321">
        <dgm:presLayoutVars>
          <dgm:bulletEnabled val="1"/>
        </dgm:presLayoutVars>
      </dgm:prSet>
      <dgm:spPr>
        <a:prstGeom prst="roundRect">
          <a:avLst>
            <a:gd name="adj" fmla="val 10000"/>
          </a:avLst>
        </a:prstGeom>
      </dgm:spPr>
    </dgm:pt>
    <dgm:pt modelId="{D3204754-10EB-4CA6-ACC0-D3C6BD411335}" type="pres">
      <dgm:prSet presAssocID="{52AE5CE0-5CD6-4393-8A0D-21662173CD2E}" presName="sibTrans" presStyleLbl="sibTrans2D1" presStyleIdx="1" presStyleCnt="5"/>
      <dgm:spPr>
        <a:prstGeom prst="rightArrow">
          <a:avLst>
            <a:gd name="adj1" fmla="val 60000"/>
            <a:gd name="adj2" fmla="val 50000"/>
          </a:avLst>
        </a:prstGeom>
      </dgm:spPr>
    </dgm:pt>
    <dgm:pt modelId="{8FD7B45B-FF8F-40A4-AF6A-DA69764B6309}" type="pres">
      <dgm:prSet presAssocID="{52AE5CE0-5CD6-4393-8A0D-21662173CD2E}" presName="connectorText" presStyleLbl="sibTrans2D1" presStyleIdx="1" presStyleCnt="5"/>
      <dgm:spPr/>
    </dgm:pt>
    <dgm:pt modelId="{5E98F251-5BE0-489D-A327-FDB09BDD50CD}" type="pres">
      <dgm:prSet presAssocID="{01AF762E-8668-4384-9189-5576D0E126AB}" presName="node" presStyleLbl="node1" presStyleIdx="2" presStyleCnt="6" custScaleX="203321">
        <dgm:presLayoutVars>
          <dgm:bulletEnabled val="1"/>
        </dgm:presLayoutVars>
      </dgm:prSet>
      <dgm:spPr>
        <a:prstGeom prst="roundRect">
          <a:avLst>
            <a:gd name="adj" fmla="val 10000"/>
          </a:avLst>
        </a:prstGeom>
      </dgm:spPr>
    </dgm:pt>
    <dgm:pt modelId="{28790A50-2356-4819-9D88-A67D66D2F683}" type="pres">
      <dgm:prSet presAssocID="{706F68E5-20BF-4569-B4A5-1D532BB07CCF}" presName="sibTrans" presStyleLbl="sibTrans2D1" presStyleIdx="2" presStyleCnt="5"/>
      <dgm:spPr>
        <a:prstGeom prst="rightArrow">
          <a:avLst>
            <a:gd name="adj1" fmla="val 60000"/>
            <a:gd name="adj2" fmla="val 50000"/>
          </a:avLst>
        </a:prstGeom>
      </dgm:spPr>
    </dgm:pt>
    <dgm:pt modelId="{4D963CC0-95F1-451E-9CE0-048B50C4D486}" type="pres">
      <dgm:prSet presAssocID="{706F68E5-20BF-4569-B4A5-1D532BB07CCF}" presName="connectorText" presStyleLbl="sibTrans2D1" presStyleIdx="2" presStyleCnt="5"/>
      <dgm:spPr/>
    </dgm:pt>
    <dgm:pt modelId="{FFD135F7-D29D-450B-858E-6EE9FE5FA703}" type="pres">
      <dgm:prSet presAssocID="{529D26FD-2FB5-4AF2-8F7E-888143A340C7}" presName="node" presStyleLbl="node1" presStyleIdx="3" presStyleCnt="6" custScaleX="203321">
        <dgm:presLayoutVars>
          <dgm:bulletEnabled val="1"/>
        </dgm:presLayoutVars>
      </dgm:prSet>
      <dgm:spPr>
        <a:prstGeom prst="roundRect">
          <a:avLst>
            <a:gd name="adj" fmla="val 10000"/>
          </a:avLst>
        </a:prstGeom>
      </dgm:spPr>
    </dgm:pt>
    <dgm:pt modelId="{ACCCBEA1-6BD4-4021-9ECB-97C2C62F57CE}" type="pres">
      <dgm:prSet presAssocID="{4F8CAF27-3613-46FC-B19A-E098C8685801}" presName="sibTrans" presStyleLbl="sibTrans2D1" presStyleIdx="3" presStyleCnt="5"/>
      <dgm:spPr>
        <a:prstGeom prst="rightArrow">
          <a:avLst>
            <a:gd name="adj1" fmla="val 60000"/>
            <a:gd name="adj2" fmla="val 50000"/>
          </a:avLst>
        </a:prstGeom>
      </dgm:spPr>
    </dgm:pt>
    <dgm:pt modelId="{8D1F5544-808F-4B35-977D-DDAB9423140D}" type="pres">
      <dgm:prSet presAssocID="{4F8CAF27-3613-46FC-B19A-E098C8685801}" presName="connectorText" presStyleLbl="sibTrans2D1" presStyleIdx="3" presStyleCnt="5"/>
      <dgm:spPr/>
    </dgm:pt>
    <dgm:pt modelId="{9AD04580-5F58-4E33-A6E1-885B879DC4A9}" type="pres">
      <dgm:prSet presAssocID="{BD75606E-E4E9-408E-86A4-619427A2DEB5}" presName="node" presStyleLbl="node1" presStyleIdx="4" presStyleCnt="6" custScaleX="203217">
        <dgm:presLayoutVars>
          <dgm:bulletEnabled val="1"/>
        </dgm:presLayoutVars>
      </dgm:prSet>
      <dgm:spPr>
        <a:prstGeom prst="roundRect">
          <a:avLst>
            <a:gd name="adj" fmla="val 10000"/>
          </a:avLst>
        </a:prstGeom>
      </dgm:spPr>
    </dgm:pt>
    <dgm:pt modelId="{E42B9D52-C060-4B5F-9D79-A047BEEE19B9}" type="pres">
      <dgm:prSet presAssocID="{0966E0F0-FE49-452A-BD56-D0CCAB0CAD13}" presName="sibTrans" presStyleLbl="sibTrans2D1" presStyleIdx="4" presStyleCnt="5"/>
      <dgm:spPr>
        <a:prstGeom prst="rightArrow">
          <a:avLst>
            <a:gd name="adj1" fmla="val 60000"/>
            <a:gd name="adj2" fmla="val 50000"/>
          </a:avLst>
        </a:prstGeom>
      </dgm:spPr>
    </dgm:pt>
    <dgm:pt modelId="{FFE3DD18-734B-4836-8CAB-024FB62908DE}" type="pres">
      <dgm:prSet presAssocID="{0966E0F0-FE49-452A-BD56-D0CCAB0CAD13}" presName="connectorText" presStyleLbl="sibTrans2D1" presStyleIdx="4" presStyleCnt="5"/>
      <dgm:spPr/>
    </dgm:pt>
    <dgm:pt modelId="{AFF05C5F-9011-4BEE-9761-4A49AAAE36E1}" type="pres">
      <dgm:prSet presAssocID="{35AD5AC6-E683-4B6A-901F-E1D0199724C3}" presName="node" presStyleLbl="node1" presStyleIdx="5" presStyleCnt="6" custScaleX="203415">
        <dgm:presLayoutVars>
          <dgm:bulletEnabled val="1"/>
        </dgm:presLayoutVars>
      </dgm:prSet>
      <dgm:spPr>
        <a:prstGeom prst="roundRect">
          <a:avLst>
            <a:gd name="adj" fmla="val 10000"/>
          </a:avLst>
        </a:prstGeom>
      </dgm:spPr>
    </dgm:pt>
  </dgm:ptLst>
  <dgm:cxnLst>
    <dgm:cxn modelId="{48ED2005-C8C2-47F3-9346-46CD51542A96}" type="presOf" srcId="{0966E0F0-FE49-452A-BD56-D0CCAB0CAD13}" destId="{E42B9D52-C060-4B5F-9D79-A047BEEE19B9}" srcOrd="0" destOrd="0" presId="urn:microsoft.com/office/officeart/2005/8/layout/process2"/>
    <dgm:cxn modelId="{54131B09-4C8A-4774-9EBD-C43E6BDDAE0D}" type="presOf" srcId="{22DD6CBB-F989-49D3-BDA9-B82B7F73865F}" destId="{56AA2C2A-F473-4413-BC43-9DDE6E21BFC7}" srcOrd="0" destOrd="0" presId="urn:microsoft.com/office/officeart/2005/8/layout/process2"/>
    <dgm:cxn modelId="{B5F8510B-2B0F-47DF-9EC6-D2B038A5B4E1}" srcId="{CA908288-C48F-4BFF-93DA-6638291F7B2E}" destId="{01AF762E-8668-4384-9189-5576D0E126AB}" srcOrd="2" destOrd="0" parTransId="{5BCE932A-7089-4679-B897-FC5896BCE506}" sibTransId="{706F68E5-20BF-4569-B4A5-1D532BB07CCF}"/>
    <dgm:cxn modelId="{1608C617-2405-4EAA-89B0-5F3C51E8EF79}" type="presOf" srcId="{706F68E5-20BF-4569-B4A5-1D532BB07CCF}" destId="{28790A50-2356-4819-9D88-A67D66D2F683}" srcOrd="0" destOrd="0" presId="urn:microsoft.com/office/officeart/2005/8/layout/process2"/>
    <dgm:cxn modelId="{64F55126-DE1B-4A7F-991B-A83CA1E064B7}" type="presOf" srcId="{52AE5CE0-5CD6-4393-8A0D-21662173CD2E}" destId="{D3204754-10EB-4CA6-ACC0-D3C6BD411335}" srcOrd="0" destOrd="0" presId="urn:microsoft.com/office/officeart/2005/8/layout/process2"/>
    <dgm:cxn modelId="{AFB6C52A-2432-426C-9864-A23857DD5A2D}" type="presOf" srcId="{01AF762E-8668-4384-9189-5576D0E126AB}" destId="{5E98F251-5BE0-489D-A327-FDB09BDD50CD}" srcOrd="0" destOrd="0" presId="urn:microsoft.com/office/officeart/2005/8/layout/process2"/>
    <dgm:cxn modelId="{2595C92C-3E0F-4D8A-8CB8-97C6A6CA3CF8}" srcId="{CA908288-C48F-4BFF-93DA-6638291F7B2E}" destId="{C6F0E64F-D122-43F1-8FEE-52069736E10F}" srcOrd="0" destOrd="0" parTransId="{E48031B9-6B50-4B32-AE3B-A7F288540DB1}" sibTransId="{22DD6CBB-F989-49D3-BDA9-B82B7F73865F}"/>
    <dgm:cxn modelId="{0D30F22C-7B18-41FD-8170-4A59376AA77B}" type="presOf" srcId="{C6F0E64F-D122-43F1-8FEE-52069736E10F}" destId="{D46A3CC5-459D-417F-956E-B991556636F2}" srcOrd="0" destOrd="0" presId="urn:microsoft.com/office/officeart/2005/8/layout/process2"/>
    <dgm:cxn modelId="{CFEEAD2F-E22D-48FD-A47F-37F7BF407419}" type="presOf" srcId="{52AE5CE0-5CD6-4393-8A0D-21662173CD2E}" destId="{8FD7B45B-FF8F-40A4-AF6A-DA69764B6309}" srcOrd="1" destOrd="0" presId="urn:microsoft.com/office/officeart/2005/8/layout/process2"/>
    <dgm:cxn modelId="{33F2BE39-E3F1-4AD8-B355-3B6040714417}" srcId="{CA908288-C48F-4BFF-93DA-6638291F7B2E}" destId="{BD75606E-E4E9-408E-86A4-619427A2DEB5}" srcOrd="4" destOrd="0" parTransId="{214F8D0D-D04A-493F-9F70-B389490972E5}" sibTransId="{0966E0F0-FE49-452A-BD56-D0CCAB0CAD13}"/>
    <dgm:cxn modelId="{53A80E5C-154F-422D-83C6-E37D1AF90505}" type="presOf" srcId="{22DD6CBB-F989-49D3-BDA9-B82B7F73865F}" destId="{1B44C9B5-B78B-4B43-B84C-B0D3E56EF72A}" srcOrd="1" destOrd="0" presId="urn:microsoft.com/office/officeart/2005/8/layout/process2"/>
    <dgm:cxn modelId="{30883D55-543F-407C-8100-3726C60602A5}" srcId="{CA908288-C48F-4BFF-93DA-6638291F7B2E}" destId="{529D26FD-2FB5-4AF2-8F7E-888143A340C7}" srcOrd="3" destOrd="0" parTransId="{B0EE3801-2003-4789-AF83-C4490811DDDC}" sibTransId="{4F8CAF27-3613-46FC-B19A-E098C8685801}"/>
    <dgm:cxn modelId="{08DC8575-7B96-428E-9733-F00CB63EC869}" srcId="{CA908288-C48F-4BFF-93DA-6638291F7B2E}" destId="{E39E1D76-8EA7-4760-99F3-B0283D570B1E}" srcOrd="1" destOrd="0" parTransId="{14225392-F437-4C77-BEA4-CFBF15874D36}" sibTransId="{52AE5CE0-5CD6-4393-8A0D-21662173CD2E}"/>
    <dgm:cxn modelId="{20B6D357-D1D7-4B61-A5A2-D53FD9CCB038}" type="presOf" srcId="{4F8CAF27-3613-46FC-B19A-E098C8685801}" destId="{ACCCBEA1-6BD4-4021-9ECB-97C2C62F57CE}" srcOrd="0" destOrd="0" presId="urn:microsoft.com/office/officeart/2005/8/layout/process2"/>
    <dgm:cxn modelId="{895A8690-1126-43E3-ACE7-9BE749A72DC4}" srcId="{CA908288-C48F-4BFF-93DA-6638291F7B2E}" destId="{35AD5AC6-E683-4B6A-901F-E1D0199724C3}" srcOrd="5" destOrd="0" parTransId="{04199C7B-23A0-402C-99EB-C035CC5AFDDA}" sibTransId="{3EFD2865-E4F4-4F93-BD72-D13E724E747F}"/>
    <dgm:cxn modelId="{35027AA3-BF5D-4AD7-85D7-52DE1FE499E1}" type="presOf" srcId="{4F8CAF27-3613-46FC-B19A-E098C8685801}" destId="{8D1F5544-808F-4B35-977D-DDAB9423140D}" srcOrd="1" destOrd="0" presId="urn:microsoft.com/office/officeart/2005/8/layout/process2"/>
    <dgm:cxn modelId="{48BC0EA6-8910-4885-9B02-FA27196FD0A8}" type="presOf" srcId="{E39E1D76-8EA7-4760-99F3-B0283D570B1E}" destId="{31314642-9603-470D-823E-53061B252AC8}" srcOrd="0" destOrd="0" presId="urn:microsoft.com/office/officeart/2005/8/layout/process2"/>
    <dgm:cxn modelId="{24FF91BB-FF1C-49F8-A187-C0004532DA61}" type="presOf" srcId="{CA908288-C48F-4BFF-93DA-6638291F7B2E}" destId="{4284B411-CFC2-4FFC-A862-04EFC29F3410}" srcOrd="0" destOrd="0" presId="urn:microsoft.com/office/officeart/2005/8/layout/process2"/>
    <dgm:cxn modelId="{0816FCD0-F11C-42FD-B5AC-47CB0FD90395}" type="presOf" srcId="{706F68E5-20BF-4569-B4A5-1D532BB07CCF}" destId="{4D963CC0-95F1-451E-9CE0-048B50C4D486}" srcOrd="1" destOrd="0" presId="urn:microsoft.com/office/officeart/2005/8/layout/process2"/>
    <dgm:cxn modelId="{A539ACE3-41F3-4CCA-AED7-32D63B8A60BB}" type="presOf" srcId="{BD75606E-E4E9-408E-86A4-619427A2DEB5}" destId="{9AD04580-5F58-4E33-A6E1-885B879DC4A9}" srcOrd="0" destOrd="0" presId="urn:microsoft.com/office/officeart/2005/8/layout/process2"/>
    <dgm:cxn modelId="{606D81E5-7F61-4BC4-9C4D-76736F3B516D}" type="presOf" srcId="{35AD5AC6-E683-4B6A-901F-E1D0199724C3}" destId="{AFF05C5F-9011-4BEE-9761-4A49AAAE36E1}" srcOrd="0" destOrd="0" presId="urn:microsoft.com/office/officeart/2005/8/layout/process2"/>
    <dgm:cxn modelId="{D32D9EE9-D86A-4CAC-BDF8-1BC0D72726F5}" type="presOf" srcId="{0966E0F0-FE49-452A-BD56-D0CCAB0CAD13}" destId="{FFE3DD18-734B-4836-8CAB-024FB62908DE}" srcOrd="1" destOrd="0" presId="urn:microsoft.com/office/officeart/2005/8/layout/process2"/>
    <dgm:cxn modelId="{208058FE-5E3F-4962-979B-8D1B02009EB7}" type="presOf" srcId="{529D26FD-2FB5-4AF2-8F7E-888143A340C7}" destId="{FFD135F7-D29D-450B-858E-6EE9FE5FA703}" srcOrd="0" destOrd="0" presId="urn:microsoft.com/office/officeart/2005/8/layout/process2"/>
    <dgm:cxn modelId="{10C7AA63-CA5E-4FA1-8AD6-11AF4D612244}" type="presParOf" srcId="{4284B411-CFC2-4FFC-A862-04EFC29F3410}" destId="{D46A3CC5-459D-417F-956E-B991556636F2}" srcOrd="0" destOrd="0" presId="urn:microsoft.com/office/officeart/2005/8/layout/process2"/>
    <dgm:cxn modelId="{A3E871F6-8590-4F73-A4BE-A2C41D19596E}" type="presParOf" srcId="{4284B411-CFC2-4FFC-A862-04EFC29F3410}" destId="{56AA2C2A-F473-4413-BC43-9DDE6E21BFC7}" srcOrd="1" destOrd="0" presId="urn:microsoft.com/office/officeart/2005/8/layout/process2"/>
    <dgm:cxn modelId="{8281A729-B68F-4D9D-B2BD-1C033A2772D0}" type="presParOf" srcId="{56AA2C2A-F473-4413-BC43-9DDE6E21BFC7}" destId="{1B44C9B5-B78B-4B43-B84C-B0D3E56EF72A}" srcOrd="0" destOrd="0" presId="urn:microsoft.com/office/officeart/2005/8/layout/process2"/>
    <dgm:cxn modelId="{148D8560-3E91-478A-8B2C-0626D8938DCB}" type="presParOf" srcId="{4284B411-CFC2-4FFC-A862-04EFC29F3410}" destId="{31314642-9603-470D-823E-53061B252AC8}" srcOrd="2" destOrd="0" presId="urn:microsoft.com/office/officeart/2005/8/layout/process2"/>
    <dgm:cxn modelId="{790530C5-E545-4F81-A757-DB5907950ECA}" type="presParOf" srcId="{4284B411-CFC2-4FFC-A862-04EFC29F3410}" destId="{D3204754-10EB-4CA6-ACC0-D3C6BD411335}" srcOrd="3" destOrd="0" presId="urn:microsoft.com/office/officeart/2005/8/layout/process2"/>
    <dgm:cxn modelId="{47F18E29-30C7-47D6-8C7B-BC5327B47562}" type="presParOf" srcId="{D3204754-10EB-4CA6-ACC0-D3C6BD411335}" destId="{8FD7B45B-FF8F-40A4-AF6A-DA69764B6309}" srcOrd="0" destOrd="0" presId="urn:microsoft.com/office/officeart/2005/8/layout/process2"/>
    <dgm:cxn modelId="{F13CA64F-4892-4999-90D1-82CDCBB751D2}" type="presParOf" srcId="{4284B411-CFC2-4FFC-A862-04EFC29F3410}" destId="{5E98F251-5BE0-489D-A327-FDB09BDD50CD}" srcOrd="4" destOrd="0" presId="urn:microsoft.com/office/officeart/2005/8/layout/process2"/>
    <dgm:cxn modelId="{79FC8B8E-4DDE-4186-82E5-9EA013B59208}" type="presParOf" srcId="{4284B411-CFC2-4FFC-A862-04EFC29F3410}" destId="{28790A50-2356-4819-9D88-A67D66D2F683}" srcOrd="5" destOrd="0" presId="urn:microsoft.com/office/officeart/2005/8/layout/process2"/>
    <dgm:cxn modelId="{601A838A-0463-42D3-AD12-C7F82FD2D962}" type="presParOf" srcId="{28790A50-2356-4819-9D88-A67D66D2F683}" destId="{4D963CC0-95F1-451E-9CE0-048B50C4D486}" srcOrd="0" destOrd="0" presId="urn:microsoft.com/office/officeart/2005/8/layout/process2"/>
    <dgm:cxn modelId="{004615E8-6797-4F3D-930C-06ADD9FDAF7B}" type="presParOf" srcId="{4284B411-CFC2-4FFC-A862-04EFC29F3410}" destId="{FFD135F7-D29D-450B-858E-6EE9FE5FA703}" srcOrd="6" destOrd="0" presId="urn:microsoft.com/office/officeart/2005/8/layout/process2"/>
    <dgm:cxn modelId="{27449F3F-8CDC-478F-A0C8-F28C3310C1AC}" type="presParOf" srcId="{4284B411-CFC2-4FFC-A862-04EFC29F3410}" destId="{ACCCBEA1-6BD4-4021-9ECB-97C2C62F57CE}" srcOrd="7" destOrd="0" presId="urn:microsoft.com/office/officeart/2005/8/layout/process2"/>
    <dgm:cxn modelId="{1B55289A-1412-4046-8E09-C26BCA0E102F}" type="presParOf" srcId="{ACCCBEA1-6BD4-4021-9ECB-97C2C62F57CE}" destId="{8D1F5544-808F-4B35-977D-DDAB9423140D}" srcOrd="0" destOrd="0" presId="urn:microsoft.com/office/officeart/2005/8/layout/process2"/>
    <dgm:cxn modelId="{C2FA8DE2-90C0-4A12-A8BB-023D6303CC7D}" type="presParOf" srcId="{4284B411-CFC2-4FFC-A862-04EFC29F3410}" destId="{9AD04580-5F58-4E33-A6E1-885B879DC4A9}" srcOrd="8" destOrd="0" presId="urn:microsoft.com/office/officeart/2005/8/layout/process2"/>
    <dgm:cxn modelId="{1B895D8C-CA13-4AA4-8668-2F9C1CCC2A5C}" type="presParOf" srcId="{4284B411-CFC2-4FFC-A862-04EFC29F3410}" destId="{E42B9D52-C060-4B5F-9D79-A047BEEE19B9}" srcOrd="9" destOrd="0" presId="urn:microsoft.com/office/officeart/2005/8/layout/process2"/>
    <dgm:cxn modelId="{4AE8F2AB-5C4C-4FF8-A442-DF3026830491}" type="presParOf" srcId="{E42B9D52-C060-4B5F-9D79-A047BEEE19B9}" destId="{FFE3DD18-734B-4836-8CAB-024FB62908DE}" srcOrd="0" destOrd="0" presId="urn:microsoft.com/office/officeart/2005/8/layout/process2"/>
    <dgm:cxn modelId="{8536A292-32F9-4DED-B6FB-0B1CADFD6409}" type="presParOf" srcId="{4284B411-CFC2-4FFC-A862-04EFC29F3410}" destId="{AFF05C5F-9011-4BEE-9761-4A49AAAE36E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08288-C48F-4BFF-93DA-6638291F7B2E}"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C6F0E64F-D122-43F1-8FEE-52069736E10F}">
      <dgm:prSet phldrT="[Text]" custT="1"/>
      <dgm:spPr>
        <a:xfrm>
          <a:off x="1692552" y="3640"/>
          <a:ext cx="3930094" cy="483237"/>
        </a:xfrm>
        <a:solidFill>
          <a:schemeClr val="bg1">
            <a:lumMod val="75000"/>
          </a:schemeClr>
        </a:solidFill>
      </dgm:spPr>
      <dgm:t>
        <a:bodyPr/>
        <a:lstStyle/>
        <a:p>
          <a:r>
            <a:rPr lang="en-US" sz="1600" dirty="0">
              <a:latin typeface="+mj-lt"/>
              <a:ea typeface="+mn-ea"/>
              <a:cs typeface="+mn-cs"/>
            </a:rPr>
            <a:t>Clear goals </a:t>
          </a:r>
        </a:p>
      </dgm:t>
    </dgm:pt>
    <dgm:pt modelId="{E48031B9-6B50-4B32-AE3B-A7F288540DB1}" type="parTrans" cxnId="{2595C92C-3E0F-4D8A-8CB8-97C6A6CA3CF8}">
      <dgm:prSet/>
      <dgm:spPr/>
      <dgm:t>
        <a:bodyPr/>
        <a:lstStyle/>
        <a:p>
          <a:endParaRPr lang="en-US" sz="1600">
            <a:latin typeface="+mj-lt"/>
          </a:endParaRPr>
        </a:p>
      </dgm:t>
    </dgm:pt>
    <dgm:pt modelId="{22DD6CBB-F989-49D3-BDA9-B82B7F73865F}" type="sibTrans" cxnId="{2595C92C-3E0F-4D8A-8CB8-97C6A6CA3CF8}">
      <dgm:prSet custT="1"/>
      <dgm:spPr>
        <a:xfrm rot="5400000">
          <a:off x="3566992" y="498958"/>
          <a:ext cx="181214" cy="217456"/>
        </a:xfrm>
      </dgm:spPr>
      <dgm:t>
        <a:bodyPr/>
        <a:lstStyle/>
        <a:p>
          <a:endParaRPr lang="en-US" sz="1600">
            <a:solidFill>
              <a:sysClr val="window" lastClr="FFFFFF"/>
            </a:solidFill>
            <a:latin typeface="+mj-lt"/>
            <a:ea typeface="+mn-ea"/>
            <a:cs typeface="+mn-cs"/>
          </a:endParaRPr>
        </a:p>
      </dgm:t>
    </dgm:pt>
    <dgm:pt modelId="{E39E1D76-8EA7-4760-99F3-B0283D570B1E}">
      <dgm:prSet custT="1"/>
      <dgm:spPr>
        <a:xfrm>
          <a:off x="1692552" y="728496"/>
          <a:ext cx="3930094" cy="483237"/>
        </a:xfrm>
        <a:solidFill>
          <a:schemeClr val="bg1">
            <a:lumMod val="75000"/>
          </a:schemeClr>
        </a:solidFill>
      </dgm:spPr>
      <dgm:t>
        <a:bodyPr/>
        <a:lstStyle/>
        <a:p>
          <a:r>
            <a:rPr lang="en-US" sz="1600" dirty="0">
              <a:latin typeface="+mj-lt"/>
              <a:ea typeface="+mn-ea"/>
              <a:cs typeface="+mn-cs"/>
            </a:rPr>
            <a:t>Adequate preparation </a:t>
          </a:r>
        </a:p>
      </dgm:t>
    </dgm:pt>
    <dgm:pt modelId="{14225392-F437-4C77-BEA4-CFBF15874D36}" type="parTrans" cxnId="{08DC8575-7B96-428E-9733-F00CB63EC869}">
      <dgm:prSet/>
      <dgm:spPr/>
      <dgm:t>
        <a:bodyPr/>
        <a:lstStyle/>
        <a:p>
          <a:endParaRPr lang="en-US" sz="1600">
            <a:latin typeface="+mj-lt"/>
          </a:endParaRPr>
        </a:p>
      </dgm:t>
    </dgm:pt>
    <dgm:pt modelId="{52AE5CE0-5CD6-4393-8A0D-21662173CD2E}" type="sibTrans" cxnId="{08DC8575-7B96-428E-9733-F00CB63EC869}">
      <dgm:prSet custT="1"/>
      <dgm:spPr>
        <a:xfrm rot="5400000">
          <a:off x="3566992" y="1223815"/>
          <a:ext cx="181214" cy="217456"/>
        </a:xfrm>
      </dgm:spPr>
      <dgm:t>
        <a:bodyPr/>
        <a:lstStyle/>
        <a:p>
          <a:endParaRPr lang="en-US" sz="1600">
            <a:solidFill>
              <a:sysClr val="window" lastClr="FFFFFF"/>
            </a:solidFill>
            <a:latin typeface="+mj-lt"/>
            <a:ea typeface="+mn-ea"/>
            <a:cs typeface="+mn-cs"/>
          </a:endParaRPr>
        </a:p>
      </dgm:t>
    </dgm:pt>
    <dgm:pt modelId="{01AF762E-8668-4384-9189-5576D0E126AB}">
      <dgm:prSet custT="1"/>
      <dgm:spPr>
        <a:xfrm>
          <a:off x="1692552" y="1453352"/>
          <a:ext cx="3930094" cy="483237"/>
        </a:xfrm>
        <a:solidFill>
          <a:schemeClr val="accent2"/>
        </a:solidFill>
      </dgm:spPr>
      <dgm:t>
        <a:bodyPr/>
        <a:lstStyle/>
        <a:p>
          <a:r>
            <a:rPr lang="en-US" sz="1600" dirty="0">
              <a:latin typeface="+mj-lt"/>
              <a:ea typeface="+mn-ea"/>
              <a:cs typeface="+mn-cs"/>
            </a:rPr>
            <a:t>Appropriate methods </a:t>
          </a:r>
        </a:p>
      </dgm:t>
    </dgm:pt>
    <dgm:pt modelId="{5BCE932A-7089-4679-B897-FC5896BCE506}" type="parTrans" cxnId="{B5F8510B-2B0F-47DF-9EC6-D2B038A5B4E1}">
      <dgm:prSet/>
      <dgm:spPr/>
      <dgm:t>
        <a:bodyPr/>
        <a:lstStyle/>
        <a:p>
          <a:endParaRPr lang="en-US" sz="1600">
            <a:latin typeface="+mj-lt"/>
          </a:endParaRPr>
        </a:p>
      </dgm:t>
    </dgm:pt>
    <dgm:pt modelId="{706F68E5-20BF-4569-B4A5-1D532BB07CCF}" type="sibTrans" cxnId="{B5F8510B-2B0F-47DF-9EC6-D2B038A5B4E1}">
      <dgm:prSet custT="1"/>
      <dgm:spPr>
        <a:xfrm rot="5400000">
          <a:off x="3566992" y="1948671"/>
          <a:ext cx="181214" cy="217456"/>
        </a:xfrm>
      </dgm:spPr>
      <dgm:t>
        <a:bodyPr/>
        <a:lstStyle/>
        <a:p>
          <a:endParaRPr lang="en-US" sz="1600">
            <a:solidFill>
              <a:sysClr val="window" lastClr="FFFFFF"/>
            </a:solidFill>
            <a:latin typeface="+mj-lt"/>
            <a:ea typeface="+mn-ea"/>
            <a:cs typeface="+mn-cs"/>
          </a:endParaRPr>
        </a:p>
      </dgm:t>
    </dgm:pt>
    <dgm:pt modelId="{BD75606E-E4E9-408E-86A4-619427A2DEB5}">
      <dgm:prSet custT="1"/>
      <dgm:spPr>
        <a:xfrm>
          <a:off x="1693557" y="2903065"/>
          <a:ext cx="3928084" cy="483237"/>
        </a:xfrm>
        <a:solidFill>
          <a:schemeClr val="bg1">
            <a:lumMod val="75000"/>
          </a:schemeClr>
        </a:solidFill>
      </dgm:spPr>
      <dgm:t>
        <a:bodyPr/>
        <a:lstStyle/>
        <a:p>
          <a:r>
            <a:rPr lang="en-US" sz="1600" dirty="0">
              <a:latin typeface="+mj-lt"/>
              <a:ea typeface="+mn-ea"/>
              <a:cs typeface="+mn-cs"/>
            </a:rPr>
            <a:t>Effective communication </a:t>
          </a:r>
        </a:p>
      </dgm:t>
    </dgm:pt>
    <dgm:pt modelId="{214F8D0D-D04A-493F-9F70-B389490972E5}" type="parTrans" cxnId="{33F2BE39-E3F1-4AD8-B355-3B6040714417}">
      <dgm:prSet/>
      <dgm:spPr/>
      <dgm:t>
        <a:bodyPr/>
        <a:lstStyle/>
        <a:p>
          <a:endParaRPr lang="en-US" sz="1600">
            <a:latin typeface="+mj-lt"/>
          </a:endParaRPr>
        </a:p>
      </dgm:t>
    </dgm:pt>
    <dgm:pt modelId="{0966E0F0-FE49-452A-BD56-D0CCAB0CAD13}" type="sibTrans" cxnId="{33F2BE39-E3F1-4AD8-B355-3B6040714417}">
      <dgm:prSet custT="1"/>
      <dgm:spPr>
        <a:xfrm rot="5400000">
          <a:off x="3566992" y="3398384"/>
          <a:ext cx="181214" cy="217456"/>
        </a:xfrm>
      </dgm:spPr>
      <dgm:t>
        <a:bodyPr/>
        <a:lstStyle/>
        <a:p>
          <a:endParaRPr lang="en-US" sz="1600">
            <a:solidFill>
              <a:sysClr val="window" lastClr="FFFFFF"/>
            </a:solidFill>
            <a:latin typeface="+mj-lt"/>
            <a:ea typeface="+mn-ea"/>
            <a:cs typeface="+mn-cs"/>
          </a:endParaRPr>
        </a:p>
      </dgm:t>
    </dgm:pt>
    <dgm:pt modelId="{35AD5AC6-E683-4B6A-901F-E1D0199724C3}">
      <dgm:prSet custT="1"/>
      <dgm:spPr>
        <a:xfrm>
          <a:off x="1691644" y="3627922"/>
          <a:ext cx="3931911" cy="483237"/>
        </a:xfrm>
        <a:solidFill>
          <a:schemeClr val="bg1">
            <a:lumMod val="75000"/>
          </a:schemeClr>
        </a:solidFill>
      </dgm:spPr>
      <dgm:t>
        <a:bodyPr/>
        <a:lstStyle/>
        <a:p>
          <a:r>
            <a:rPr lang="en-US" sz="1600" dirty="0">
              <a:latin typeface="+mj-lt"/>
              <a:ea typeface="+mn-ea"/>
              <a:cs typeface="+mn-cs"/>
            </a:rPr>
            <a:t>Reflective critique </a:t>
          </a:r>
        </a:p>
      </dgm:t>
    </dgm:pt>
    <dgm:pt modelId="{04199C7B-23A0-402C-99EB-C035CC5AFDDA}" type="parTrans" cxnId="{895A8690-1126-43E3-ACE7-9BE749A72DC4}">
      <dgm:prSet/>
      <dgm:spPr/>
      <dgm:t>
        <a:bodyPr/>
        <a:lstStyle/>
        <a:p>
          <a:endParaRPr lang="en-US" sz="1600">
            <a:latin typeface="+mj-lt"/>
          </a:endParaRPr>
        </a:p>
      </dgm:t>
    </dgm:pt>
    <dgm:pt modelId="{3EFD2865-E4F4-4F93-BD72-D13E724E747F}" type="sibTrans" cxnId="{895A8690-1126-43E3-ACE7-9BE749A72DC4}">
      <dgm:prSet/>
      <dgm:spPr/>
      <dgm:t>
        <a:bodyPr/>
        <a:lstStyle/>
        <a:p>
          <a:endParaRPr lang="en-US" sz="1600">
            <a:latin typeface="+mj-lt"/>
          </a:endParaRPr>
        </a:p>
      </dgm:t>
    </dgm:pt>
    <dgm:pt modelId="{529D26FD-2FB5-4AF2-8F7E-888143A340C7}">
      <dgm:prSet custT="1"/>
      <dgm:spPr>
        <a:xfrm>
          <a:off x="1692552" y="2178209"/>
          <a:ext cx="3930094" cy="483237"/>
        </a:xfrm>
        <a:solidFill>
          <a:schemeClr val="bg1">
            <a:lumMod val="75000"/>
          </a:schemeClr>
        </a:solidFill>
      </dgm:spPr>
      <dgm:t>
        <a:bodyPr/>
        <a:lstStyle/>
        <a:p>
          <a:r>
            <a:rPr lang="en-US" sz="1600" dirty="0">
              <a:latin typeface="+mj-lt"/>
              <a:ea typeface="+mn-ea"/>
              <a:cs typeface="+mn-cs"/>
            </a:rPr>
            <a:t>Significant results </a:t>
          </a:r>
        </a:p>
      </dgm:t>
    </dgm:pt>
    <dgm:pt modelId="{4F8CAF27-3613-46FC-B19A-E098C8685801}" type="sibTrans" cxnId="{30883D55-543F-407C-8100-3726C60602A5}">
      <dgm:prSet custT="1"/>
      <dgm:spPr>
        <a:xfrm rot="5400000">
          <a:off x="3566992" y="2673527"/>
          <a:ext cx="181214" cy="217456"/>
        </a:xfrm>
      </dgm:spPr>
      <dgm:t>
        <a:bodyPr/>
        <a:lstStyle/>
        <a:p>
          <a:endParaRPr lang="en-US" sz="1600">
            <a:solidFill>
              <a:sysClr val="window" lastClr="FFFFFF"/>
            </a:solidFill>
            <a:latin typeface="+mj-lt"/>
            <a:ea typeface="+mn-ea"/>
            <a:cs typeface="+mn-cs"/>
          </a:endParaRPr>
        </a:p>
      </dgm:t>
    </dgm:pt>
    <dgm:pt modelId="{B0EE3801-2003-4789-AF83-C4490811DDDC}" type="parTrans" cxnId="{30883D55-543F-407C-8100-3726C60602A5}">
      <dgm:prSet/>
      <dgm:spPr/>
      <dgm:t>
        <a:bodyPr/>
        <a:lstStyle/>
        <a:p>
          <a:endParaRPr lang="en-US" sz="1600">
            <a:latin typeface="+mj-lt"/>
          </a:endParaRPr>
        </a:p>
      </dgm:t>
    </dgm:pt>
    <dgm:pt modelId="{4284B411-CFC2-4FFC-A862-04EFC29F3410}" type="pres">
      <dgm:prSet presAssocID="{CA908288-C48F-4BFF-93DA-6638291F7B2E}" presName="linearFlow" presStyleCnt="0">
        <dgm:presLayoutVars>
          <dgm:resizeHandles val="exact"/>
        </dgm:presLayoutVars>
      </dgm:prSet>
      <dgm:spPr/>
    </dgm:pt>
    <dgm:pt modelId="{D46A3CC5-459D-417F-956E-B991556636F2}" type="pres">
      <dgm:prSet presAssocID="{C6F0E64F-D122-43F1-8FEE-52069736E10F}" presName="node" presStyleLbl="node1" presStyleIdx="0" presStyleCnt="6" custScaleX="203321">
        <dgm:presLayoutVars>
          <dgm:bulletEnabled val="1"/>
        </dgm:presLayoutVars>
      </dgm:prSet>
      <dgm:spPr>
        <a:prstGeom prst="roundRect">
          <a:avLst>
            <a:gd name="adj" fmla="val 10000"/>
          </a:avLst>
        </a:prstGeom>
      </dgm:spPr>
    </dgm:pt>
    <dgm:pt modelId="{56AA2C2A-F473-4413-BC43-9DDE6E21BFC7}" type="pres">
      <dgm:prSet presAssocID="{22DD6CBB-F989-49D3-BDA9-B82B7F73865F}" presName="sibTrans" presStyleLbl="sibTrans2D1" presStyleIdx="0" presStyleCnt="5"/>
      <dgm:spPr>
        <a:prstGeom prst="rightArrow">
          <a:avLst>
            <a:gd name="adj1" fmla="val 60000"/>
            <a:gd name="adj2" fmla="val 50000"/>
          </a:avLst>
        </a:prstGeom>
      </dgm:spPr>
    </dgm:pt>
    <dgm:pt modelId="{1B44C9B5-B78B-4B43-B84C-B0D3E56EF72A}" type="pres">
      <dgm:prSet presAssocID="{22DD6CBB-F989-49D3-BDA9-B82B7F73865F}" presName="connectorText" presStyleLbl="sibTrans2D1" presStyleIdx="0" presStyleCnt="5"/>
      <dgm:spPr/>
    </dgm:pt>
    <dgm:pt modelId="{31314642-9603-470D-823E-53061B252AC8}" type="pres">
      <dgm:prSet presAssocID="{E39E1D76-8EA7-4760-99F3-B0283D570B1E}" presName="node" presStyleLbl="node1" presStyleIdx="1" presStyleCnt="6" custScaleX="203321">
        <dgm:presLayoutVars>
          <dgm:bulletEnabled val="1"/>
        </dgm:presLayoutVars>
      </dgm:prSet>
      <dgm:spPr>
        <a:prstGeom prst="roundRect">
          <a:avLst>
            <a:gd name="adj" fmla="val 10000"/>
          </a:avLst>
        </a:prstGeom>
      </dgm:spPr>
    </dgm:pt>
    <dgm:pt modelId="{D3204754-10EB-4CA6-ACC0-D3C6BD411335}" type="pres">
      <dgm:prSet presAssocID="{52AE5CE0-5CD6-4393-8A0D-21662173CD2E}" presName="sibTrans" presStyleLbl="sibTrans2D1" presStyleIdx="1" presStyleCnt="5"/>
      <dgm:spPr>
        <a:prstGeom prst="rightArrow">
          <a:avLst>
            <a:gd name="adj1" fmla="val 60000"/>
            <a:gd name="adj2" fmla="val 50000"/>
          </a:avLst>
        </a:prstGeom>
      </dgm:spPr>
    </dgm:pt>
    <dgm:pt modelId="{8FD7B45B-FF8F-40A4-AF6A-DA69764B6309}" type="pres">
      <dgm:prSet presAssocID="{52AE5CE0-5CD6-4393-8A0D-21662173CD2E}" presName="connectorText" presStyleLbl="sibTrans2D1" presStyleIdx="1" presStyleCnt="5"/>
      <dgm:spPr/>
    </dgm:pt>
    <dgm:pt modelId="{5E98F251-5BE0-489D-A327-FDB09BDD50CD}" type="pres">
      <dgm:prSet presAssocID="{01AF762E-8668-4384-9189-5576D0E126AB}" presName="node" presStyleLbl="node1" presStyleIdx="2" presStyleCnt="6" custScaleX="203321">
        <dgm:presLayoutVars>
          <dgm:bulletEnabled val="1"/>
        </dgm:presLayoutVars>
      </dgm:prSet>
      <dgm:spPr>
        <a:prstGeom prst="roundRect">
          <a:avLst>
            <a:gd name="adj" fmla="val 10000"/>
          </a:avLst>
        </a:prstGeom>
      </dgm:spPr>
    </dgm:pt>
    <dgm:pt modelId="{28790A50-2356-4819-9D88-A67D66D2F683}" type="pres">
      <dgm:prSet presAssocID="{706F68E5-20BF-4569-B4A5-1D532BB07CCF}" presName="sibTrans" presStyleLbl="sibTrans2D1" presStyleIdx="2" presStyleCnt="5"/>
      <dgm:spPr>
        <a:prstGeom prst="rightArrow">
          <a:avLst>
            <a:gd name="adj1" fmla="val 60000"/>
            <a:gd name="adj2" fmla="val 50000"/>
          </a:avLst>
        </a:prstGeom>
      </dgm:spPr>
    </dgm:pt>
    <dgm:pt modelId="{4D963CC0-95F1-451E-9CE0-048B50C4D486}" type="pres">
      <dgm:prSet presAssocID="{706F68E5-20BF-4569-B4A5-1D532BB07CCF}" presName="connectorText" presStyleLbl="sibTrans2D1" presStyleIdx="2" presStyleCnt="5"/>
      <dgm:spPr/>
    </dgm:pt>
    <dgm:pt modelId="{FFD135F7-D29D-450B-858E-6EE9FE5FA703}" type="pres">
      <dgm:prSet presAssocID="{529D26FD-2FB5-4AF2-8F7E-888143A340C7}" presName="node" presStyleLbl="node1" presStyleIdx="3" presStyleCnt="6" custScaleX="203321">
        <dgm:presLayoutVars>
          <dgm:bulletEnabled val="1"/>
        </dgm:presLayoutVars>
      </dgm:prSet>
      <dgm:spPr>
        <a:prstGeom prst="roundRect">
          <a:avLst>
            <a:gd name="adj" fmla="val 10000"/>
          </a:avLst>
        </a:prstGeom>
      </dgm:spPr>
    </dgm:pt>
    <dgm:pt modelId="{ACCCBEA1-6BD4-4021-9ECB-97C2C62F57CE}" type="pres">
      <dgm:prSet presAssocID="{4F8CAF27-3613-46FC-B19A-E098C8685801}" presName="sibTrans" presStyleLbl="sibTrans2D1" presStyleIdx="3" presStyleCnt="5"/>
      <dgm:spPr>
        <a:prstGeom prst="rightArrow">
          <a:avLst>
            <a:gd name="adj1" fmla="val 60000"/>
            <a:gd name="adj2" fmla="val 50000"/>
          </a:avLst>
        </a:prstGeom>
      </dgm:spPr>
    </dgm:pt>
    <dgm:pt modelId="{8D1F5544-808F-4B35-977D-DDAB9423140D}" type="pres">
      <dgm:prSet presAssocID="{4F8CAF27-3613-46FC-B19A-E098C8685801}" presName="connectorText" presStyleLbl="sibTrans2D1" presStyleIdx="3" presStyleCnt="5"/>
      <dgm:spPr/>
    </dgm:pt>
    <dgm:pt modelId="{9AD04580-5F58-4E33-A6E1-885B879DC4A9}" type="pres">
      <dgm:prSet presAssocID="{BD75606E-E4E9-408E-86A4-619427A2DEB5}" presName="node" presStyleLbl="node1" presStyleIdx="4" presStyleCnt="6" custScaleX="203217">
        <dgm:presLayoutVars>
          <dgm:bulletEnabled val="1"/>
        </dgm:presLayoutVars>
      </dgm:prSet>
      <dgm:spPr>
        <a:prstGeom prst="roundRect">
          <a:avLst>
            <a:gd name="adj" fmla="val 10000"/>
          </a:avLst>
        </a:prstGeom>
      </dgm:spPr>
    </dgm:pt>
    <dgm:pt modelId="{E42B9D52-C060-4B5F-9D79-A047BEEE19B9}" type="pres">
      <dgm:prSet presAssocID="{0966E0F0-FE49-452A-BD56-D0CCAB0CAD13}" presName="sibTrans" presStyleLbl="sibTrans2D1" presStyleIdx="4" presStyleCnt="5"/>
      <dgm:spPr>
        <a:prstGeom prst="rightArrow">
          <a:avLst>
            <a:gd name="adj1" fmla="val 60000"/>
            <a:gd name="adj2" fmla="val 50000"/>
          </a:avLst>
        </a:prstGeom>
      </dgm:spPr>
    </dgm:pt>
    <dgm:pt modelId="{FFE3DD18-734B-4836-8CAB-024FB62908DE}" type="pres">
      <dgm:prSet presAssocID="{0966E0F0-FE49-452A-BD56-D0CCAB0CAD13}" presName="connectorText" presStyleLbl="sibTrans2D1" presStyleIdx="4" presStyleCnt="5"/>
      <dgm:spPr/>
    </dgm:pt>
    <dgm:pt modelId="{AFF05C5F-9011-4BEE-9761-4A49AAAE36E1}" type="pres">
      <dgm:prSet presAssocID="{35AD5AC6-E683-4B6A-901F-E1D0199724C3}" presName="node" presStyleLbl="node1" presStyleIdx="5" presStyleCnt="6" custScaleX="203415">
        <dgm:presLayoutVars>
          <dgm:bulletEnabled val="1"/>
        </dgm:presLayoutVars>
      </dgm:prSet>
      <dgm:spPr>
        <a:prstGeom prst="roundRect">
          <a:avLst>
            <a:gd name="adj" fmla="val 10000"/>
          </a:avLst>
        </a:prstGeom>
      </dgm:spPr>
    </dgm:pt>
  </dgm:ptLst>
  <dgm:cxnLst>
    <dgm:cxn modelId="{FF0FD306-D2DB-4188-925D-8504B6EF9940}" type="presOf" srcId="{52AE5CE0-5CD6-4393-8A0D-21662173CD2E}" destId="{8FD7B45B-FF8F-40A4-AF6A-DA69764B6309}" srcOrd="1" destOrd="0" presId="urn:microsoft.com/office/officeart/2005/8/layout/process2"/>
    <dgm:cxn modelId="{B5F8510B-2B0F-47DF-9EC6-D2B038A5B4E1}" srcId="{CA908288-C48F-4BFF-93DA-6638291F7B2E}" destId="{01AF762E-8668-4384-9189-5576D0E126AB}" srcOrd="2" destOrd="0" parTransId="{5BCE932A-7089-4679-B897-FC5896BCE506}" sibTransId="{706F68E5-20BF-4569-B4A5-1D532BB07CCF}"/>
    <dgm:cxn modelId="{6E5CF910-27EB-4CA8-806A-29F00A19A6FF}" type="presOf" srcId="{22DD6CBB-F989-49D3-BDA9-B82B7F73865F}" destId="{1B44C9B5-B78B-4B43-B84C-B0D3E56EF72A}" srcOrd="1" destOrd="0" presId="urn:microsoft.com/office/officeart/2005/8/layout/process2"/>
    <dgm:cxn modelId="{C5B72720-BFBE-46A4-993C-9CA41513BFE8}" type="presOf" srcId="{0966E0F0-FE49-452A-BD56-D0CCAB0CAD13}" destId="{E42B9D52-C060-4B5F-9D79-A047BEEE19B9}" srcOrd="0" destOrd="0" presId="urn:microsoft.com/office/officeart/2005/8/layout/process2"/>
    <dgm:cxn modelId="{D6DE7C2B-E6CA-46EA-ABB3-B09ACC2E8D67}" type="presOf" srcId="{BD75606E-E4E9-408E-86A4-619427A2DEB5}" destId="{9AD04580-5F58-4E33-A6E1-885B879DC4A9}" srcOrd="0" destOrd="0" presId="urn:microsoft.com/office/officeart/2005/8/layout/process2"/>
    <dgm:cxn modelId="{2595C92C-3E0F-4D8A-8CB8-97C6A6CA3CF8}" srcId="{CA908288-C48F-4BFF-93DA-6638291F7B2E}" destId="{C6F0E64F-D122-43F1-8FEE-52069736E10F}" srcOrd="0" destOrd="0" parTransId="{E48031B9-6B50-4B32-AE3B-A7F288540DB1}" sibTransId="{22DD6CBB-F989-49D3-BDA9-B82B7F73865F}"/>
    <dgm:cxn modelId="{2A2C0430-675C-4DD2-9BE3-41ABC761A3DC}" type="presOf" srcId="{706F68E5-20BF-4569-B4A5-1D532BB07CCF}" destId="{4D963CC0-95F1-451E-9CE0-048B50C4D486}" srcOrd="1" destOrd="0" presId="urn:microsoft.com/office/officeart/2005/8/layout/process2"/>
    <dgm:cxn modelId="{497B9E30-50BC-4DD0-A038-71AA93E706AE}" type="presOf" srcId="{0966E0F0-FE49-452A-BD56-D0CCAB0CAD13}" destId="{FFE3DD18-734B-4836-8CAB-024FB62908DE}" srcOrd="1" destOrd="0" presId="urn:microsoft.com/office/officeart/2005/8/layout/process2"/>
    <dgm:cxn modelId="{B0FC0C32-EC8C-4077-AB17-8DEBAC08A518}" type="presOf" srcId="{52AE5CE0-5CD6-4393-8A0D-21662173CD2E}" destId="{D3204754-10EB-4CA6-ACC0-D3C6BD411335}" srcOrd="0" destOrd="0" presId="urn:microsoft.com/office/officeart/2005/8/layout/process2"/>
    <dgm:cxn modelId="{33F2BE39-E3F1-4AD8-B355-3B6040714417}" srcId="{CA908288-C48F-4BFF-93DA-6638291F7B2E}" destId="{BD75606E-E4E9-408E-86A4-619427A2DEB5}" srcOrd="4" destOrd="0" parTransId="{214F8D0D-D04A-493F-9F70-B389490972E5}" sibTransId="{0966E0F0-FE49-452A-BD56-D0CCAB0CAD13}"/>
    <dgm:cxn modelId="{5BF45A46-EFB6-444B-9932-6C6CAE0FC974}" type="presOf" srcId="{35AD5AC6-E683-4B6A-901F-E1D0199724C3}" destId="{AFF05C5F-9011-4BEE-9761-4A49AAAE36E1}" srcOrd="0" destOrd="0" presId="urn:microsoft.com/office/officeart/2005/8/layout/process2"/>
    <dgm:cxn modelId="{26DA3047-FC25-4A79-A819-FD58DDC352CB}" type="presOf" srcId="{22DD6CBB-F989-49D3-BDA9-B82B7F73865F}" destId="{56AA2C2A-F473-4413-BC43-9DDE6E21BFC7}" srcOrd="0" destOrd="0" presId="urn:microsoft.com/office/officeart/2005/8/layout/process2"/>
    <dgm:cxn modelId="{30883D55-543F-407C-8100-3726C60602A5}" srcId="{CA908288-C48F-4BFF-93DA-6638291F7B2E}" destId="{529D26FD-2FB5-4AF2-8F7E-888143A340C7}" srcOrd="3" destOrd="0" parTransId="{B0EE3801-2003-4789-AF83-C4490811DDDC}" sibTransId="{4F8CAF27-3613-46FC-B19A-E098C8685801}"/>
    <dgm:cxn modelId="{08DC8575-7B96-428E-9733-F00CB63EC869}" srcId="{CA908288-C48F-4BFF-93DA-6638291F7B2E}" destId="{E39E1D76-8EA7-4760-99F3-B0283D570B1E}" srcOrd="1" destOrd="0" parTransId="{14225392-F437-4C77-BEA4-CFBF15874D36}" sibTransId="{52AE5CE0-5CD6-4393-8A0D-21662173CD2E}"/>
    <dgm:cxn modelId="{B6E6BF58-03C9-497D-B7E7-E3148E2CC1F8}" type="presOf" srcId="{E39E1D76-8EA7-4760-99F3-B0283D570B1E}" destId="{31314642-9603-470D-823E-53061B252AC8}" srcOrd="0" destOrd="0" presId="urn:microsoft.com/office/officeart/2005/8/layout/process2"/>
    <dgm:cxn modelId="{895A8690-1126-43E3-ACE7-9BE749A72DC4}" srcId="{CA908288-C48F-4BFF-93DA-6638291F7B2E}" destId="{35AD5AC6-E683-4B6A-901F-E1D0199724C3}" srcOrd="5" destOrd="0" parTransId="{04199C7B-23A0-402C-99EB-C035CC5AFDDA}" sibTransId="{3EFD2865-E4F4-4F93-BD72-D13E724E747F}"/>
    <dgm:cxn modelId="{5683BC9F-01CB-428C-B681-FA918D550838}" type="presOf" srcId="{706F68E5-20BF-4569-B4A5-1D532BB07CCF}" destId="{28790A50-2356-4819-9D88-A67D66D2F683}" srcOrd="0" destOrd="0" presId="urn:microsoft.com/office/officeart/2005/8/layout/process2"/>
    <dgm:cxn modelId="{5B0E7AAF-03C3-4088-9EC2-E67856A5BFED}" type="presOf" srcId="{01AF762E-8668-4384-9189-5576D0E126AB}" destId="{5E98F251-5BE0-489D-A327-FDB09BDD50CD}" srcOrd="0" destOrd="0" presId="urn:microsoft.com/office/officeart/2005/8/layout/process2"/>
    <dgm:cxn modelId="{9B88A9BA-5471-47FD-9764-D61B4A2B7F1D}" type="presOf" srcId="{4F8CAF27-3613-46FC-B19A-E098C8685801}" destId="{ACCCBEA1-6BD4-4021-9ECB-97C2C62F57CE}" srcOrd="0" destOrd="0" presId="urn:microsoft.com/office/officeart/2005/8/layout/process2"/>
    <dgm:cxn modelId="{ECD4F4C8-7EAE-40C5-92C1-C18FA7541642}" type="presOf" srcId="{C6F0E64F-D122-43F1-8FEE-52069736E10F}" destId="{D46A3CC5-459D-417F-956E-B991556636F2}" srcOrd="0" destOrd="0" presId="urn:microsoft.com/office/officeart/2005/8/layout/process2"/>
    <dgm:cxn modelId="{C08820C9-20FD-4CA3-A926-8625CBAA08FB}" type="presOf" srcId="{529D26FD-2FB5-4AF2-8F7E-888143A340C7}" destId="{FFD135F7-D29D-450B-858E-6EE9FE5FA703}" srcOrd="0" destOrd="0" presId="urn:microsoft.com/office/officeart/2005/8/layout/process2"/>
    <dgm:cxn modelId="{74D72DF4-ED84-4776-8F51-080356AE6945}" type="presOf" srcId="{4F8CAF27-3613-46FC-B19A-E098C8685801}" destId="{8D1F5544-808F-4B35-977D-DDAB9423140D}" srcOrd="1" destOrd="0" presId="urn:microsoft.com/office/officeart/2005/8/layout/process2"/>
    <dgm:cxn modelId="{998C6EF6-E602-4092-8DD8-8711D9CBAA28}" type="presOf" srcId="{CA908288-C48F-4BFF-93DA-6638291F7B2E}" destId="{4284B411-CFC2-4FFC-A862-04EFC29F3410}" srcOrd="0" destOrd="0" presId="urn:microsoft.com/office/officeart/2005/8/layout/process2"/>
    <dgm:cxn modelId="{D50B0CB0-0401-4477-B8F6-6880C3B8F856}" type="presParOf" srcId="{4284B411-CFC2-4FFC-A862-04EFC29F3410}" destId="{D46A3CC5-459D-417F-956E-B991556636F2}" srcOrd="0" destOrd="0" presId="urn:microsoft.com/office/officeart/2005/8/layout/process2"/>
    <dgm:cxn modelId="{38CB294B-638E-4D41-A01F-A2AA876EC8A5}" type="presParOf" srcId="{4284B411-CFC2-4FFC-A862-04EFC29F3410}" destId="{56AA2C2A-F473-4413-BC43-9DDE6E21BFC7}" srcOrd="1" destOrd="0" presId="urn:microsoft.com/office/officeart/2005/8/layout/process2"/>
    <dgm:cxn modelId="{656BAB2C-E687-4921-9BB2-58031FCC0EC4}" type="presParOf" srcId="{56AA2C2A-F473-4413-BC43-9DDE6E21BFC7}" destId="{1B44C9B5-B78B-4B43-B84C-B0D3E56EF72A}" srcOrd="0" destOrd="0" presId="urn:microsoft.com/office/officeart/2005/8/layout/process2"/>
    <dgm:cxn modelId="{8B750B4A-6403-407B-9D03-DFCCA9A5315B}" type="presParOf" srcId="{4284B411-CFC2-4FFC-A862-04EFC29F3410}" destId="{31314642-9603-470D-823E-53061B252AC8}" srcOrd="2" destOrd="0" presId="urn:microsoft.com/office/officeart/2005/8/layout/process2"/>
    <dgm:cxn modelId="{928EE141-EFD8-434B-AF0B-17163DCD7CD5}" type="presParOf" srcId="{4284B411-CFC2-4FFC-A862-04EFC29F3410}" destId="{D3204754-10EB-4CA6-ACC0-D3C6BD411335}" srcOrd="3" destOrd="0" presId="urn:microsoft.com/office/officeart/2005/8/layout/process2"/>
    <dgm:cxn modelId="{190B7099-58D8-4008-95E6-EC32A50BCA2D}" type="presParOf" srcId="{D3204754-10EB-4CA6-ACC0-D3C6BD411335}" destId="{8FD7B45B-FF8F-40A4-AF6A-DA69764B6309}" srcOrd="0" destOrd="0" presId="urn:microsoft.com/office/officeart/2005/8/layout/process2"/>
    <dgm:cxn modelId="{D4C2BE4A-CA4A-4AAC-8051-93009B44B8BC}" type="presParOf" srcId="{4284B411-CFC2-4FFC-A862-04EFC29F3410}" destId="{5E98F251-5BE0-489D-A327-FDB09BDD50CD}" srcOrd="4" destOrd="0" presId="urn:microsoft.com/office/officeart/2005/8/layout/process2"/>
    <dgm:cxn modelId="{6D6683D6-8F14-42BA-8AC1-4514CC3445C0}" type="presParOf" srcId="{4284B411-CFC2-4FFC-A862-04EFC29F3410}" destId="{28790A50-2356-4819-9D88-A67D66D2F683}" srcOrd="5" destOrd="0" presId="urn:microsoft.com/office/officeart/2005/8/layout/process2"/>
    <dgm:cxn modelId="{E627B3E3-23C1-452D-869F-833BD042CDE6}" type="presParOf" srcId="{28790A50-2356-4819-9D88-A67D66D2F683}" destId="{4D963CC0-95F1-451E-9CE0-048B50C4D486}" srcOrd="0" destOrd="0" presId="urn:microsoft.com/office/officeart/2005/8/layout/process2"/>
    <dgm:cxn modelId="{5C1C2FAD-740F-4EFF-A4E0-246DA9FF4123}" type="presParOf" srcId="{4284B411-CFC2-4FFC-A862-04EFC29F3410}" destId="{FFD135F7-D29D-450B-858E-6EE9FE5FA703}" srcOrd="6" destOrd="0" presId="urn:microsoft.com/office/officeart/2005/8/layout/process2"/>
    <dgm:cxn modelId="{1A5ACCCD-5D90-4291-BD9E-9316EE6AE549}" type="presParOf" srcId="{4284B411-CFC2-4FFC-A862-04EFC29F3410}" destId="{ACCCBEA1-6BD4-4021-9ECB-97C2C62F57CE}" srcOrd="7" destOrd="0" presId="urn:microsoft.com/office/officeart/2005/8/layout/process2"/>
    <dgm:cxn modelId="{016B2615-6973-476C-8365-0BFA5223E1CF}" type="presParOf" srcId="{ACCCBEA1-6BD4-4021-9ECB-97C2C62F57CE}" destId="{8D1F5544-808F-4B35-977D-DDAB9423140D}" srcOrd="0" destOrd="0" presId="urn:microsoft.com/office/officeart/2005/8/layout/process2"/>
    <dgm:cxn modelId="{1BF5C6EC-6075-477F-909E-DC8FF1C28700}" type="presParOf" srcId="{4284B411-CFC2-4FFC-A862-04EFC29F3410}" destId="{9AD04580-5F58-4E33-A6E1-885B879DC4A9}" srcOrd="8" destOrd="0" presId="urn:microsoft.com/office/officeart/2005/8/layout/process2"/>
    <dgm:cxn modelId="{22ED968D-D038-43F8-809B-5AAB18A2B3A9}" type="presParOf" srcId="{4284B411-CFC2-4FFC-A862-04EFC29F3410}" destId="{E42B9D52-C060-4B5F-9D79-A047BEEE19B9}" srcOrd="9" destOrd="0" presId="urn:microsoft.com/office/officeart/2005/8/layout/process2"/>
    <dgm:cxn modelId="{C3AFBC49-7763-4F2B-ACAA-C36D4CEE62C3}" type="presParOf" srcId="{E42B9D52-C060-4B5F-9D79-A047BEEE19B9}" destId="{FFE3DD18-734B-4836-8CAB-024FB62908DE}" srcOrd="0" destOrd="0" presId="urn:microsoft.com/office/officeart/2005/8/layout/process2"/>
    <dgm:cxn modelId="{E39A3CD0-F9E2-4E5F-A4A7-0F112C65100E}" type="presParOf" srcId="{4284B411-CFC2-4FFC-A862-04EFC29F3410}" destId="{AFF05C5F-9011-4BEE-9761-4A49AAAE36E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8923B5-05D5-4F93-900D-99C508F6526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EE6F555B-3A2B-46FA-8FD3-0A2396FD965B}">
      <dgm:prSet phldrT="[Text]"/>
      <dgm:spPr/>
      <dgm:t>
        <a:bodyPr/>
        <a:lstStyle/>
        <a:p>
          <a:r>
            <a:rPr lang="en-US" dirty="0"/>
            <a:t>Inputs</a:t>
          </a:r>
        </a:p>
      </dgm:t>
    </dgm:pt>
    <dgm:pt modelId="{8397ECD9-8072-48C0-AB40-0A005B283C93}" type="parTrans" cxnId="{1D385322-16FB-4D66-BCF8-E8326B111B74}">
      <dgm:prSet/>
      <dgm:spPr/>
      <dgm:t>
        <a:bodyPr/>
        <a:lstStyle/>
        <a:p>
          <a:endParaRPr lang="en-US"/>
        </a:p>
      </dgm:t>
    </dgm:pt>
    <dgm:pt modelId="{59CADBCB-FF43-49B8-969F-1F86B3D61D4C}" type="sibTrans" cxnId="{1D385322-16FB-4D66-BCF8-E8326B111B74}">
      <dgm:prSet/>
      <dgm:spPr/>
      <dgm:t>
        <a:bodyPr/>
        <a:lstStyle/>
        <a:p>
          <a:endParaRPr lang="en-US"/>
        </a:p>
      </dgm:t>
    </dgm:pt>
    <dgm:pt modelId="{E7E628FE-78FB-4438-B4C2-BDED9AE338A7}">
      <dgm:prSet phldrT="[Text]"/>
      <dgm:spPr/>
      <dgm:t>
        <a:bodyPr/>
        <a:lstStyle/>
        <a:p>
          <a:r>
            <a:rPr lang="en-US" dirty="0"/>
            <a:t>Activities</a:t>
          </a:r>
        </a:p>
      </dgm:t>
    </dgm:pt>
    <dgm:pt modelId="{E5553FBD-9A40-4557-94C0-5B3719980A72}" type="parTrans" cxnId="{5B6A49FF-9B45-4622-ACC7-4F8597144902}">
      <dgm:prSet/>
      <dgm:spPr/>
      <dgm:t>
        <a:bodyPr/>
        <a:lstStyle/>
        <a:p>
          <a:endParaRPr lang="en-US"/>
        </a:p>
      </dgm:t>
    </dgm:pt>
    <dgm:pt modelId="{CAAC0A0C-750A-4157-97EE-946E9BCD8C07}" type="sibTrans" cxnId="{5B6A49FF-9B45-4622-ACC7-4F8597144902}">
      <dgm:prSet/>
      <dgm:spPr/>
      <dgm:t>
        <a:bodyPr/>
        <a:lstStyle/>
        <a:p>
          <a:endParaRPr lang="en-US"/>
        </a:p>
      </dgm:t>
    </dgm:pt>
    <dgm:pt modelId="{2AF5AB7C-C34C-449D-AB7D-7D1309FC6CE6}">
      <dgm:prSet phldrT="[Text]"/>
      <dgm:spPr/>
      <dgm:t>
        <a:bodyPr/>
        <a:lstStyle/>
        <a:p>
          <a:r>
            <a:rPr lang="en-US" dirty="0"/>
            <a:t>Outputs</a:t>
          </a:r>
        </a:p>
      </dgm:t>
    </dgm:pt>
    <dgm:pt modelId="{DC6FD8DA-518B-43DA-8ABA-052D41EA48B8}" type="parTrans" cxnId="{69941556-D9C4-49D3-8C0C-E6C0DCCC74E9}">
      <dgm:prSet/>
      <dgm:spPr/>
      <dgm:t>
        <a:bodyPr/>
        <a:lstStyle/>
        <a:p>
          <a:endParaRPr lang="en-US"/>
        </a:p>
      </dgm:t>
    </dgm:pt>
    <dgm:pt modelId="{370504C8-1484-441D-92FD-6DFD51E004DC}" type="sibTrans" cxnId="{69941556-D9C4-49D3-8C0C-E6C0DCCC74E9}">
      <dgm:prSet/>
      <dgm:spPr/>
      <dgm:t>
        <a:bodyPr/>
        <a:lstStyle/>
        <a:p>
          <a:endParaRPr lang="en-US"/>
        </a:p>
      </dgm:t>
    </dgm:pt>
    <dgm:pt modelId="{1132F83E-6DB0-4473-9F30-E299C0D793B3}">
      <dgm:prSet phldrT="[Text]"/>
      <dgm:spPr/>
      <dgm:t>
        <a:bodyPr/>
        <a:lstStyle/>
        <a:p>
          <a:r>
            <a:rPr lang="en-US" dirty="0"/>
            <a:t>Outcomes</a:t>
          </a:r>
        </a:p>
      </dgm:t>
    </dgm:pt>
    <dgm:pt modelId="{276DFAB0-8133-4B78-9CD3-199CF9215DDF}" type="parTrans" cxnId="{BA0D11F1-EF07-4609-BDFB-04E2E9929AAB}">
      <dgm:prSet/>
      <dgm:spPr/>
      <dgm:t>
        <a:bodyPr/>
        <a:lstStyle/>
        <a:p>
          <a:endParaRPr lang="en-US"/>
        </a:p>
      </dgm:t>
    </dgm:pt>
    <dgm:pt modelId="{A15480B5-CEA4-466B-8390-8A604CBB7C9E}" type="sibTrans" cxnId="{BA0D11F1-EF07-4609-BDFB-04E2E9929AAB}">
      <dgm:prSet/>
      <dgm:spPr/>
      <dgm:t>
        <a:bodyPr/>
        <a:lstStyle/>
        <a:p>
          <a:endParaRPr lang="en-US"/>
        </a:p>
      </dgm:t>
    </dgm:pt>
    <dgm:pt modelId="{507B15AC-D16D-449E-9E28-7892272476ED}" type="pres">
      <dgm:prSet presAssocID="{818923B5-05D5-4F93-900D-99C508F6526E}" presName="Name0" presStyleCnt="0">
        <dgm:presLayoutVars>
          <dgm:dir/>
          <dgm:animLvl val="lvl"/>
          <dgm:resizeHandles val="exact"/>
        </dgm:presLayoutVars>
      </dgm:prSet>
      <dgm:spPr/>
    </dgm:pt>
    <dgm:pt modelId="{3C8DF7B8-E279-45DD-B12D-8B69B384BC27}" type="pres">
      <dgm:prSet presAssocID="{EE6F555B-3A2B-46FA-8FD3-0A2396FD965B}" presName="parTxOnly" presStyleLbl="node1" presStyleIdx="0" presStyleCnt="4">
        <dgm:presLayoutVars>
          <dgm:chMax val="0"/>
          <dgm:chPref val="0"/>
          <dgm:bulletEnabled val="1"/>
        </dgm:presLayoutVars>
      </dgm:prSet>
      <dgm:spPr/>
    </dgm:pt>
    <dgm:pt modelId="{A18F751C-4844-4175-A3E4-862079A1CE26}" type="pres">
      <dgm:prSet presAssocID="{59CADBCB-FF43-49B8-969F-1F86B3D61D4C}" presName="parTxOnlySpace" presStyleCnt="0"/>
      <dgm:spPr/>
    </dgm:pt>
    <dgm:pt modelId="{416D878A-7D5D-4E61-84E4-B674F1D5EDF6}" type="pres">
      <dgm:prSet presAssocID="{E7E628FE-78FB-4438-B4C2-BDED9AE338A7}" presName="parTxOnly" presStyleLbl="node1" presStyleIdx="1" presStyleCnt="4">
        <dgm:presLayoutVars>
          <dgm:chMax val="0"/>
          <dgm:chPref val="0"/>
          <dgm:bulletEnabled val="1"/>
        </dgm:presLayoutVars>
      </dgm:prSet>
      <dgm:spPr/>
    </dgm:pt>
    <dgm:pt modelId="{CC288883-5F9E-4092-9941-B6037A247D57}" type="pres">
      <dgm:prSet presAssocID="{CAAC0A0C-750A-4157-97EE-946E9BCD8C07}" presName="parTxOnlySpace" presStyleCnt="0"/>
      <dgm:spPr/>
    </dgm:pt>
    <dgm:pt modelId="{8B3D6D61-A85C-4BDD-9684-C24D392A941B}" type="pres">
      <dgm:prSet presAssocID="{2AF5AB7C-C34C-449D-AB7D-7D1309FC6CE6}" presName="parTxOnly" presStyleLbl="node1" presStyleIdx="2" presStyleCnt="4">
        <dgm:presLayoutVars>
          <dgm:chMax val="0"/>
          <dgm:chPref val="0"/>
          <dgm:bulletEnabled val="1"/>
        </dgm:presLayoutVars>
      </dgm:prSet>
      <dgm:spPr/>
    </dgm:pt>
    <dgm:pt modelId="{248C88B6-B560-4722-8E61-2EE0DA982952}" type="pres">
      <dgm:prSet presAssocID="{370504C8-1484-441D-92FD-6DFD51E004DC}" presName="parTxOnlySpace" presStyleCnt="0"/>
      <dgm:spPr/>
    </dgm:pt>
    <dgm:pt modelId="{EC670976-1335-42BF-A5B4-D159C139BB5B}" type="pres">
      <dgm:prSet presAssocID="{1132F83E-6DB0-4473-9F30-E299C0D793B3}" presName="parTxOnly" presStyleLbl="node1" presStyleIdx="3" presStyleCnt="4">
        <dgm:presLayoutVars>
          <dgm:chMax val="0"/>
          <dgm:chPref val="0"/>
          <dgm:bulletEnabled val="1"/>
        </dgm:presLayoutVars>
      </dgm:prSet>
      <dgm:spPr/>
    </dgm:pt>
  </dgm:ptLst>
  <dgm:cxnLst>
    <dgm:cxn modelId="{A63AE501-E936-41E5-BFC3-05490E77FE0A}" type="presOf" srcId="{1132F83E-6DB0-4473-9F30-E299C0D793B3}" destId="{EC670976-1335-42BF-A5B4-D159C139BB5B}" srcOrd="0" destOrd="0" presId="urn:microsoft.com/office/officeart/2005/8/layout/chevron1"/>
    <dgm:cxn modelId="{1D385322-16FB-4D66-BCF8-E8326B111B74}" srcId="{818923B5-05D5-4F93-900D-99C508F6526E}" destId="{EE6F555B-3A2B-46FA-8FD3-0A2396FD965B}" srcOrd="0" destOrd="0" parTransId="{8397ECD9-8072-48C0-AB40-0A005B283C93}" sibTransId="{59CADBCB-FF43-49B8-969F-1F86B3D61D4C}"/>
    <dgm:cxn modelId="{3B3C2C23-BA56-4CB0-A744-BC4723B3593F}" type="presOf" srcId="{E7E628FE-78FB-4438-B4C2-BDED9AE338A7}" destId="{416D878A-7D5D-4E61-84E4-B674F1D5EDF6}" srcOrd="0" destOrd="0" presId="urn:microsoft.com/office/officeart/2005/8/layout/chevron1"/>
    <dgm:cxn modelId="{BE2DB14E-B426-4547-9AFA-2AF9E25B4244}" type="presOf" srcId="{818923B5-05D5-4F93-900D-99C508F6526E}" destId="{507B15AC-D16D-449E-9E28-7892272476ED}" srcOrd="0" destOrd="0" presId="urn:microsoft.com/office/officeart/2005/8/layout/chevron1"/>
    <dgm:cxn modelId="{17E76150-5E04-4781-B0D0-A24737449C55}" type="presOf" srcId="{EE6F555B-3A2B-46FA-8FD3-0A2396FD965B}" destId="{3C8DF7B8-E279-45DD-B12D-8B69B384BC27}" srcOrd="0" destOrd="0" presId="urn:microsoft.com/office/officeart/2005/8/layout/chevron1"/>
    <dgm:cxn modelId="{69941556-D9C4-49D3-8C0C-E6C0DCCC74E9}" srcId="{818923B5-05D5-4F93-900D-99C508F6526E}" destId="{2AF5AB7C-C34C-449D-AB7D-7D1309FC6CE6}" srcOrd="2" destOrd="0" parTransId="{DC6FD8DA-518B-43DA-8ABA-052D41EA48B8}" sibTransId="{370504C8-1484-441D-92FD-6DFD51E004DC}"/>
    <dgm:cxn modelId="{C1A76B94-D91D-4C00-8D24-3954B5CF82E2}" type="presOf" srcId="{2AF5AB7C-C34C-449D-AB7D-7D1309FC6CE6}" destId="{8B3D6D61-A85C-4BDD-9684-C24D392A941B}" srcOrd="0" destOrd="0" presId="urn:microsoft.com/office/officeart/2005/8/layout/chevron1"/>
    <dgm:cxn modelId="{BA0D11F1-EF07-4609-BDFB-04E2E9929AAB}" srcId="{818923B5-05D5-4F93-900D-99C508F6526E}" destId="{1132F83E-6DB0-4473-9F30-E299C0D793B3}" srcOrd="3" destOrd="0" parTransId="{276DFAB0-8133-4B78-9CD3-199CF9215DDF}" sibTransId="{A15480B5-CEA4-466B-8390-8A604CBB7C9E}"/>
    <dgm:cxn modelId="{5B6A49FF-9B45-4622-ACC7-4F8597144902}" srcId="{818923B5-05D5-4F93-900D-99C508F6526E}" destId="{E7E628FE-78FB-4438-B4C2-BDED9AE338A7}" srcOrd="1" destOrd="0" parTransId="{E5553FBD-9A40-4557-94C0-5B3719980A72}" sibTransId="{CAAC0A0C-750A-4157-97EE-946E9BCD8C07}"/>
    <dgm:cxn modelId="{F50C9134-BC86-4533-9260-114032E4E4FB}" type="presParOf" srcId="{507B15AC-D16D-449E-9E28-7892272476ED}" destId="{3C8DF7B8-E279-45DD-B12D-8B69B384BC27}" srcOrd="0" destOrd="0" presId="urn:microsoft.com/office/officeart/2005/8/layout/chevron1"/>
    <dgm:cxn modelId="{A0FC16D7-A7FF-4701-AAF7-F37849A78F0C}" type="presParOf" srcId="{507B15AC-D16D-449E-9E28-7892272476ED}" destId="{A18F751C-4844-4175-A3E4-862079A1CE26}" srcOrd="1" destOrd="0" presId="urn:microsoft.com/office/officeart/2005/8/layout/chevron1"/>
    <dgm:cxn modelId="{6F8F864D-A101-43AC-9F8A-6C1273EE7BEA}" type="presParOf" srcId="{507B15AC-D16D-449E-9E28-7892272476ED}" destId="{416D878A-7D5D-4E61-84E4-B674F1D5EDF6}" srcOrd="2" destOrd="0" presId="urn:microsoft.com/office/officeart/2005/8/layout/chevron1"/>
    <dgm:cxn modelId="{B08DF67B-9515-4073-957D-7BA904772D7B}" type="presParOf" srcId="{507B15AC-D16D-449E-9E28-7892272476ED}" destId="{CC288883-5F9E-4092-9941-B6037A247D57}" srcOrd="3" destOrd="0" presId="urn:microsoft.com/office/officeart/2005/8/layout/chevron1"/>
    <dgm:cxn modelId="{A6E75D9A-73E1-4AC7-BD38-E4C36E44604C}" type="presParOf" srcId="{507B15AC-D16D-449E-9E28-7892272476ED}" destId="{8B3D6D61-A85C-4BDD-9684-C24D392A941B}" srcOrd="4" destOrd="0" presId="urn:microsoft.com/office/officeart/2005/8/layout/chevron1"/>
    <dgm:cxn modelId="{D75D159C-2D69-49EA-8C38-257FDD9D0A7B}" type="presParOf" srcId="{507B15AC-D16D-449E-9E28-7892272476ED}" destId="{248C88B6-B560-4722-8E61-2EE0DA982952}" srcOrd="5" destOrd="0" presId="urn:microsoft.com/office/officeart/2005/8/layout/chevron1"/>
    <dgm:cxn modelId="{8E0C30E1-5453-46FA-993C-9B73925E2796}" type="presParOf" srcId="{507B15AC-D16D-449E-9E28-7892272476ED}" destId="{EC670976-1335-42BF-A5B4-D159C139BB5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908288-C48F-4BFF-93DA-6638291F7B2E}"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C6F0E64F-D122-43F1-8FEE-52069736E10F}">
      <dgm:prSet phldrT="[Text]" custT="1"/>
      <dgm:spPr>
        <a:xfrm>
          <a:off x="1692552" y="3640"/>
          <a:ext cx="3930094" cy="483237"/>
        </a:xfrm>
        <a:solidFill>
          <a:schemeClr val="bg1">
            <a:lumMod val="75000"/>
          </a:schemeClr>
        </a:solidFill>
      </dgm:spPr>
      <dgm:t>
        <a:bodyPr/>
        <a:lstStyle/>
        <a:p>
          <a:r>
            <a:rPr lang="en-US" sz="1600">
              <a:latin typeface="+mj-lt"/>
              <a:ea typeface="+mn-ea"/>
              <a:cs typeface="+mn-cs"/>
            </a:rPr>
            <a:t>Clear goals </a:t>
          </a:r>
          <a:endParaRPr lang="en-US" sz="1600" dirty="0">
            <a:latin typeface="+mj-lt"/>
            <a:ea typeface="+mn-ea"/>
            <a:cs typeface="+mn-cs"/>
          </a:endParaRPr>
        </a:p>
      </dgm:t>
    </dgm:pt>
    <dgm:pt modelId="{E48031B9-6B50-4B32-AE3B-A7F288540DB1}" type="parTrans" cxnId="{2595C92C-3E0F-4D8A-8CB8-97C6A6CA3CF8}">
      <dgm:prSet/>
      <dgm:spPr/>
      <dgm:t>
        <a:bodyPr/>
        <a:lstStyle/>
        <a:p>
          <a:endParaRPr lang="en-US" sz="1600">
            <a:latin typeface="+mj-lt"/>
          </a:endParaRPr>
        </a:p>
      </dgm:t>
    </dgm:pt>
    <dgm:pt modelId="{22DD6CBB-F989-49D3-BDA9-B82B7F73865F}" type="sibTrans" cxnId="{2595C92C-3E0F-4D8A-8CB8-97C6A6CA3CF8}">
      <dgm:prSet custT="1"/>
      <dgm:spPr>
        <a:xfrm rot="5400000">
          <a:off x="3566992" y="498958"/>
          <a:ext cx="181214" cy="217456"/>
        </a:xfrm>
      </dgm:spPr>
      <dgm:t>
        <a:bodyPr/>
        <a:lstStyle/>
        <a:p>
          <a:endParaRPr lang="en-US" sz="1600">
            <a:solidFill>
              <a:sysClr val="window" lastClr="FFFFFF"/>
            </a:solidFill>
            <a:latin typeface="+mj-lt"/>
            <a:ea typeface="+mn-ea"/>
            <a:cs typeface="+mn-cs"/>
          </a:endParaRPr>
        </a:p>
      </dgm:t>
    </dgm:pt>
    <dgm:pt modelId="{E39E1D76-8EA7-4760-99F3-B0283D570B1E}">
      <dgm:prSet custT="1"/>
      <dgm:spPr>
        <a:xfrm>
          <a:off x="1692552" y="728496"/>
          <a:ext cx="3930094" cy="483237"/>
        </a:xfrm>
        <a:solidFill>
          <a:schemeClr val="bg1">
            <a:lumMod val="75000"/>
          </a:schemeClr>
        </a:solidFill>
      </dgm:spPr>
      <dgm:t>
        <a:bodyPr/>
        <a:lstStyle/>
        <a:p>
          <a:r>
            <a:rPr lang="en-US" sz="1600">
              <a:latin typeface="+mj-lt"/>
              <a:ea typeface="+mn-ea"/>
              <a:cs typeface="+mn-cs"/>
            </a:rPr>
            <a:t>Adequate preparation </a:t>
          </a:r>
          <a:endParaRPr lang="en-US" sz="1600" dirty="0">
            <a:latin typeface="+mj-lt"/>
            <a:ea typeface="+mn-ea"/>
            <a:cs typeface="+mn-cs"/>
          </a:endParaRPr>
        </a:p>
      </dgm:t>
    </dgm:pt>
    <dgm:pt modelId="{14225392-F437-4C77-BEA4-CFBF15874D36}" type="parTrans" cxnId="{08DC8575-7B96-428E-9733-F00CB63EC869}">
      <dgm:prSet/>
      <dgm:spPr/>
      <dgm:t>
        <a:bodyPr/>
        <a:lstStyle/>
        <a:p>
          <a:endParaRPr lang="en-US" sz="1600">
            <a:latin typeface="+mj-lt"/>
          </a:endParaRPr>
        </a:p>
      </dgm:t>
    </dgm:pt>
    <dgm:pt modelId="{52AE5CE0-5CD6-4393-8A0D-21662173CD2E}" type="sibTrans" cxnId="{08DC8575-7B96-428E-9733-F00CB63EC869}">
      <dgm:prSet custT="1"/>
      <dgm:spPr>
        <a:xfrm rot="5400000">
          <a:off x="3566992" y="1223815"/>
          <a:ext cx="181214" cy="217456"/>
        </a:xfrm>
      </dgm:spPr>
      <dgm:t>
        <a:bodyPr/>
        <a:lstStyle/>
        <a:p>
          <a:endParaRPr lang="en-US" sz="1600">
            <a:solidFill>
              <a:sysClr val="window" lastClr="FFFFFF"/>
            </a:solidFill>
            <a:latin typeface="+mj-lt"/>
            <a:ea typeface="+mn-ea"/>
            <a:cs typeface="+mn-cs"/>
          </a:endParaRPr>
        </a:p>
      </dgm:t>
    </dgm:pt>
    <dgm:pt modelId="{01AF762E-8668-4384-9189-5576D0E126AB}">
      <dgm:prSet custT="1"/>
      <dgm:spPr>
        <a:xfrm>
          <a:off x="1692552" y="1453352"/>
          <a:ext cx="3930094" cy="483237"/>
        </a:xfrm>
        <a:solidFill>
          <a:schemeClr val="bg1">
            <a:lumMod val="75000"/>
          </a:schemeClr>
        </a:solidFill>
      </dgm:spPr>
      <dgm:t>
        <a:bodyPr/>
        <a:lstStyle/>
        <a:p>
          <a:r>
            <a:rPr lang="en-US" sz="1600">
              <a:latin typeface="+mj-lt"/>
              <a:ea typeface="+mn-ea"/>
              <a:cs typeface="+mn-cs"/>
            </a:rPr>
            <a:t>Appropriate methods </a:t>
          </a:r>
          <a:endParaRPr lang="en-US" sz="1600" dirty="0">
            <a:latin typeface="+mj-lt"/>
            <a:ea typeface="+mn-ea"/>
            <a:cs typeface="+mn-cs"/>
          </a:endParaRPr>
        </a:p>
      </dgm:t>
    </dgm:pt>
    <dgm:pt modelId="{5BCE932A-7089-4679-B897-FC5896BCE506}" type="parTrans" cxnId="{B5F8510B-2B0F-47DF-9EC6-D2B038A5B4E1}">
      <dgm:prSet/>
      <dgm:spPr/>
      <dgm:t>
        <a:bodyPr/>
        <a:lstStyle/>
        <a:p>
          <a:endParaRPr lang="en-US" sz="1600">
            <a:latin typeface="+mj-lt"/>
          </a:endParaRPr>
        </a:p>
      </dgm:t>
    </dgm:pt>
    <dgm:pt modelId="{706F68E5-20BF-4569-B4A5-1D532BB07CCF}" type="sibTrans" cxnId="{B5F8510B-2B0F-47DF-9EC6-D2B038A5B4E1}">
      <dgm:prSet custT="1"/>
      <dgm:spPr>
        <a:xfrm rot="5400000">
          <a:off x="3566992" y="1948671"/>
          <a:ext cx="181214" cy="217456"/>
        </a:xfrm>
      </dgm:spPr>
      <dgm:t>
        <a:bodyPr/>
        <a:lstStyle/>
        <a:p>
          <a:endParaRPr lang="en-US" sz="1600">
            <a:solidFill>
              <a:sysClr val="window" lastClr="FFFFFF"/>
            </a:solidFill>
            <a:latin typeface="+mj-lt"/>
            <a:ea typeface="+mn-ea"/>
            <a:cs typeface="+mn-cs"/>
          </a:endParaRPr>
        </a:p>
      </dgm:t>
    </dgm:pt>
    <dgm:pt modelId="{529D26FD-2FB5-4AF2-8F7E-888143A340C7}">
      <dgm:prSet custT="1"/>
      <dgm:spPr>
        <a:xfrm>
          <a:off x="1692552" y="2178209"/>
          <a:ext cx="3930094" cy="483237"/>
        </a:xfrm>
        <a:solidFill>
          <a:schemeClr val="accent1">
            <a:lumMod val="75000"/>
          </a:schemeClr>
        </a:solidFill>
      </dgm:spPr>
      <dgm:t>
        <a:bodyPr/>
        <a:lstStyle/>
        <a:p>
          <a:r>
            <a:rPr lang="en-US" sz="1600" dirty="0">
              <a:latin typeface="+mj-lt"/>
              <a:ea typeface="+mn-ea"/>
              <a:cs typeface="+mn-cs"/>
            </a:rPr>
            <a:t>Significant results </a:t>
          </a:r>
        </a:p>
      </dgm:t>
    </dgm:pt>
    <dgm:pt modelId="{B0EE3801-2003-4789-AF83-C4490811DDDC}" type="parTrans" cxnId="{30883D55-543F-407C-8100-3726C60602A5}">
      <dgm:prSet/>
      <dgm:spPr/>
      <dgm:t>
        <a:bodyPr/>
        <a:lstStyle/>
        <a:p>
          <a:endParaRPr lang="en-US" sz="1600">
            <a:latin typeface="+mj-lt"/>
          </a:endParaRPr>
        </a:p>
      </dgm:t>
    </dgm:pt>
    <dgm:pt modelId="{4F8CAF27-3613-46FC-B19A-E098C8685801}" type="sibTrans" cxnId="{30883D55-543F-407C-8100-3726C60602A5}">
      <dgm:prSet custT="1"/>
      <dgm:spPr>
        <a:xfrm rot="5400000">
          <a:off x="3566992" y="2673527"/>
          <a:ext cx="181214" cy="217456"/>
        </a:xfrm>
      </dgm:spPr>
      <dgm:t>
        <a:bodyPr/>
        <a:lstStyle/>
        <a:p>
          <a:endParaRPr lang="en-US" sz="1600">
            <a:solidFill>
              <a:sysClr val="window" lastClr="FFFFFF"/>
            </a:solidFill>
            <a:latin typeface="+mj-lt"/>
            <a:ea typeface="+mn-ea"/>
            <a:cs typeface="+mn-cs"/>
          </a:endParaRPr>
        </a:p>
      </dgm:t>
    </dgm:pt>
    <dgm:pt modelId="{BD75606E-E4E9-408E-86A4-619427A2DEB5}">
      <dgm:prSet custT="1"/>
      <dgm:spPr>
        <a:xfrm>
          <a:off x="1693557" y="2903065"/>
          <a:ext cx="3928084" cy="483237"/>
        </a:xfrm>
        <a:solidFill>
          <a:schemeClr val="bg1">
            <a:lumMod val="75000"/>
          </a:schemeClr>
        </a:solidFill>
      </dgm:spPr>
      <dgm:t>
        <a:bodyPr/>
        <a:lstStyle/>
        <a:p>
          <a:r>
            <a:rPr lang="en-US" sz="1600">
              <a:latin typeface="+mj-lt"/>
              <a:ea typeface="+mn-ea"/>
              <a:cs typeface="+mn-cs"/>
            </a:rPr>
            <a:t>Effective communication </a:t>
          </a:r>
          <a:endParaRPr lang="en-US" sz="1600" dirty="0">
            <a:latin typeface="+mj-lt"/>
            <a:ea typeface="+mn-ea"/>
            <a:cs typeface="+mn-cs"/>
          </a:endParaRPr>
        </a:p>
      </dgm:t>
    </dgm:pt>
    <dgm:pt modelId="{214F8D0D-D04A-493F-9F70-B389490972E5}" type="parTrans" cxnId="{33F2BE39-E3F1-4AD8-B355-3B6040714417}">
      <dgm:prSet/>
      <dgm:spPr/>
      <dgm:t>
        <a:bodyPr/>
        <a:lstStyle/>
        <a:p>
          <a:endParaRPr lang="en-US" sz="1600">
            <a:latin typeface="+mj-lt"/>
          </a:endParaRPr>
        </a:p>
      </dgm:t>
    </dgm:pt>
    <dgm:pt modelId="{0966E0F0-FE49-452A-BD56-D0CCAB0CAD13}" type="sibTrans" cxnId="{33F2BE39-E3F1-4AD8-B355-3B6040714417}">
      <dgm:prSet custT="1"/>
      <dgm:spPr>
        <a:xfrm rot="5400000">
          <a:off x="3566992" y="3398384"/>
          <a:ext cx="181214" cy="217456"/>
        </a:xfrm>
      </dgm:spPr>
      <dgm:t>
        <a:bodyPr/>
        <a:lstStyle/>
        <a:p>
          <a:endParaRPr lang="en-US" sz="1600">
            <a:solidFill>
              <a:sysClr val="window" lastClr="FFFFFF"/>
            </a:solidFill>
            <a:latin typeface="+mj-lt"/>
            <a:ea typeface="+mn-ea"/>
            <a:cs typeface="+mn-cs"/>
          </a:endParaRPr>
        </a:p>
      </dgm:t>
    </dgm:pt>
    <dgm:pt modelId="{35AD5AC6-E683-4B6A-901F-E1D0199724C3}">
      <dgm:prSet custT="1"/>
      <dgm:spPr>
        <a:xfrm>
          <a:off x="1691644" y="3627922"/>
          <a:ext cx="3931911" cy="483237"/>
        </a:xfrm>
        <a:solidFill>
          <a:schemeClr val="bg1">
            <a:lumMod val="75000"/>
          </a:schemeClr>
        </a:solidFill>
      </dgm:spPr>
      <dgm:t>
        <a:bodyPr/>
        <a:lstStyle/>
        <a:p>
          <a:r>
            <a:rPr lang="en-US" sz="1600">
              <a:latin typeface="+mj-lt"/>
              <a:ea typeface="+mn-ea"/>
              <a:cs typeface="+mn-cs"/>
            </a:rPr>
            <a:t>Reflective critique </a:t>
          </a:r>
          <a:endParaRPr lang="en-US" sz="1600" dirty="0">
            <a:latin typeface="+mj-lt"/>
            <a:ea typeface="+mn-ea"/>
            <a:cs typeface="+mn-cs"/>
          </a:endParaRPr>
        </a:p>
      </dgm:t>
    </dgm:pt>
    <dgm:pt modelId="{04199C7B-23A0-402C-99EB-C035CC5AFDDA}" type="parTrans" cxnId="{895A8690-1126-43E3-ACE7-9BE749A72DC4}">
      <dgm:prSet/>
      <dgm:spPr/>
      <dgm:t>
        <a:bodyPr/>
        <a:lstStyle/>
        <a:p>
          <a:endParaRPr lang="en-US" sz="1600">
            <a:latin typeface="+mj-lt"/>
          </a:endParaRPr>
        </a:p>
      </dgm:t>
    </dgm:pt>
    <dgm:pt modelId="{3EFD2865-E4F4-4F93-BD72-D13E724E747F}" type="sibTrans" cxnId="{895A8690-1126-43E3-ACE7-9BE749A72DC4}">
      <dgm:prSet/>
      <dgm:spPr/>
      <dgm:t>
        <a:bodyPr/>
        <a:lstStyle/>
        <a:p>
          <a:endParaRPr lang="en-US" sz="1600">
            <a:latin typeface="+mj-lt"/>
          </a:endParaRPr>
        </a:p>
      </dgm:t>
    </dgm:pt>
    <dgm:pt modelId="{4284B411-CFC2-4FFC-A862-04EFC29F3410}" type="pres">
      <dgm:prSet presAssocID="{CA908288-C48F-4BFF-93DA-6638291F7B2E}" presName="linearFlow" presStyleCnt="0">
        <dgm:presLayoutVars>
          <dgm:resizeHandles val="exact"/>
        </dgm:presLayoutVars>
      </dgm:prSet>
      <dgm:spPr/>
    </dgm:pt>
    <dgm:pt modelId="{D46A3CC5-459D-417F-956E-B991556636F2}" type="pres">
      <dgm:prSet presAssocID="{C6F0E64F-D122-43F1-8FEE-52069736E10F}" presName="node" presStyleLbl="node1" presStyleIdx="0" presStyleCnt="6" custScaleX="203321">
        <dgm:presLayoutVars>
          <dgm:bulletEnabled val="1"/>
        </dgm:presLayoutVars>
      </dgm:prSet>
      <dgm:spPr>
        <a:prstGeom prst="roundRect">
          <a:avLst>
            <a:gd name="adj" fmla="val 10000"/>
          </a:avLst>
        </a:prstGeom>
      </dgm:spPr>
    </dgm:pt>
    <dgm:pt modelId="{56AA2C2A-F473-4413-BC43-9DDE6E21BFC7}" type="pres">
      <dgm:prSet presAssocID="{22DD6CBB-F989-49D3-BDA9-B82B7F73865F}" presName="sibTrans" presStyleLbl="sibTrans2D1" presStyleIdx="0" presStyleCnt="5"/>
      <dgm:spPr>
        <a:prstGeom prst="rightArrow">
          <a:avLst>
            <a:gd name="adj1" fmla="val 60000"/>
            <a:gd name="adj2" fmla="val 50000"/>
          </a:avLst>
        </a:prstGeom>
      </dgm:spPr>
    </dgm:pt>
    <dgm:pt modelId="{1B44C9B5-B78B-4B43-B84C-B0D3E56EF72A}" type="pres">
      <dgm:prSet presAssocID="{22DD6CBB-F989-49D3-BDA9-B82B7F73865F}" presName="connectorText" presStyleLbl="sibTrans2D1" presStyleIdx="0" presStyleCnt="5"/>
      <dgm:spPr/>
    </dgm:pt>
    <dgm:pt modelId="{31314642-9603-470D-823E-53061B252AC8}" type="pres">
      <dgm:prSet presAssocID="{E39E1D76-8EA7-4760-99F3-B0283D570B1E}" presName="node" presStyleLbl="node1" presStyleIdx="1" presStyleCnt="6" custScaleX="203321">
        <dgm:presLayoutVars>
          <dgm:bulletEnabled val="1"/>
        </dgm:presLayoutVars>
      </dgm:prSet>
      <dgm:spPr>
        <a:prstGeom prst="roundRect">
          <a:avLst>
            <a:gd name="adj" fmla="val 10000"/>
          </a:avLst>
        </a:prstGeom>
      </dgm:spPr>
    </dgm:pt>
    <dgm:pt modelId="{D3204754-10EB-4CA6-ACC0-D3C6BD411335}" type="pres">
      <dgm:prSet presAssocID="{52AE5CE0-5CD6-4393-8A0D-21662173CD2E}" presName="sibTrans" presStyleLbl="sibTrans2D1" presStyleIdx="1" presStyleCnt="5"/>
      <dgm:spPr>
        <a:prstGeom prst="rightArrow">
          <a:avLst>
            <a:gd name="adj1" fmla="val 60000"/>
            <a:gd name="adj2" fmla="val 50000"/>
          </a:avLst>
        </a:prstGeom>
      </dgm:spPr>
    </dgm:pt>
    <dgm:pt modelId="{8FD7B45B-FF8F-40A4-AF6A-DA69764B6309}" type="pres">
      <dgm:prSet presAssocID="{52AE5CE0-5CD6-4393-8A0D-21662173CD2E}" presName="connectorText" presStyleLbl="sibTrans2D1" presStyleIdx="1" presStyleCnt="5"/>
      <dgm:spPr/>
    </dgm:pt>
    <dgm:pt modelId="{5E98F251-5BE0-489D-A327-FDB09BDD50CD}" type="pres">
      <dgm:prSet presAssocID="{01AF762E-8668-4384-9189-5576D0E126AB}" presName="node" presStyleLbl="node1" presStyleIdx="2" presStyleCnt="6" custScaleX="203321">
        <dgm:presLayoutVars>
          <dgm:bulletEnabled val="1"/>
        </dgm:presLayoutVars>
      </dgm:prSet>
      <dgm:spPr>
        <a:prstGeom prst="roundRect">
          <a:avLst>
            <a:gd name="adj" fmla="val 10000"/>
          </a:avLst>
        </a:prstGeom>
      </dgm:spPr>
    </dgm:pt>
    <dgm:pt modelId="{28790A50-2356-4819-9D88-A67D66D2F683}" type="pres">
      <dgm:prSet presAssocID="{706F68E5-20BF-4569-B4A5-1D532BB07CCF}" presName="sibTrans" presStyleLbl="sibTrans2D1" presStyleIdx="2" presStyleCnt="5"/>
      <dgm:spPr>
        <a:prstGeom prst="rightArrow">
          <a:avLst>
            <a:gd name="adj1" fmla="val 60000"/>
            <a:gd name="adj2" fmla="val 50000"/>
          </a:avLst>
        </a:prstGeom>
      </dgm:spPr>
    </dgm:pt>
    <dgm:pt modelId="{4D963CC0-95F1-451E-9CE0-048B50C4D486}" type="pres">
      <dgm:prSet presAssocID="{706F68E5-20BF-4569-B4A5-1D532BB07CCF}" presName="connectorText" presStyleLbl="sibTrans2D1" presStyleIdx="2" presStyleCnt="5"/>
      <dgm:spPr/>
    </dgm:pt>
    <dgm:pt modelId="{FFD135F7-D29D-450B-858E-6EE9FE5FA703}" type="pres">
      <dgm:prSet presAssocID="{529D26FD-2FB5-4AF2-8F7E-888143A340C7}" presName="node" presStyleLbl="node1" presStyleIdx="3" presStyleCnt="6" custScaleX="203321">
        <dgm:presLayoutVars>
          <dgm:bulletEnabled val="1"/>
        </dgm:presLayoutVars>
      </dgm:prSet>
      <dgm:spPr>
        <a:prstGeom prst="roundRect">
          <a:avLst>
            <a:gd name="adj" fmla="val 10000"/>
          </a:avLst>
        </a:prstGeom>
      </dgm:spPr>
    </dgm:pt>
    <dgm:pt modelId="{ACCCBEA1-6BD4-4021-9ECB-97C2C62F57CE}" type="pres">
      <dgm:prSet presAssocID="{4F8CAF27-3613-46FC-B19A-E098C8685801}" presName="sibTrans" presStyleLbl="sibTrans2D1" presStyleIdx="3" presStyleCnt="5"/>
      <dgm:spPr>
        <a:prstGeom prst="rightArrow">
          <a:avLst>
            <a:gd name="adj1" fmla="val 60000"/>
            <a:gd name="adj2" fmla="val 50000"/>
          </a:avLst>
        </a:prstGeom>
      </dgm:spPr>
    </dgm:pt>
    <dgm:pt modelId="{8D1F5544-808F-4B35-977D-DDAB9423140D}" type="pres">
      <dgm:prSet presAssocID="{4F8CAF27-3613-46FC-B19A-E098C8685801}" presName="connectorText" presStyleLbl="sibTrans2D1" presStyleIdx="3" presStyleCnt="5"/>
      <dgm:spPr/>
    </dgm:pt>
    <dgm:pt modelId="{9AD04580-5F58-4E33-A6E1-885B879DC4A9}" type="pres">
      <dgm:prSet presAssocID="{BD75606E-E4E9-408E-86A4-619427A2DEB5}" presName="node" presStyleLbl="node1" presStyleIdx="4" presStyleCnt="6" custScaleX="203217">
        <dgm:presLayoutVars>
          <dgm:bulletEnabled val="1"/>
        </dgm:presLayoutVars>
      </dgm:prSet>
      <dgm:spPr>
        <a:prstGeom prst="roundRect">
          <a:avLst>
            <a:gd name="adj" fmla="val 10000"/>
          </a:avLst>
        </a:prstGeom>
      </dgm:spPr>
    </dgm:pt>
    <dgm:pt modelId="{E42B9D52-C060-4B5F-9D79-A047BEEE19B9}" type="pres">
      <dgm:prSet presAssocID="{0966E0F0-FE49-452A-BD56-D0CCAB0CAD13}" presName="sibTrans" presStyleLbl="sibTrans2D1" presStyleIdx="4" presStyleCnt="5"/>
      <dgm:spPr>
        <a:prstGeom prst="rightArrow">
          <a:avLst>
            <a:gd name="adj1" fmla="val 60000"/>
            <a:gd name="adj2" fmla="val 50000"/>
          </a:avLst>
        </a:prstGeom>
      </dgm:spPr>
    </dgm:pt>
    <dgm:pt modelId="{FFE3DD18-734B-4836-8CAB-024FB62908DE}" type="pres">
      <dgm:prSet presAssocID="{0966E0F0-FE49-452A-BD56-D0CCAB0CAD13}" presName="connectorText" presStyleLbl="sibTrans2D1" presStyleIdx="4" presStyleCnt="5"/>
      <dgm:spPr/>
    </dgm:pt>
    <dgm:pt modelId="{AFF05C5F-9011-4BEE-9761-4A49AAAE36E1}" type="pres">
      <dgm:prSet presAssocID="{35AD5AC6-E683-4B6A-901F-E1D0199724C3}" presName="node" presStyleLbl="node1" presStyleIdx="5" presStyleCnt="6" custScaleX="203415">
        <dgm:presLayoutVars>
          <dgm:bulletEnabled val="1"/>
        </dgm:presLayoutVars>
      </dgm:prSet>
      <dgm:spPr>
        <a:prstGeom prst="roundRect">
          <a:avLst>
            <a:gd name="adj" fmla="val 10000"/>
          </a:avLst>
        </a:prstGeom>
      </dgm:spPr>
    </dgm:pt>
  </dgm:ptLst>
  <dgm:cxnLst>
    <dgm:cxn modelId="{B5F8510B-2B0F-47DF-9EC6-D2B038A5B4E1}" srcId="{CA908288-C48F-4BFF-93DA-6638291F7B2E}" destId="{01AF762E-8668-4384-9189-5576D0E126AB}" srcOrd="2" destOrd="0" parTransId="{5BCE932A-7089-4679-B897-FC5896BCE506}" sibTransId="{706F68E5-20BF-4569-B4A5-1D532BB07CCF}"/>
    <dgm:cxn modelId="{D0995E1D-2802-44A2-9852-B0708FA4D8A7}" type="presOf" srcId="{22DD6CBB-F989-49D3-BDA9-B82B7F73865F}" destId="{1B44C9B5-B78B-4B43-B84C-B0D3E56EF72A}" srcOrd="1" destOrd="0" presId="urn:microsoft.com/office/officeart/2005/8/layout/process2"/>
    <dgm:cxn modelId="{FCA8CD20-2E89-42C2-889C-6D83A94D0923}" type="presOf" srcId="{706F68E5-20BF-4569-B4A5-1D532BB07CCF}" destId="{28790A50-2356-4819-9D88-A67D66D2F683}" srcOrd="0" destOrd="0" presId="urn:microsoft.com/office/officeart/2005/8/layout/process2"/>
    <dgm:cxn modelId="{CCAF1F27-8726-4789-9AB4-5D8A97115A93}" type="presOf" srcId="{0966E0F0-FE49-452A-BD56-D0CCAB0CAD13}" destId="{E42B9D52-C060-4B5F-9D79-A047BEEE19B9}" srcOrd="0" destOrd="0" presId="urn:microsoft.com/office/officeart/2005/8/layout/process2"/>
    <dgm:cxn modelId="{2595C92C-3E0F-4D8A-8CB8-97C6A6CA3CF8}" srcId="{CA908288-C48F-4BFF-93DA-6638291F7B2E}" destId="{C6F0E64F-D122-43F1-8FEE-52069736E10F}" srcOrd="0" destOrd="0" parTransId="{E48031B9-6B50-4B32-AE3B-A7F288540DB1}" sibTransId="{22DD6CBB-F989-49D3-BDA9-B82B7F73865F}"/>
    <dgm:cxn modelId="{05706B31-0FA2-446B-BBDD-E4D7BB162620}" type="presOf" srcId="{52AE5CE0-5CD6-4393-8A0D-21662173CD2E}" destId="{D3204754-10EB-4CA6-ACC0-D3C6BD411335}" srcOrd="0" destOrd="0" presId="urn:microsoft.com/office/officeart/2005/8/layout/process2"/>
    <dgm:cxn modelId="{33F2BE39-E3F1-4AD8-B355-3B6040714417}" srcId="{CA908288-C48F-4BFF-93DA-6638291F7B2E}" destId="{BD75606E-E4E9-408E-86A4-619427A2DEB5}" srcOrd="4" destOrd="0" parTransId="{214F8D0D-D04A-493F-9F70-B389490972E5}" sibTransId="{0966E0F0-FE49-452A-BD56-D0CCAB0CAD13}"/>
    <dgm:cxn modelId="{A675A861-3517-4C41-A48A-2F4CBD1D75C0}" type="presOf" srcId="{4F8CAF27-3613-46FC-B19A-E098C8685801}" destId="{8D1F5544-808F-4B35-977D-DDAB9423140D}" srcOrd="1" destOrd="0" presId="urn:microsoft.com/office/officeart/2005/8/layout/process2"/>
    <dgm:cxn modelId="{BED0E567-2680-4233-8D75-02193D8757AF}" type="presOf" srcId="{BD75606E-E4E9-408E-86A4-619427A2DEB5}" destId="{9AD04580-5F58-4E33-A6E1-885B879DC4A9}" srcOrd="0" destOrd="0" presId="urn:microsoft.com/office/officeart/2005/8/layout/process2"/>
    <dgm:cxn modelId="{EC381972-A312-4D39-8E8D-67963685AAB1}" type="presOf" srcId="{CA908288-C48F-4BFF-93DA-6638291F7B2E}" destId="{4284B411-CFC2-4FFC-A862-04EFC29F3410}" srcOrd="0" destOrd="0" presId="urn:microsoft.com/office/officeart/2005/8/layout/process2"/>
    <dgm:cxn modelId="{30883D55-543F-407C-8100-3726C60602A5}" srcId="{CA908288-C48F-4BFF-93DA-6638291F7B2E}" destId="{529D26FD-2FB5-4AF2-8F7E-888143A340C7}" srcOrd="3" destOrd="0" parTransId="{B0EE3801-2003-4789-AF83-C4490811DDDC}" sibTransId="{4F8CAF27-3613-46FC-B19A-E098C8685801}"/>
    <dgm:cxn modelId="{08DC8575-7B96-428E-9733-F00CB63EC869}" srcId="{CA908288-C48F-4BFF-93DA-6638291F7B2E}" destId="{E39E1D76-8EA7-4760-99F3-B0283D570B1E}" srcOrd="1" destOrd="0" parTransId="{14225392-F437-4C77-BEA4-CFBF15874D36}" sibTransId="{52AE5CE0-5CD6-4393-8A0D-21662173CD2E}"/>
    <dgm:cxn modelId="{895A8690-1126-43E3-ACE7-9BE749A72DC4}" srcId="{CA908288-C48F-4BFF-93DA-6638291F7B2E}" destId="{35AD5AC6-E683-4B6A-901F-E1D0199724C3}" srcOrd="5" destOrd="0" parTransId="{04199C7B-23A0-402C-99EB-C035CC5AFDDA}" sibTransId="{3EFD2865-E4F4-4F93-BD72-D13E724E747F}"/>
    <dgm:cxn modelId="{278693A3-2D25-44EE-93AF-CE5C72658940}" type="presOf" srcId="{22DD6CBB-F989-49D3-BDA9-B82B7F73865F}" destId="{56AA2C2A-F473-4413-BC43-9DDE6E21BFC7}" srcOrd="0" destOrd="0" presId="urn:microsoft.com/office/officeart/2005/8/layout/process2"/>
    <dgm:cxn modelId="{98D6FFAE-626B-4AB2-B198-9ACAA0B21DA0}" type="presOf" srcId="{529D26FD-2FB5-4AF2-8F7E-888143A340C7}" destId="{FFD135F7-D29D-450B-858E-6EE9FE5FA703}" srcOrd="0" destOrd="0" presId="urn:microsoft.com/office/officeart/2005/8/layout/process2"/>
    <dgm:cxn modelId="{CC7C96B7-A224-406A-B412-9E8E363FDDDC}" type="presOf" srcId="{706F68E5-20BF-4569-B4A5-1D532BB07CCF}" destId="{4D963CC0-95F1-451E-9CE0-048B50C4D486}" srcOrd="1" destOrd="0" presId="urn:microsoft.com/office/officeart/2005/8/layout/process2"/>
    <dgm:cxn modelId="{EE8BDCB8-BF64-49FB-B28E-A1D20C86CAB4}" type="presOf" srcId="{35AD5AC6-E683-4B6A-901F-E1D0199724C3}" destId="{AFF05C5F-9011-4BEE-9761-4A49AAAE36E1}" srcOrd="0" destOrd="0" presId="urn:microsoft.com/office/officeart/2005/8/layout/process2"/>
    <dgm:cxn modelId="{088538C8-D2EF-4C5C-9BA2-1DA934A51D4C}" type="presOf" srcId="{4F8CAF27-3613-46FC-B19A-E098C8685801}" destId="{ACCCBEA1-6BD4-4021-9ECB-97C2C62F57CE}" srcOrd="0" destOrd="0" presId="urn:microsoft.com/office/officeart/2005/8/layout/process2"/>
    <dgm:cxn modelId="{815E55CF-DBD8-4336-A121-79D305541054}" type="presOf" srcId="{E39E1D76-8EA7-4760-99F3-B0283D570B1E}" destId="{31314642-9603-470D-823E-53061B252AC8}" srcOrd="0" destOrd="0" presId="urn:microsoft.com/office/officeart/2005/8/layout/process2"/>
    <dgm:cxn modelId="{461E37D0-8DF3-4352-95A3-2D6B9E29BBBC}" type="presOf" srcId="{01AF762E-8668-4384-9189-5576D0E126AB}" destId="{5E98F251-5BE0-489D-A327-FDB09BDD50CD}" srcOrd="0" destOrd="0" presId="urn:microsoft.com/office/officeart/2005/8/layout/process2"/>
    <dgm:cxn modelId="{F43068D1-08C9-450B-B489-AFFBE045190C}" type="presOf" srcId="{0966E0F0-FE49-452A-BD56-D0CCAB0CAD13}" destId="{FFE3DD18-734B-4836-8CAB-024FB62908DE}" srcOrd="1" destOrd="0" presId="urn:microsoft.com/office/officeart/2005/8/layout/process2"/>
    <dgm:cxn modelId="{76D7E1D1-E357-47CB-830D-A54FCCFE19D3}" type="presOf" srcId="{52AE5CE0-5CD6-4393-8A0D-21662173CD2E}" destId="{8FD7B45B-FF8F-40A4-AF6A-DA69764B6309}" srcOrd="1" destOrd="0" presId="urn:microsoft.com/office/officeart/2005/8/layout/process2"/>
    <dgm:cxn modelId="{C273F9F3-CD46-431F-8085-C4C7EBDAEC83}" type="presOf" srcId="{C6F0E64F-D122-43F1-8FEE-52069736E10F}" destId="{D46A3CC5-459D-417F-956E-B991556636F2}" srcOrd="0" destOrd="0" presId="urn:microsoft.com/office/officeart/2005/8/layout/process2"/>
    <dgm:cxn modelId="{F80BC77A-6FC8-481E-A64C-CA8E23D001E8}" type="presParOf" srcId="{4284B411-CFC2-4FFC-A862-04EFC29F3410}" destId="{D46A3CC5-459D-417F-956E-B991556636F2}" srcOrd="0" destOrd="0" presId="urn:microsoft.com/office/officeart/2005/8/layout/process2"/>
    <dgm:cxn modelId="{55879F27-B506-4B2D-8E77-865E0B0E6728}" type="presParOf" srcId="{4284B411-CFC2-4FFC-A862-04EFC29F3410}" destId="{56AA2C2A-F473-4413-BC43-9DDE6E21BFC7}" srcOrd="1" destOrd="0" presId="urn:microsoft.com/office/officeart/2005/8/layout/process2"/>
    <dgm:cxn modelId="{B6612D90-ED10-40B5-B38F-4B78C8D16800}" type="presParOf" srcId="{56AA2C2A-F473-4413-BC43-9DDE6E21BFC7}" destId="{1B44C9B5-B78B-4B43-B84C-B0D3E56EF72A}" srcOrd="0" destOrd="0" presId="urn:microsoft.com/office/officeart/2005/8/layout/process2"/>
    <dgm:cxn modelId="{0D978893-D623-429E-8B35-8A8F5C85723D}" type="presParOf" srcId="{4284B411-CFC2-4FFC-A862-04EFC29F3410}" destId="{31314642-9603-470D-823E-53061B252AC8}" srcOrd="2" destOrd="0" presId="urn:microsoft.com/office/officeart/2005/8/layout/process2"/>
    <dgm:cxn modelId="{CA8DEF65-92CA-49BD-B4D0-BF106C9AAFBF}" type="presParOf" srcId="{4284B411-CFC2-4FFC-A862-04EFC29F3410}" destId="{D3204754-10EB-4CA6-ACC0-D3C6BD411335}" srcOrd="3" destOrd="0" presId="urn:microsoft.com/office/officeart/2005/8/layout/process2"/>
    <dgm:cxn modelId="{BA7F7EA5-90F5-4B45-A134-93EBC5620548}" type="presParOf" srcId="{D3204754-10EB-4CA6-ACC0-D3C6BD411335}" destId="{8FD7B45B-FF8F-40A4-AF6A-DA69764B6309}" srcOrd="0" destOrd="0" presId="urn:microsoft.com/office/officeart/2005/8/layout/process2"/>
    <dgm:cxn modelId="{CD47CE27-C194-4DCA-92FA-7FF40A221B8F}" type="presParOf" srcId="{4284B411-CFC2-4FFC-A862-04EFC29F3410}" destId="{5E98F251-5BE0-489D-A327-FDB09BDD50CD}" srcOrd="4" destOrd="0" presId="urn:microsoft.com/office/officeart/2005/8/layout/process2"/>
    <dgm:cxn modelId="{29A7ED8A-DEEA-45D8-9039-704398A373AF}" type="presParOf" srcId="{4284B411-CFC2-4FFC-A862-04EFC29F3410}" destId="{28790A50-2356-4819-9D88-A67D66D2F683}" srcOrd="5" destOrd="0" presId="urn:microsoft.com/office/officeart/2005/8/layout/process2"/>
    <dgm:cxn modelId="{45EBF8BB-CAB8-4AD8-960C-A34B320361DC}" type="presParOf" srcId="{28790A50-2356-4819-9D88-A67D66D2F683}" destId="{4D963CC0-95F1-451E-9CE0-048B50C4D486}" srcOrd="0" destOrd="0" presId="urn:microsoft.com/office/officeart/2005/8/layout/process2"/>
    <dgm:cxn modelId="{D4E1AD5B-A5A3-4F6B-B360-A3B90AC09EB4}" type="presParOf" srcId="{4284B411-CFC2-4FFC-A862-04EFC29F3410}" destId="{FFD135F7-D29D-450B-858E-6EE9FE5FA703}" srcOrd="6" destOrd="0" presId="urn:microsoft.com/office/officeart/2005/8/layout/process2"/>
    <dgm:cxn modelId="{F0AE8913-1E73-4C74-81C0-11A42251C4A7}" type="presParOf" srcId="{4284B411-CFC2-4FFC-A862-04EFC29F3410}" destId="{ACCCBEA1-6BD4-4021-9ECB-97C2C62F57CE}" srcOrd="7" destOrd="0" presId="urn:microsoft.com/office/officeart/2005/8/layout/process2"/>
    <dgm:cxn modelId="{C19F5715-FB4E-41E0-ADF2-0A7178E95209}" type="presParOf" srcId="{ACCCBEA1-6BD4-4021-9ECB-97C2C62F57CE}" destId="{8D1F5544-808F-4B35-977D-DDAB9423140D}" srcOrd="0" destOrd="0" presId="urn:microsoft.com/office/officeart/2005/8/layout/process2"/>
    <dgm:cxn modelId="{641C1E89-C3CE-4541-A232-7DC64A151638}" type="presParOf" srcId="{4284B411-CFC2-4FFC-A862-04EFC29F3410}" destId="{9AD04580-5F58-4E33-A6E1-885B879DC4A9}" srcOrd="8" destOrd="0" presId="urn:microsoft.com/office/officeart/2005/8/layout/process2"/>
    <dgm:cxn modelId="{8E6F451D-F947-4949-A8C3-53B44E094BD6}" type="presParOf" srcId="{4284B411-CFC2-4FFC-A862-04EFC29F3410}" destId="{E42B9D52-C060-4B5F-9D79-A047BEEE19B9}" srcOrd="9" destOrd="0" presId="urn:microsoft.com/office/officeart/2005/8/layout/process2"/>
    <dgm:cxn modelId="{7304869D-AE70-4180-AEFB-007AAAB8B24D}" type="presParOf" srcId="{E42B9D52-C060-4B5F-9D79-A047BEEE19B9}" destId="{FFE3DD18-734B-4836-8CAB-024FB62908DE}" srcOrd="0" destOrd="0" presId="urn:microsoft.com/office/officeart/2005/8/layout/process2"/>
    <dgm:cxn modelId="{EC77579D-A055-4694-A881-F34A329B489B}" type="presParOf" srcId="{4284B411-CFC2-4FFC-A862-04EFC29F3410}" destId="{AFF05C5F-9011-4BEE-9761-4A49AAAE36E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908288-C48F-4BFF-93DA-6638291F7B2E}"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C6F0E64F-D122-43F1-8FEE-52069736E10F}">
      <dgm:prSet phldrT="[Text]" custT="1"/>
      <dgm:spPr>
        <a:xfrm>
          <a:off x="1692552" y="3640"/>
          <a:ext cx="3930094" cy="483237"/>
        </a:xfrm>
        <a:solidFill>
          <a:schemeClr val="bg1">
            <a:lumMod val="75000"/>
          </a:schemeClr>
        </a:solidFill>
      </dgm:spPr>
      <dgm:t>
        <a:bodyPr/>
        <a:lstStyle/>
        <a:p>
          <a:r>
            <a:rPr lang="en-US" sz="1600">
              <a:latin typeface="+mj-lt"/>
              <a:ea typeface="+mn-ea"/>
              <a:cs typeface="+mn-cs"/>
            </a:rPr>
            <a:t>Clear goals </a:t>
          </a:r>
          <a:endParaRPr lang="en-US" sz="1600" dirty="0">
            <a:latin typeface="+mj-lt"/>
            <a:ea typeface="+mn-ea"/>
            <a:cs typeface="+mn-cs"/>
          </a:endParaRPr>
        </a:p>
      </dgm:t>
    </dgm:pt>
    <dgm:pt modelId="{E48031B9-6B50-4B32-AE3B-A7F288540DB1}" type="parTrans" cxnId="{2595C92C-3E0F-4D8A-8CB8-97C6A6CA3CF8}">
      <dgm:prSet/>
      <dgm:spPr/>
      <dgm:t>
        <a:bodyPr/>
        <a:lstStyle/>
        <a:p>
          <a:endParaRPr lang="en-US" sz="1600">
            <a:latin typeface="+mj-lt"/>
          </a:endParaRPr>
        </a:p>
      </dgm:t>
    </dgm:pt>
    <dgm:pt modelId="{22DD6CBB-F989-49D3-BDA9-B82B7F73865F}" type="sibTrans" cxnId="{2595C92C-3E0F-4D8A-8CB8-97C6A6CA3CF8}">
      <dgm:prSet custT="1"/>
      <dgm:spPr>
        <a:xfrm rot="5400000">
          <a:off x="3566992" y="498958"/>
          <a:ext cx="181214" cy="217456"/>
        </a:xfrm>
      </dgm:spPr>
      <dgm:t>
        <a:bodyPr/>
        <a:lstStyle/>
        <a:p>
          <a:endParaRPr lang="en-US" sz="1600">
            <a:solidFill>
              <a:sysClr val="window" lastClr="FFFFFF"/>
            </a:solidFill>
            <a:latin typeface="+mj-lt"/>
            <a:ea typeface="+mn-ea"/>
            <a:cs typeface="+mn-cs"/>
          </a:endParaRPr>
        </a:p>
      </dgm:t>
    </dgm:pt>
    <dgm:pt modelId="{E39E1D76-8EA7-4760-99F3-B0283D570B1E}">
      <dgm:prSet custT="1"/>
      <dgm:spPr>
        <a:xfrm>
          <a:off x="1692552" y="728496"/>
          <a:ext cx="3930094" cy="483237"/>
        </a:xfrm>
        <a:solidFill>
          <a:schemeClr val="bg1">
            <a:lumMod val="75000"/>
          </a:schemeClr>
        </a:solidFill>
      </dgm:spPr>
      <dgm:t>
        <a:bodyPr/>
        <a:lstStyle/>
        <a:p>
          <a:r>
            <a:rPr lang="en-US" sz="1600">
              <a:latin typeface="+mj-lt"/>
              <a:ea typeface="+mn-ea"/>
              <a:cs typeface="+mn-cs"/>
            </a:rPr>
            <a:t>Adequate preparation </a:t>
          </a:r>
          <a:endParaRPr lang="en-US" sz="1600" dirty="0">
            <a:latin typeface="+mj-lt"/>
            <a:ea typeface="+mn-ea"/>
            <a:cs typeface="+mn-cs"/>
          </a:endParaRPr>
        </a:p>
      </dgm:t>
    </dgm:pt>
    <dgm:pt modelId="{14225392-F437-4C77-BEA4-CFBF15874D36}" type="parTrans" cxnId="{08DC8575-7B96-428E-9733-F00CB63EC869}">
      <dgm:prSet/>
      <dgm:spPr/>
      <dgm:t>
        <a:bodyPr/>
        <a:lstStyle/>
        <a:p>
          <a:endParaRPr lang="en-US" sz="1600">
            <a:latin typeface="+mj-lt"/>
          </a:endParaRPr>
        </a:p>
      </dgm:t>
    </dgm:pt>
    <dgm:pt modelId="{52AE5CE0-5CD6-4393-8A0D-21662173CD2E}" type="sibTrans" cxnId="{08DC8575-7B96-428E-9733-F00CB63EC869}">
      <dgm:prSet custT="1"/>
      <dgm:spPr>
        <a:xfrm rot="5400000">
          <a:off x="3566992" y="1223815"/>
          <a:ext cx="181214" cy="217456"/>
        </a:xfrm>
      </dgm:spPr>
      <dgm:t>
        <a:bodyPr/>
        <a:lstStyle/>
        <a:p>
          <a:endParaRPr lang="en-US" sz="1600">
            <a:solidFill>
              <a:sysClr val="window" lastClr="FFFFFF"/>
            </a:solidFill>
            <a:latin typeface="+mj-lt"/>
            <a:ea typeface="+mn-ea"/>
            <a:cs typeface="+mn-cs"/>
          </a:endParaRPr>
        </a:p>
      </dgm:t>
    </dgm:pt>
    <dgm:pt modelId="{01AF762E-8668-4384-9189-5576D0E126AB}">
      <dgm:prSet custT="1"/>
      <dgm:spPr>
        <a:xfrm>
          <a:off x="1692552" y="1453352"/>
          <a:ext cx="3930094" cy="483237"/>
        </a:xfrm>
        <a:solidFill>
          <a:schemeClr val="bg1">
            <a:lumMod val="75000"/>
          </a:schemeClr>
        </a:solidFill>
      </dgm:spPr>
      <dgm:t>
        <a:bodyPr/>
        <a:lstStyle/>
        <a:p>
          <a:r>
            <a:rPr lang="en-US" sz="1600">
              <a:latin typeface="+mj-lt"/>
              <a:ea typeface="+mn-ea"/>
              <a:cs typeface="+mn-cs"/>
            </a:rPr>
            <a:t>Appropriate methods </a:t>
          </a:r>
          <a:endParaRPr lang="en-US" sz="1600" dirty="0">
            <a:latin typeface="+mj-lt"/>
            <a:ea typeface="+mn-ea"/>
            <a:cs typeface="+mn-cs"/>
          </a:endParaRPr>
        </a:p>
      </dgm:t>
    </dgm:pt>
    <dgm:pt modelId="{5BCE932A-7089-4679-B897-FC5896BCE506}" type="parTrans" cxnId="{B5F8510B-2B0F-47DF-9EC6-D2B038A5B4E1}">
      <dgm:prSet/>
      <dgm:spPr/>
      <dgm:t>
        <a:bodyPr/>
        <a:lstStyle/>
        <a:p>
          <a:endParaRPr lang="en-US" sz="1600">
            <a:latin typeface="+mj-lt"/>
          </a:endParaRPr>
        </a:p>
      </dgm:t>
    </dgm:pt>
    <dgm:pt modelId="{706F68E5-20BF-4569-B4A5-1D532BB07CCF}" type="sibTrans" cxnId="{B5F8510B-2B0F-47DF-9EC6-D2B038A5B4E1}">
      <dgm:prSet custT="1"/>
      <dgm:spPr>
        <a:xfrm rot="5400000">
          <a:off x="3566992" y="1948671"/>
          <a:ext cx="181214" cy="217456"/>
        </a:xfrm>
      </dgm:spPr>
      <dgm:t>
        <a:bodyPr/>
        <a:lstStyle/>
        <a:p>
          <a:endParaRPr lang="en-US" sz="1600">
            <a:solidFill>
              <a:sysClr val="window" lastClr="FFFFFF"/>
            </a:solidFill>
            <a:latin typeface="+mj-lt"/>
            <a:ea typeface="+mn-ea"/>
            <a:cs typeface="+mn-cs"/>
          </a:endParaRPr>
        </a:p>
      </dgm:t>
    </dgm:pt>
    <dgm:pt modelId="{529D26FD-2FB5-4AF2-8F7E-888143A340C7}">
      <dgm:prSet custT="1"/>
      <dgm:spPr>
        <a:xfrm>
          <a:off x="1692552" y="2178209"/>
          <a:ext cx="3930094" cy="483237"/>
        </a:xfrm>
        <a:solidFill>
          <a:schemeClr val="bg1">
            <a:lumMod val="75000"/>
          </a:schemeClr>
        </a:solidFill>
      </dgm:spPr>
      <dgm:t>
        <a:bodyPr/>
        <a:lstStyle/>
        <a:p>
          <a:r>
            <a:rPr lang="en-US" sz="1600">
              <a:latin typeface="+mj-lt"/>
              <a:ea typeface="+mn-ea"/>
              <a:cs typeface="+mn-cs"/>
            </a:rPr>
            <a:t>Significant results </a:t>
          </a:r>
          <a:endParaRPr lang="en-US" sz="1600" dirty="0">
            <a:latin typeface="+mj-lt"/>
            <a:ea typeface="+mn-ea"/>
            <a:cs typeface="+mn-cs"/>
          </a:endParaRPr>
        </a:p>
      </dgm:t>
    </dgm:pt>
    <dgm:pt modelId="{B0EE3801-2003-4789-AF83-C4490811DDDC}" type="parTrans" cxnId="{30883D55-543F-407C-8100-3726C60602A5}">
      <dgm:prSet/>
      <dgm:spPr/>
      <dgm:t>
        <a:bodyPr/>
        <a:lstStyle/>
        <a:p>
          <a:endParaRPr lang="en-US" sz="1600">
            <a:latin typeface="+mj-lt"/>
          </a:endParaRPr>
        </a:p>
      </dgm:t>
    </dgm:pt>
    <dgm:pt modelId="{4F8CAF27-3613-46FC-B19A-E098C8685801}" type="sibTrans" cxnId="{30883D55-543F-407C-8100-3726C60602A5}">
      <dgm:prSet custT="1"/>
      <dgm:spPr>
        <a:xfrm rot="5400000">
          <a:off x="3566992" y="2673527"/>
          <a:ext cx="181214" cy="217456"/>
        </a:xfrm>
      </dgm:spPr>
      <dgm:t>
        <a:bodyPr/>
        <a:lstStyle/>
        <a:p>
          <a:endParaRPr lang="en-US" sz="1600">
            <a:solidFill>
              <a:sysClr val="window" lastClr="FFFFFF"/>
            </a:solidFill>
            <a:latin typeface="+mj-lt"/>
            <a:ea typeface="+mn-ea"/>
            <a:cs typeface="+mn-cs"/>
          </a:endParaRPr>
        </a:p>
      </dgm:t>
    </dgm:pt>
    <dgm:pt modelId="{BD75606E-E4E9-408E-86A4-619427A2DEB5}">
      <dgm:prSet custT="1"/>
      <dgm:spPr>
        <a:xfrm>
          <a:off x="1693557" y="2903065"/>
          <a:ext cx="3928084" cy="483237"/>
        </a:xfrm>
        <a:solidFill>
          <a:schemeClr val="accent2"/>
        </a:solidFill>
      </dgm:spPr>
      <dgm:t>
        <a:bodyPr/>
        <a:lstStyle/>
        <a:p>
          <a:r>
            <a:rPr lang="en-US" sz="1600">
              <a:latin typeface="+mj-lt"/>
              <a:ea typeface="+mn-ea"/>
              <a:cs typeface="+mn-cs"/>
            </a:rPr>
            <a:t>Effective communication </a:t>
          </a:r>
          <a:endParaRPr lang="en-US" sz="1600" dirty="0">
            <a:latin typeface="+mj-lt"/>
            <a:ea typeface="+mn-ea"/>
            <a:cs typeface="+mn-cs"/>
          </a:endParaRPr>
        </a:p>
      </dgm:t>
    </dgm:pt>
    <dgm:pt modelId="{214F8D0D-D04A-493F-9F70-B389490972E5}" type="parTrans" cxnId="{33F2BE39-E3F1-4AD8-B355-3B6040714417}">
      <dgm:prSet/>
      <dgm:spPr/>
      <dgm:t>
        <a:bodyPr/>
        <a:lstStyle/>
        <a:p>
          <a:endParaRPr lang="en-US" sz="1600">
            <a:latin typeface="+mj-lt"/>
          </a:endParaRPr>
        </a:p>
      </dgm:t>
    </dgm:pt>
    <dgm:pt modelId="{0966E0F0-FE49-452A-BD56-D0CCAB0CAD13}" type="sibTrans" cxnId="{33F2BE39-E3F1-4AD8-B355-3B6040714417}">
      <dgm:prSet custT="1"/>
      <dgm:spPr>
        <a:xfrm rot="5400000">
          <a:off x="3566992" y="3398384"/>
          <a:ext cx="181214" cy="217456"/>
        </a:xfrm>
      </dgm:spPr>
      <dgm:t>
        <a:bodyPr/>
        <a:lstStyle/>
        <a:p>
          <a:endParaRPr lang="en-US" sz="1600">
            <a:solidFill>
              <a:sysClr val="window" lastClr="FFFFFF"/>
            </a:solidFill>
            <a:latin typeface="+mj-lt"/>
            <a:ea typeface="+mn-ea"/>
            <a:cs typeface="+mn-cs"/>
          </a:endParaRPr>
        </a:p>
      </dgm:t>
    </dgm:pt>
    <dgm:pt modelId="{35AD5AC6-E683-4B6A-901F-E1D0199724C3}">
      <dgm:prSet custT="1"/>
      <dgm:spPr>
        <a:xfrm>
          <a:off x="1691644" y="3627922"/>
          <a:ext cx="3931911" cy="483237"/>
        </a:xfrm>
        <a:solidFill>
          <a:schemeClr val="bg1">
            <a:lumMod val="75000"/>
          </a:schemeClr>
        </a:solidFill>
      </dgm:spPr>
      <dgm:t>
        <a:bodyPr/>
        <a:lstStyle/>
        <a:p>
          <a:r>
            <a:rPr lang="en-US" sz="1600">
              <a:latin typeface="+mj-lt"/>
              <a:ea typeface="+mn-ea"/>
              <a:cs typeface="+mn-cs"/>
            </a:rPr>
            <a:t>Reflective critique </a:t>
          </a:r>
          <a:endParaRPr lang="en-US" sz="1600" dirty="0">
            <a:latin typeface="+mj-lt"/>
            <a:ea typeface="+mn-ea"/>
            <a:cs typeface="+mn-cs"/>
          </a:endParaRPr>
        </a:p>
      </dgm:t>
    </dgm:pt>
    <dgm:pt modelId="{04199C7B-23A0-402C-99EB-C035CC5AFDDA}" type="parTrans" cxnId="{895A8690-1126-43E3-ACE7-9BE749A72DC4}">
      <dgm:prSet/>
      <dgm:spPr/>
      <dgm:t>
        <a:bodyPr/>
        <a:lstStyle/>
        <a:p>
          <a:endParaRPr lang="en-US" sz="1600">
            <a:latin typeface="+mj-lt"/>
          </a:endParaRPr>
        </a:p>
      </dgm:t>
    </dgm:pt>
    <dgm:pt modelId="{3EFD2865-E4F4-4F93-BD72-D13E724E747F}" type="sibTrans" cxnId="{895A8690-1126-43E3-ACE7-9BE749A72DC4}">
      <dgm:prSet/>
      <dgm:spPr/>
      <dgm:t>
        <a:bodyPr/>
        <a:lstStyle/>
        <a:p>
          <a:endParaRPr lang="en-US" sz="1600">
            <a:latin typeface="+mj-lt"/>
          </a:endParaRPr>
        </a:p>
      </dgm:t>
    </dgm:pt>
    <dgm:pt modelId="{4284B411-CFC2-4FFC-A862-04EFC29F3410}" type="pres">
      <dgm:prSet presAssocID="{CA908288-C48F-4BFF-93DA-6638291F7B2E}" presName="linearFlow" presStyleCnt="0">
        <dgm:presLayoutVars>
          <dgm:resizeHandles val="exact"/>
        </dgm:presLayoutVars>
      </dgm:prSet>
      <dgm:spPr/>
    </dgm:pt>
    <dgm:pt modelId="{D46A3CC5-459D-417F-956E-B991556636F2}" type="pres">
      <dgm:prSet presAssocID="{C6F0E64F-D122-43F1-8FEE-52069736E10F}" presName="node" presStyleLbl="node1" presStyleIdx="0" presStyleCnt="6" custScaleX="203321">
        <dgm:presLayoutVars>
          <dgm:bulletEnabled val="1"/>
        </dgm:presLayoutVars>
      </dgm:prSet>
      <dgm:spPr>
        <a:prstGeom prst="roundRect">
          <a:avLst>
            <a:gd name="adj" fmla="val 10000"/>
          </a:avLst>
        </a:prstGeom>
      </dgm:spPr>
    </dgm:pt>
    <dgm:pt modelId="{56AA2C2A-F473-4413-BC43-9DDE6E21BFC7}" type="pres">
      <dgm:prSet presAssocID="{22DD6CBB-F989-49D3-BDA9-B82B7F73865F}" presName="sibTrans" presStyleLbl="sibTrans2D1" presStyleIdx="0" presStyleCnt="5"/>
      <dgm:spPr>
        <a:prstGeom prst="rightArrow">
          <a:avLst>
            <a:gd name="adj1" fmla="val 60000"/>
            <a:gd name="adj2" fmla="val 50000"/>
          </a:avLst>
        </a:prstGeom>
      </dgm:spPr>
    </dgm:pt>
    <dgm:pt modelId="{1B44C9B5-B78B-4B43-B84C-B0D3E56EF72A}" type="pres">
      <dgm:prSet presAssocID="{22DD6CBB-F989-49D3-BDA9-B82B7F73865F}" presName="connectorText" presStyleLbl="sibTrans2D1" presStyleIdx="0" presStyleCnt="5"/>
      <dgm:spPr/>
    </dgm:pt>
    <dgm:pt modelId="{31314642-9603-470D-823E-53061B252AC8}" type="pres">
      <dgm:prSet presAssocID="{E39E1D76-8EA7-4760-99F3-B0283D570B1E}" presName="node" presStyleLbl="node1" presStyleIdx="1" presStyleCnt="6" custScaleX="203321">
        <dgm:presLayoutVars>
          <dgm:bulletEnabled val="1"/>
        </dgm:presLayoutVars>
      </dgm:prSet>
      <dgm:spPr>
        <a:prstGeom prst="roundRect">
          <a:avLst>
            <a:gd name="adj" fmla="val 10000"/>
          </a:avLst>
        </a:prstGeom>
      </dgm:spPr>
    </dgm:pt>
    <dgm:pt modelId="{D3204754-10EB-4CA6-ACC0-D3C6BD411335}" type="pres">
      <dgm:prSet presAssocID="{52AE5CE0-5CD6-4393-8A0D-21662173CD2E}" presName="sibTrans" presStyleLbl="sibTrans2D1" presStyleIdx="1" presStyleCnt="5"/>
      <dgm:spPr>
        <a:prstGeom prst="rightArrow">
          <a:avLst>
            <a:gd name="adj1" fmla="val 60000"/>
            <a:gd name="adj2" fmla="val 50000"/>
          </a:avLst>
        </a:prstGeom>
      </dgm:spPr>
    </dgm:pt>
    <dgm:pt modelId="{8FD7B45B-FF8F-40A4-AF6A-DA69764B6309}" type="pres">
      <dgm:prSet presAssocID="{52AE5CE0-5CD6-4393-8A0D-21662173CD2E}" presName="connectorText" presStyleLbl="sibTrans2D1" presStyleIdx="1" presStyleCnt="5"/>
      <dgm:spPr/>
    </dgm:pt>
    <dgm:pt modelId="{5E98F251-5BE0-489D-A327-FDB09BDD50CD}" type="pres">
      <dgm:prSet presAssocID="{01AF762E-8668-4384-9189-5576D0E126AB}" presName="node" presStyleLbl="node1" presStyleIdx="2" presStyleCnt="6" custScaleX="203321">
        <dgm:presLayoutVars>
          <dgm:bulletEnabled val="1"/>
        </dgm:presLayoutVars>
      </dgm:prSet>
      <dgm:spPr>
        <a:prstGeom prst="roundRect">
          <a:avLst>
            <a:gd name="adj" fmla="val 10000"/>
          </a:avLst>
        </a:prstGeom>
      </dgm:spPr>
    </dgm:pt>
    <dgm:pt modelId="{28790A50-2356-4819-9D88-A67D66D2F683}" type="pres">
      <dgm:prSet presAssocID="{706F68E5-20BF-4569-B4A5-1D532BB07CCF}" presName="sibTrans" presStyleLbl="sibTrans2D1" presStyleIdx="2" presStyleCnt="5"/>
      <dgm:spPr>
        <a:prstGeom prst="rightArrow">
          <a:avLst>
            <a:gd name="adj1" fmla="val 60000"/>
            <a:gd name="adj2" fmla="val 50000"/>
          </a:avLst>
        </a:prstGeom>
      </dgm:spPr>
    </dgm:pt>
    <dgm:pt modelId="{4D963CC0-95F1-451E-9CE0-048B50C4D486}" type="pres">
      <dgm:prSet presAssocID="{706F68E5-20BF-4569-B4A5-1D532BB07CCF}" presName="connectorText" presStyleLbl="sibTrans2D1" presStyleIdx="2" presStyleCnt="5"/>
      <dgm:spPr/>
    </dgm:pt>
    <dgm:pt modelId="{FFD135F7-D29D-450B-858E-6EE9FE5FA703}" type="pres">
      <dgm:prSet presAssocID="{529D26FD-2FB5-4AF2-8F7E-888143A340C7}" presName="node" presStyleLbl="node1" presStyleIdx="3" presStyleCnt="6" custScaleX="203321">
        <dgm:presLayoutVars>
          <dgm:bulletEnabled val="1"/>
        </dgm:presLayoutVars>
      </dgm:prSet>
      <dgm:spPr>
        <a:prstGeom prst="roundRect">
          <a:avLst>
            <a:gd name="adj" fmla="val 10000"/>
          </a:avLst>
        </a:prstGeom>
      </dgm:spPr>
    </dgm:pt>
    <dgm:pt modelId="{ACCCBEA1-6BD4-4021-9ECB-97C2C62F57CE}" type="pres">
      <dgm:prSet presAssocID="{4F8CAF27-3613-46FC-B19A-E098C8685801}" presName="sibTrans" presStyleLbl="sibTrans2D1" presStyleIdx="3" presStyleCnt="5"/>
      <dgm:spPr>
        <a:prstGeom prst="rightArrow">
          <a:avLst>
            <a:gd name="adj1" fmla="val 60000"/>
            <a:gd name="adj2" fmla="val 50000"/>
          </a:avLst>
        </a:prstGeom>
      </dgm:spPr>
    </dgm:pt>
    <dgm:pt modelId="{8D1F5544-808F-4B35-977D-DDAB9423140D}" type="pres">
      <dgm:prSet presAssocID="{4F8CAF27-3613-46FC-B19A-E098C8685801}" presName="connectorText" presStyleLbl="sibTrans2D1" presStyleIdx="3" presStyleCnt="5"/>
      <dgm:spPr/>
    </dgm:pt>
    <dgm:pt modelId="{9AD04580-5F58-4E33-A6E1-885B879DC4A9}" type="pres">
      <dgm:prSet presAssocID="{BD75606E-E4E9-408E-86A4-619427A2DEB5}" presName="node" presStyleLbl="node1" presStyleIdx="4" presStyleCnt="6" custScaleX="203217">
        <dgm:presLayoutVars>
          <dgm:bulletEnabled val="1"/>
        </dgm:presLayoutVars>
      </dgm:prSet>
      <dgm:spPr>
        <a:prstGeom prst="roundRect">
          <a:avLst>
            <a:gd name="adj" fmla="val 10000"/>
          </a:avLst>
        </a:prstGeom>
      </dgm:spPr>
    </dgm:pt>
    <dgm:pt modelId="{E42B9D52-C060-4B5F-9D79-A047BEEE19B9}" type="pres">
      <dgm:prSet presAssocID="{0966E0F0-FE49-452A-BD56-D0CCAB0CAD13}" presName="sibTrans" presStyleLbl="sibTrans2D1" presStyleIdx="4" presStyleCnt="5"/>
      <dgm:spPr>
        <a:prstGeom prst="rightArrow">
          <a:avLst>
            <a:gd name="adj1" fmla="val 60000"/>
            <a:gd name="adj2" fmla="val 50000"/>
          </a:avLst>
        </a:prstGeom>
      </dgm:spPr>
    </dgm:pt>
    <dgm:pt modelId="{FFE3DD18-734B-4836-8CAB-024FB62908DE}" type="pres">
      <dgm:prSet presAssocID="{0966E0F0-FE49-452A-BD56-D0CCAB0CAD13}" presName="connectorText" presStyleLbl="sibTrans2D1" presStyleIdx="4" presStyleCnt="5"/>
      <dgm:spPr/>
    </dgm:pt>
    <dgm:pt modelId="{AFF05C5F-9011-4BEE-9761-4A49AAAE36E1}" type="pres">
      <dgm:prSet presAssocID="{35AD5AC6-E683-4B6A-901F-E1D0199724C3}" presName="node" presStyleLbl="node1" presStyleIdx="5" presStyleCnt="6" custScaleX="203415">
        <dgm:presLayoutVars>
          <dgm:bulletEnabled val="1"/>
        </dgm:presLayoutVars>
      </dgm:prSet>
      <dgm:spPr>
        <a:prstGeom prst="roundRect">
          <a:avLst>
            <a:gd name="adj" fmla="val 10000"/>
          </a:avLst>
        </a:prstGeom>
      </dgm:spPr>
    </dgm:pt>
  </dgm:ptLst>
  <dgm:cxnLst>
    <dgm:cxn modelId="{B5F8510B-2B0F-47DF-9EC6-D2B038A5B4E1}" srcId="{CA908288-C48F-4BFF-93DA-6638291F7B2E}" destId="{01AF762E-8668-4384-9189-5576D0E126AB}" srcOrd="2" destOrd="0" parTransId="{5BCE932A-7089-4679-B897-FC5896BCE506}" sibTransId="{706F68E5-20BF-4569-B4A5-1D532BB07CCF}"/>
    <dgm:cxn modelId="{90019C11-891E-425A-8506-293FC2F598CA}" type="presOf" srcId="{52AE5CE0-5CD6-4393-8A0D-21662173CD2E}" destId="{8FD7B45B-FF8F-40A4-AF6A-DA69764B6309}" srcOrd="1" destOrd="0" presId="urn:microsoft.com/office/officeart/2005/8/layout/process2"/>
    <dgm:cxn modelId="{FB5CCA12-C201-49B1-8834-91A54E600B04}" type="presOf" srcId="{22DD6CBB-F989-49D3-BDA9-B82B7F73865F}" destId="{1B44C9B5-B78B-4B43-B84C-B0D3E56EF72A}" srcOrd="1" destOrd="0" presId="urn:microsoft.com/office/officeart/2005/8/layout/process2"/>
    <dgm:cxn modelId="{39E46521-3ADA-4A99-B212-F79405DFBBC8}" type="presOf" srcId="{CA908288-C48F-4BFF-93DA-6638291F7B2E}" destId="{4284B411-CFC2-4FFC-A862-04EFC29F3410}" srcOrd="0" destOrd="0" presId="urn:microsoft.com/office/officeart/2005/8/layout/process2"/>
    <dgm:cxn modelId="{332E7328-CE18-415B-9724-61ACF741249F}" type="presOf" srcId="{0966E0F0-FE49-452A-BD56-D0CCAB0CAD13}" destId="{FFE3DD18-734B-4836-8CAB-024FB62908DE}" srcOrd="1" destOrd="0" presId="urn:microsoft.com/office/officeart/2005/8/layout/process2"/>
    <dgm:cxn modelId="{D4A1382B-8AE4-4C0C-BE30-766CC675FC2F}" type="presOf" srcId="{35AD5AC6-E683-4B6A-901F-E1D0199724C3}" destId="{AFF05C5F-9011-4BEE-9761-4A49AAAE36E1}" srcOrd="0" destOrd="0" presId="urn:microsoft.com/office/officeart/2005/8/layout/process2"/>
    <dgm:cxn modelId="{2595C92C-3E0F-4D8A-8CB8-97C6A6CA3CF8}" srcId="{CA908288-C48F-4BFF-93DA-6638291F7B2E}" destId="{C6F0E64F-D122-43F1-8FEE-52069736E10F}" srcOrd="0" destOrd="0" parTransId="{E48031B9-6B50-4B32-AE3B-A7F288540DB1}" sibTransId="{22DD6CBB-F989-49D3-BDA9-B82B7F73865F}"/>
    <dgm:cxn modelId="{D57EE830-7EFB-454A-9668-FE932C270B3A}" type="presOf" srcId="{706F68E5-20BF-4569-B4A5-1D532BB07CCF}" destId="{28790A50-2356-4819-9D88-A67D66D2F683}" srcOrd="0" destOrd="0" presId="urn:microsoft.com/office/officeart/2005/8/layout/process2"/>
    <dgm:cxn modelId="{CF17E535-A9B3-4ACD-B6AA-141E43FCF74B}" type="presOf" srcId="{529D26FD-2FB5-4AF2-8F7E-888143A340C7}" destId="{FFD135F7-D29D-450B-858E-6EE9FE5FA703}" srcOrd="0" destOrd="0" presId="urn:microsoft.com/office/officeart/2005/8/layout/process2"/>
    <dgm:cxn modelId="{33F2BE39-E3F1-4AD8-B355-3B6040714417}" srcId="{CA908288-C48F-4BFF-93DA-6638291F7B2E}" destId="{BD75606E-E4E9-408E-86A4-619427A2DEB5}" srcOrd="4" destOrd="0" parTransId="{214F8D0D-D04A-493F-9F70-B389490972E5}" sibTransId="{0966E0F0-FE49-452A-BD56-D0CCAB0CAD13}"/>
    <dgm:cxn modelId="{147FC742-74F9-4295-BB4F-D468A221E3F5}" type="presOf" srcId="{E39E1D76-8EA7-4760-99F3-B0283D570B1E}" destId="{31314642-9603-470D-823E-53061B252AC8}" srcOrd="0" destOrd="0" presId="urn:microsoft.com/office/officeart/2005/8/layout/process2"/>
    <dgm:cxn modelId="{62FF9044-9399-4F65-81B4-62042700DD5F}" type="presOf" srcId="{52AE5CE0-5CD6-4393-8A0D-21662173CD2E}" destId="{D3204754-10EB-4CA6-ACC0-D3C6BD411335}" srcOrd="0" destOrd="0" presId="urn:microsoft.com/office/officeart/2005/8/layout/process2"/>
    <dgm:cxn modelId="{8B847547-75E4-4087-88C5-D5E232E9F960}" type="presOf" srcId="{4F8CAF27-3613-46FC-B19A-E098C8685801}" destId="{ACCCBEA1-6BD4-4021-9ECB-97C2C62F57CE}" srcOrd="0" destOrd="0" presId="urn:microsoft.com/office/officeart/2005/8/layout/process2"/>
    <dgm:cxn modelId="{0C230848-9509-4179-810D-D948298E322A}" type="presOf" srcId="{0966E0F0-FE49-452A-BD56-D0CCAB0CAD13}" destId="{E42B9D52-C060-4B5F-9D79-A047BEEE19B9}" srcOrd="0" destOrd="0" presId="urn:microsoft.com/office/officeart/2005/8/layout/process2"/>
    <dgm:cxn modelId="{30883D55-543F-407C-8100-3726C60602A5}" srcId="{CA908288-C48F-4BFF-93DA-6638291F7B2E}" destId="{529D26FD-2FB5-4AF2-8F7E-888143A340C7}" srcOrd="3" destOrd="0" parTransId="{B0EE3801-2003-4789-AF83-C4490811DDDC}" sibTransId="{4F8CAF27-3613-46FC-B19A-E098C8685801}"/>
    <dgm:cxn modelId="{08DC8575-7B96-428E-9733-F00CB63EC869}" srcId="{CA908288-C48F-4BFF-93DA-6638291F7B2E}" destId="{E39E1D76-8EA7-4760-99F3-B0283D570B1E}" srcOrd="1" destOrd="0" parTransId="{14225392-F437-4C77-BEA4-CFBF15874D36}" sibTransId="{52AE5CE0-5CD6-4393-8A0D-21662173CD2E}"/>
    <dgm:cxn modelId="{355B1059-8400-4F4E-A953-772C9DC40644}" type="presOf" srcId="{01AF762E-8668-4384-9189-5576D0E126AB}" destId="{5E98F251-5BE0-489D-A327-FDB09BDD50CD}" srcOrd="0" destOrd="0" presId="urn:microsoft.com/office/officeart/2005/8/layout/process2"/>
    <dgm:cxn modelId="{EE666782-A3F6-41A9-8E79-CF1395D2778A}" type="presOf" srcId="{706F68E5-20BF-4569-B4A5-1D532BB07CCF}" destId="{4D963CC0-95F1-451E-9CE0-048B50C4D486}" srcOrd="1" destOrd="0" presId="urn:microsoft.com/office/officeart/2005/8/layout/process2"/>
    <dgm:cxn modelId="{9C438C89-BC81-4149-B119-8876D8EC7209}" type="presOf" srcId="{BD75606E-E4E9-408E-86A4-619427A2DEB5}" destId="{9AD04580-5F58-4E33-A6E1-885B879DC4A9}" srcOrd="0" destOrd="0" presId="urn:microsoft.com/office/officeart/2005/8/layout/process2"/>
    <dgm:cxn modelId="{895A8690-1126-43E3-ACE7-9BE749A72DC4}" srcId="{CA908288-C48F-4BFF-93DA-6638291F7B2E}" destId="{35AD5AC6-E683-4B6A-901F-E1D0199724C3}" srcOrd="5" destOrd="0" parTransId="{04199C7B-23A0-402C-99EB-C035CC5AFDDA}" sibTransId="{3EFD2865-E4F4-4F93-BD72-D13E724E747F}"/>
    <dgm:cxn modelId="{E333DFA4-B716-4167-BB22-55D8D4778C91}" type="presOf" srcId="{22DD6CBB-F989-49D3-BDA9-B82B7F73865F}" destId="{56AA2C2A-F473-4413-BC43-9DDE6E21BFC7}" srcOrd="0" destOrd="0" presId="urn:microsoft.com/office/officeart/2005/8/layout/process2"/>
    <dgm:cxn modelId="{0B23BBCF-0DFA-4E55-987D-4ADC889991EE}" type="presOf" srcId="{C6F0E64F-D122-43F1-8FEE-52069736E10F}" destId="{D46A3CC5-459D-417F-956E-B991556636F2}" srcOrd="0" destOrd="0" presId="urn:microsoft.com/office/officeart/2005/8/layout/process2"/>
    <dgm:cxn modelId="{EDEAB1F7-5025-42AE-8988-3D92D931039F}" type="presOf" srcId="{4F8CAF27-3613-46FC-B19A-E098C8685801}" destId="{8D1F5544-808F-4B35-977D-DDAB9423140D}" srcOrd="1" destOrd="0" presId="urn:microsoft.com/office/officeart/2005/8/layout/process2"/>
    <dgm:cxn modelId="{2F0D97F2-8AF5-42DE-8C13-7C0D572B4600}" type="presParOf" srcId="{4284B411-CFC2-4FFC-A862-04EFC29F3410}" destId="{D46A3CC5-459D-417F-956E-B991556636F2}" srcOrd="0" destOrd="0" presId="urn:microsoft.com/office/officeart/2005/8/layout/process2"/>
    <dgm:cxn modelId="{93417932-13D8-46EA-87FF-2817FE07FC56}" type="presParOf" srcId="{4284B411-CFC2-4FFC-A862-04EFC29F3410}" destId="{56AA2C2A-F473-4413-BC43-9DDE6E21BFC7}" srcOrd="1" destOrd="0" presId="urn:microsoft.com/office/officeart/2005/8/layout/process2"/>
    <dgm:cxn modelId="{0408BB49-9578-4C51-98F5-2A48EF1C0780}" type="presParOf" srcId="{56AA2C2A-F473-4413-BC43-9DDE6E21BFC7}" destId="{1B44C9B5-B78B-4B43-B84C-B0D3E56EF72A}" srcOrd="0" destOrd="0" presId="urn:microsoft.com/office/officeart/2005/8/layout/process2"/>
    <dgm:cxn modelId="{8F932E2F-3F9C-4606-B4A6-B6A3A8EF3F78}" type="presParOf" srcId="{4284B411-CFC2-4FFC-A862-04EFC29F3410}" destId="{31314642-9603-470D-823E-53061B252AC8}" srcOrd="2" destOrd="0" presId="urn:microsoft.com/office/officeart/2005/8/layout/process2"/>
    <dgm:cxn modelId="{2C75248A-BCE8-4492-9B1A-7B28CD541692}" type="presParOf" srcId="{4284B411-CFC2-4FFC-A862-04EFC29F3410}" destId="{D3204754-10EB-4CA6-ACC0-D3C6BD411335}" srcOrd="3" destOrd="0" presId="urn:microsoft.com/office/officeart/2005/8/layout/process2"/>
    <dgm:cxn modelId="{59C93529-09F2-4D23-AFEC-7434B12C08C1}" type="presParOf" srcId="{D3204754-10EB-4CA6-ACC0-D3C6BD411335}" destId="{8FD7B45B-FF8F-40A4-AF6A-DA69764B6309}" srcOrd="0" destOrd="0" presId="urn:microsoft.com/office/officeart/2005/8/layout/process2"/>
    <dgm:cxn modelId="{5E48ABA5-C07C-467D-942E-AF937DEEEE88}" type="presParOf" srcId="{4284B411-CFC2-4FFC-A862-04EFC29F3410}" destId="{5E98F251-5BE0-489D-A327-FDB09BDD50CD}" srcOrd="4" destOrd="0" presId="urn:microsoft.com/office/officeart/2005/8/layout/process2"/>
    <dgm:cxn modelId="{A00515EA-5441-46F2-B720-679CBD0D72E9}" type="presParOf" srcId="{4284B411-CFC2-4FFC-A862-04EFC29F3410}" destId="{28790A50-2356-4819-9D88-A67D66D2F683}" srcOrd="5" destOrd="0" presId="urn:microsoft.com/office/officeart/2005/8/layout/process2"/>
    <dgm:cxn modelId="{DCEAC609-15F1-45DB-A7CB-DC57E4958D9B}" type="presParOf" srcId="{28790A50-2356-4819-9D88-A67D66D2F683}" destId="{4D963CC0-95F1-451E-9CE0-048B50C4D486}" srcOrd="0" destOrd="0" presId="urn:microsoft.com/office/officeart/2005/8/layout/process2"/>
    <dgm:cxn modelId="{57761252-87FB-4466-8D2B-9DE492634EDF}" type="presParOf" srcId="{4284B411-CFC2-4FFC-A862-04EFC29F3410}" destId="{FFD135F7-D29D-450B-858E-6EE9FE5FA703}" srcOrd="6" destOrd="0" presId="urn:microsoft.com/office/officeart/2005/8/layout/process2"/>
    <dgm:cxn modelId="{5599B23A-4EFD-413E-BEE2-13F41EC2CC5C}" type="presParOf" srcId="{4284B411-CFC2-4FFC-A862-04EFC29F3410}" destId="{ACCCBEA1-6BD4-4021-9ECB-97C2C62F57CE}" srcOrd="7" destOrd="0" presId="urn:microsoft.com/office/officeart/2005/8/layout/process2"/>
    <dgm:cxn modelId="{6AD67CF9-EB5B-4500-86A4-274BA7E8E274}" type="presParOf" srcId="{ACCCBEA1-6BD4-4021-9ECB-97C2C62F57CE}" destId="{8D1F5544-808F-4B35-977D-DDAB9423140D}" srcOrd="0" destOrd="0" presId="urn:microsoft.com/office/officeart/2005/8/layout/process2"/>
    <dgm:cxn modelId="{7F2CB514-F06D-4275-A2B0-6C0D6F03BCD4}" type="presParOf" srcId="{4284B411-CFC2-4FFC-A862-04EFC29F3410}" destId="{9AD04580-5F58-4E33-A6E1-885B879DC4A9}" srcOrd="8" destOrd="0" presId="urn:microsoft.com/office/officeart/2005/8/layout/process2"/>
    <dgm:cxn modelId="{8226ECAC-7BEE-495F-ACDC-CAD140799FAC}" type="presParOf" srcId="{4284B411-CFC2-4FFC-A862-04EFC29F3410}" destId="{E42B9D52-C060-4B5F-9D79-A047BEEE19B9}" srcOrd="9" destOrd="0" presId="urn:microsoft.com/office/officeart/2005/8/layout/process2"/>
    <dgm:cxn modelId="{D9C0AEB9-12F5-4384-9865-E10C743B751F}" type="presParOf" srcId="{E42B9D52-C060-4B5F-9D79-A047BEEE19B9}" destId="{FFE3DD18-734B-4836-8CAB-024FB62908DE}" srcOrd="0" destOrd="0" presId="urn:microsoft.com/office/officeart/2005/8/layout/process2"/>
    <dgm:cxn modelId="{2A3B8B9E-AD9F-4830-8F45-C956E29968CF}" type="presParOf" srcId="{4284B411-CFC2-4FFC-A862-04EFC29F3410}" destId="{AFF05C5F-9011-4BEE-9761-4A49AAAE36E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908288-C48F-4BFF-93DA-6638291F7B2E}" type="doc">
      <dgm:prSet loTypeId="urn:microsoft.com/office/officeart/2005/8/layout/process2" loCatId="process" qsTypeId="urn:microsoft.com/office/officeart/2005/8/quickstyle/simple1" qsCatId="simple" csTypeId="urn:microsoft.com/office/officeart/2005/8/colors/accent2_2" csCatId="accent2" phldr="1"/>
      <dgm:spPr/>
      <dgm:t>
        <a:bodyPr/>
        <a:lstStyle/>
        <a:p>
          <a:endParaRPr lang="en-US"/>
        </a:p>
      </dgm:t>
    </dgm:pt>
    <dgm:pt modelId="{C6F0E64F-D122-43F1-8FEE-52069736E10F}">
      <dgm:prSet phldrT="[Text]" custT="1"/>
      <dgm:spPr>
        <a:xfrm>
          <a:off x="1692552" y="3640"/>
          <a:ext cx="3930094" cy="483237"/>
        </a:xfrm>
        <a:solidFill>
          <a:schemeClr val="bg1">
            <a:lumMod val="75000"/>
          </a:schemeClr>
        </a:solidFill>
      </dgm:spPr>
      <dgm:t>
        <a:bodyPr/>
        <a:lstStyle/>
        <a:p>
          <a:r>
            <a:rPr lang="en-US" sz="1600">
              <a:latin typeface="+mj-lt"/>
              <a:ea typeface="+mn-ea"/>
              <a:cs typeface="+mn-cs"/>
            </a:rPr>
            <a:t>Clear goals </a:t>
          </a:r>
          <a:endParaRPr lang="en-US" sz="1600" dirty="0">
            <a:latin typeface="+mj-lt"/>
            <a:ea typeface="+mn-ea"/>
            <a:cs typeface="+mn-cs"/>
          </a:endParaRPr>
        </a:p>
      </dgm:t>
    </dgm:pt>
    <dgm:pt modelId="{E48031B9-6B50-4B32-AE3B-A7F288540DB1}" type="parTrans" cxnId="{2595C92C-3E0F-4D8A-8CB8-97C6A6CA3CF8}">
      <dgm:prSet/>
      <dgm:spPr/>
      <dgm:t>
        <a:bodyPr/>
        <a:lstStyle/>
        <a:p>
          <a:endParaRPr lang="en-US" sz="1600">
            <a:latin typeface="+mj-lt"/>
          </a:endParaRPr>
        </a:p>
      </dgm:t>
    </dgm:pt>
    <dgm:pt modelId="{22DD6CBB-F989-49D3-BDA9-B82B7F73865F}" type="sibTrans" cxnId="{2595C92C-3E0F-4D8A-8CB8-97C6A6CA3CF8}">
      <dgm:prSet custT="1"/>
      <dgm:spPr>
        <a:xfrm rot="5400000">
          <a:off x="3566992" y="498958"/>
          <a:ext cx="181214" cy="217456"/>
        </a:xfrm>
      </dgm:spPr>
      <dgm:t>
        <a:bodyPr/>
        <a:lstStyle/>
        <a:p>
          <a:endParaRPr lang="en-US" sz="1600">
            <a:solidFill>
              <a:sysClr val="window" lastClr="FFFFFF"/>
            </a:solidFill>
            <a:latin typeface="+mj-lt"/>
            <a:ea typeface="+mn-ea"/>
            <a:cs typeface="+mn-cs"/>
          </a:endParaRPr>
        </a:p>
      </dgm:t>
    </dgm:pt>
    <dgm:pt modelId="{E39E1D76-8EA7-4760-99F3-B0283D570B1E}">
      <dgm:prSet custT="1"/>
      <dgm:spPr>
        <a:xfrm>
          <a:off x="1692552" y="728496"/>
          <a:ext cx="3930094" cy="483237"/>
        </a:xfrm>
        <a:solidFill>
          <a:schemeClr val="bg1">
            <a:lumMod val="75000"/>
          </a:schemeClr>
        </a:solidFill>
      </dgm:spPr>
      <dgm:t>
        <a:bodyPr/>
        <a:lstStyle/>
        <a:p>
          <a:r>
            <a:rPr lang="en-US" sz="1600">
              <a:latin typeface="+mj-lt"/>
              <a:ea typeface="+mn-ea"/>
              <a:cs typeface="+mn-cs"/>
            </a:rPr>
            <a:t>Adequate preparation </a:t>
          </a:r>
          <a:endParaRPr lang="en-US" sz="1600" dirty="0">
            <a:latin typeface="+mj-lt"/>
            <a:ea typeface="+mn-ea"/>
            <a:cs typeface="+mn-cs"/>
          </a:endParaRPr>
        </a:p>
      </dgm:t>
    </dgm:pt>
    <dgm:pt modelId="{14225392-F437-4C77-BEA4-CFBF15874D36}" type="parTrans" cxnId="{08DC8575-7B96-428E-9733-F00CB63EC869}">
      <dgm:prSet/>
      <dgm:spPr/>
      <dgm:t>
        <a:bodyPr/>
        <a:lstStyle/>
        <a:p>
          <a:endParaRPr lang="en-US" sz="1600">
            <a:latin typeface="+mj-lt"/>
          </a:endParaRPr>
        </a:p>
      </dgm:t>
    </dgm:pt>
    <dgm:pt modelId="{52AE5CE0-5CD6-4393-8A0D-21662173CD2E}" type="sibTrans" cxnId="{08DC8575-7B96-428E-9733-F00CB63EC869}">
      <dgm:prSet custT="1"/>
      <dgm:spPr>
        <a:xfrm rot="5400000">
          <a:off x="3566992" y="1223815"/>
          <a:ext cx="181214" cy="217456"/>
        </a:xfrm>
      </dgm:spPr>
      <dgm:t>
        <a:bodyPr/>
        <a:lstStyle/>
        <a:p>
          <a:endParaRPr lang="en-US" sz="1600">
            <a:solidFill>
              <a:sysClr val="window" lastClr="FFFFFF"/>
            </a:solidFill>
            <a:latin typeface="+mj-lt"/>
            <a:ea typeface="+mn-ea"/>
            <a:cs typeface="+mn-cs"/>
          </a:endParaRPr>
        </a:p>
      </dgm:t>
    </dgm:pt>
    <dgm:pt modelId="{01AF762E-8668-4384-9189-5576D0E126AB}">
      <dgm:prSet custT="1"/>
      <dgm:spPr>
        <a:xfrm>
          <a:off x="1692552" y="1453352"/>
          <a:ext cx="3930094" cy="483237"/>
        </a:xfrm>
        <a:solidFill>
          <a:schemeClr val="bg1">
            <a:lumMod val="75000"/>
          </a:schemeClr>
        </a:solidFill>
      </dgm:spPr>
      <dgm:t>
        <a:bodyPr/>
        <a:lstStyle/>
        <a:p>
          <a:r>
            <a:rPr lang="en-US" sz="1600" dirty="0">
              <a:latin typeface="+mj-lt"/>
              <a:ea typeface="+mn-ea"/>
              <a:cs typeface="+mn-cs"/>
            </a:rPr>
            <a:t>Appropriate methods </a:t>
          </a:r>
        </a:p>
      </dgm:t>
    </dgm:pt>
    <dgm:pt modelId="{5BCE932A-7089-4679-B897-FC5896BCE506}" type="parTrans" cxnId="{B5F8510B-2B0F-47DF-9EC6-D2B038A5B4E1}">
      <dgm:prSet/>
      <dgm:spPr/>
      <dgm:t>
        <a:bodyPr/>
        <a:lstStyle/>
        <a:p>
          <a:endParaRPr lang="en-US" sz="1600">
            <a:latin typeface="+mj-lt"/>
          </a:endParaRPr>
        </a:p>
      </dgm:t>
    </dgm:pt>
    <dgm:pt modelId="{706F68E5-20BF-4569-B4A5-1D532BB07CCF}" type="sibTrans" cxnId="{B5F8510B-2B0F-47DF-9EC6-D2B038A5B4E1}">
      <dgm:prSet custT="1"/>
      <dgm:spPr>
        <a:xfrm rot="5400000">
          <a:off x="3566992" y="1948671"/>
          <a:ext cx="181214" cy="217456"/>
        </a:xfrm>
      </dgm:spPr>
      <dgm:t>
        <a:bodyPr/>
        <a:lstStyle/>
        <a:p>
          <a:endParaRPr lang="en-US" sz="1600">
            <a:solidFill>
              <a:sysClr val="window" lastClr="FFFFFF"/>
            </a:solidFill>
            <a:latin typeface="+mj-lt"/>
            <a:ea typeface="+mn-ea"/>
            <a:cs typeface="+mn-cs"/>
          </a:endParaRPr>
        </a:p>
      </dgm:t>
    </dgm:pt>
    <dgm:pt modelId="{529D26FD-2FB5-4AF2-8F7E-888143A340C7}">
      <dgm:prSet custT="1"/>
      <dgm:spPr>
        <a:xfrm>
          <a:off x="1692552" y="2178209"/>
          <a:ext cx="3930094" cy="483237"/>
        </a:xfrm>
        <a:solidFill>
          <a:schemeClr val="bg1">
            <a:lumMod val="75000"/>
          </a:schemeClr>
        </a:solidFill>
      </dgm:spPr>
      <dgm:t>
        <a:bodyPr/>
        <a:lstStyle/>
        <a:p>
          <a:r>
            <a:rPr lang="en-US" sz="1600">
              <a:latin typeface="+mj-lt"/>
              <a:ea typeface="+mn-ea"/>
              <a:cs typeface="+mn-cs"/>
            </a:rPr>
            <a:t>Significant results </a:t>
          </a:r>
          <a:endParaRPr lang="en-US" sz="1600" dirty="0">
            <a:latin typeface="+mj-lt"/>
            <a:ea typeface="+mn-ea"/>
            <a:cs typeface="+mn-cs"/>
          </a:endParaRPr>
        </a:p>
      </dgm:t>
    </dgm:pt>
    <dgm:pt modelId="{B0EE3801-2003-4789-AF83-C4490811DDDC}" type="parTrans" cxnId="{30883D55-543F-407C-8100-3726C60602A5}">
      <dgm:prSet/>
      <dgm:spPr/>
      <dgm:t>
        <a:bodyPr/>
        <a:lstStyle/>
        <a:p>
          <a:endParaRPr lang="en-US" sz="1600">
            <a:latin typeface="+mj-lt"/>
          </a:endParaRPr>
        </a:p>
      </dgm:t>
    </dgm:pt>
    <dgm:pt modelId="{4F8CAF27-3613-46FC-B19A-E098C8685801}" type="sibTrans" cxnId="{30883D55-543F-407C-8100-3726C60602A5}">
      <dgm:prSet custT="1"/>
      <dgm:spPr>
        <a:xfrm rot="5400000">
          <a:off x="3566992" y="2673527"/>
          <a:ext cx="181214" cy="217456"/>
        </a:xfrm>
      </dgm:spPr>
      <dgm:t>
        <a:bodyPr/>
        <a:lstStyle/>
        <a:p>
          <a:endParaRPr lang="en-US" sz="1600">
            <a:solidFill>
              <a:sysClr val="window" lastClr="FFFFFF"/>
            </a:solidFill>
            <a:latin typeface="+mj-lt"/>
            <a:ea typeface="+mn-ea"/>
            <a:cs typeface="+mn-cs"/>
          </a:endParaRPr>
        </a:p>
      </dgm:t>
    </dgm:pt>
    <dgm:pt modelId="{BD75606E-E4E9-408E-86A4-619427A2DEB5}">
      <dgm:prSet custT="1"/>
      <dgm:spPr>
        <a:xfrm>
          <a:off x="1693557" y="2903065"/>
          <a:ext cx="3928084" cy="483237"/>
        </a:xfrm>
        <a:solidFill>
          <a:schemeClr val="bg1">
            <a:lumMod val="75000"/>
          </a:schemeClr>
        </a:solidFill>
      </dgm:spPr>
      <dgm:t>
        <a:bodyPr/>
        <a:lstStyle/>
        <a:p>
          <a:r>
            <a:rPr lang="en-US" sz="1600">
              <a:latin typeface="+mj-lt"/>
              <a:ea typeface="+mn-ea"/>
              <a:cs typeface="+mn-cs"/>
            </a:rPr>
            <a:t>Effective communication </a:t>
          </a:r>
          <a:endParaRPr lang="en-US" sz="1600" dirty="0">
            <a:latin typeface="+mj-lt"/>
            <a:ea typeface="+mn-ea"/>
            <a:cs typeface="+mn-cs"/>
          </a:endParaRPr>
        </a:p>
      </dgm:t>
    </dgm:pt>
    <dgm:pt modelId="{214F8D0D-D04A-493F-9F70-B389490972E5}" type="parTrans" cxnId="{33F2BE39-E3F1-4AD8-B355-3B6040714417}">
      <dgm:prSet/>
      <dgm:spPr/>
      <dgm:t>
        <a:bodyPr/>
        <a:lstStyle/>
        <a:p>
          <a:endParaRPr lang="en-US" sz="1600">
            <a:latin typeface="+mj-lt"/>
          </a:endParaRPr>
        </a:p>
      </dgm:t>
    </dgm:pt>
    <dgm:pt modelId="{0966E0F0-FE49-452A-BD56-D0CCAB0CAD13}" type="sibTrans" cxnId="{33F2BE39-E3F1-4AD8-B355-3B6040714417}">
      <dgm:prSet custT="1"/>
      <dgm:spPr>
        <a:xfrm rot="5400000">
          <a:off x="3566992" y="3398384"/>
          <a:ext cx="181214" cy="217456"/>
        </a:xfrm>
      </dgm:spPr>
      <dgm:t>
        <a:bodyPr/>
        <a:lstStyle/>
        <a:p>
          <a:endParaRPr lang="en-US" sz="1600">
            <a:solidFill>
              <a:sysClr val="window" lastClr="FFFFFF"/>
            </a:solidFill>
            <a:latin typeface="+mj-lt"/>
            <a:ea typeface="+mn-ea"/>
            <a:cs typeface="+mn-cs"/>
          </a:endParaRPr>
        </a:p>
      </dgm:t>
    </dgm:pt>
    <dgm:pt modelId="{35AD5AC6-E683-4B6A-901F-E1D0199724C3}">
      <dgm:prSet custT="1"/>
      <dgm:spPr>
        <a:xfrm>
          <a:off x="1691644" y="3627922"/>
          <a:ext cx="3931911" cy="483237"/>
        </a:xfrm>
        <a:solidFill>
          <a:schemeClr val="accent2"/>
        </a:solidFill>
      </dgm:spPr>
      <dgm:t>
        <a:bodyPr/>
        <a:lstStyle/>
        <a:p>
          <a:r>
            <a:rPr lang="en-US" sz="1600">
              <a:latin typeface="+mj-lt"/>
              <a:ea typeface="+mn-ea"/>
              <a:cs typeface="+mn-cs"/>
            </a:rPr>
            <a:t>Reflective critique </a:t>
          </a:r>
          <a:endParaRPr lang="en-US" sz="1600" dirty="0">
            <a:latin typeface="+mj-lt"/>
            <a:ea typeface="+mn-ea"/>
            <a:cs typeface="+mn-cs"/>
          </a:endParaRPr>
        </a:p>
      </dgm:t>
    </dgm:pt>
    <dgm:pt modelId="{04199C7B-23A0-402C-99EB-C035CC5AFDDA}" type="parTrans" cxnId="{895A8690-1126-43E3-ACE7-9BE749A72DC4}">
      <dgm:prSet/>
      <dgm:spPr/>
      <dgm:t>
        <a:bodyPr/>
        <a:lstStyle/>
        <a:p>
          <a:endParaRPr lang="en-US" sz="1600">
            <a:latin typeface="+mj-lt"/>
          </a:endParaRPr>
        </a:p>
      </dgm:t>
    </dgm:pt>
    <dgm:pt modelId="{3EFD2865-E4F4-4F93-BD72-D13E724E747F}" type="sibTrans" cxnId="{895A8690-1126-43E3-ACE7-9BE749A72DC4}">
      <dgm:prSet/>
      <dgm:spPr/>
      <dgm:t>
        <a:bodyPr/>
        <a:lstStyle/>
        <a:p>
          <a:endParaRPr lang="en-US" sz="1600">
            <a:latin typeface="+mj-lt"/>
          </a:endParaRPr>
        </a:p>
      </dgm:t>
    </dgm:pt>
    <dgm:pt modelId="{4284B411-CFC2-4FFC-A862-04EFC29F3410}" type="pres">
      <dgm:prSet presAssocID="{CA908288-C48F-4BFF-93DA-6638291F7B2E}" presName="linearFlow" presStyleCnt="0">
        <dgm:presLayoutVars>
          <dgm:resizeHandles val="exact"/>
        </dgm:presLayoutVars>
      </dgm:prSet>
      <dgm:spPr/>
    </dgm:pt>
    <dgm:pt modelId="{D46A3CC5-459D-417F-956E-B991556636F2}" type="pres">
      <dgm:prSet presAssocID="{C6F0E64F-D122-43F1-8FEE-52069736E10F}" presName="node" presStyleLbl="node1" presStyleIdx="0" presStyleCnt="6" custScaleX="203321">
        <dgm:presLayoutVars>
          <dgm:bulletEnabled val="1"/>
        </dgm:presLayoutVars>
      </dgm:prSet>
      <dgm:spPr>
        <a:prstGeom prst="roundRect">
          <a:avLst>
            <a:gd name="adj" fmla="val 10000"/>
          </a:avLst>
        </a:prstGeom>
      </dgm:spPr>
    </dgm:pt>
    <dgm:pt modelId="{56AA2C2A-F473-4413-BC43-9DDE6E21BFC7}" type="pres">
      <dgm:prSet presAssocID="{22DD6CBB-F989-49D3-BDA9-B82B7F73865F}" presName="sibTrans" presStyleLbl="sibTrans2D1" presStyleIdx="0" presStyleCnt="5"/>
      <dgm:spPr>
        <a:prstGeom prst="rightArrow">
          <a:avLst>
            <a:gd name="adj1" fmla="val 60000"/>
            <a:gd name="adj2" fmla="val 50000"/>
          </a:avLst>
        </a:prstGeom>
      </dgm:spPr>
    </dgm:pt>
    <dgm:pt modelId="{1B44C9B5-B78B-4B43-B84C-B0D3E56EF72A}" type="pres">
      <dgm:prSet presAssocID="{22DD6CBB-F989-49D3-BDA9-B82B7F73865F}" presName="connectorText" presStyleLbl="sibTrans2D1" presStyleIdx="0" presStyleCnt="5"/>
      <dgm:spPr/>
    </dgm:pt>
    <dgm:pt modelId="{31314642-9603-470D-823E-53061B252AC8}" type="pres">
      <dgm:prSet presAssocID="{E39E1D76-8EA7-4760-99F3-B0283D570B1E}" presName="node" presStyleLbl="node1" presStyleIdx="1" presStyleCnt="6" custScaleX="203321">
        <dgm:presLayoutVars>
          <dgm:bulletEnabled val="1"/>
        </dgm:presLayoutVars>
      </dgm:prSet>
      <dgm:spPr>
        <a:prstGeom prst="roundRect">
          <a:avLst>
            <a:gd name="adj" fmla="val 10000"/>
          </a:avLst>
        </a:prstGeom>
      </dgm:spPr>
    </dgm:pt>
    <dgm:pt modelId="{D3204754-10EB-4CA6-ACC0-D3C6BD411335}" type="pres">
      <dgm:prSet presAssocID="{52AE5CE0-5CD6-4393-8A0D-21662173CD2E}" presName="sibTrans" presStyleLbl="sibTrans2D1" presStyleIdx="1" presStyleCnt="5"/>
      <dgm:spPr>
        <a:prstGeom prst="rightArrow">
          <a:avLst>
            <a:gd name="adj1" fmla="val 60000"/>
            <a:gd name="adj2" fmla="val 50000"/>
          </a:avLst>
        </a:prstGeom>
      </dgm:spPr>
    </dgm:pt>
    <dgm:pt modelId="{8FD7B45B-FF8F-40A4-AF6A-DA69764B6309}" type="pres">
      <dgm:prSet presAssocID="{52AE5CE0-5CD6-4393-8A0D-21662173CD2E}" presName="connectorText" presStyleLbl="sibTrans2D1" presStyleIdx="1" presStyleCnt="5"/>
      <dgm:spPr/>
    </dgm:pt>
    <dgm:pt modelId="{5E98F251-5BE0-489D-A327-FDB09BDD50CD}" type="pres">
      <dgm:prSet presAssocID="{01AF762E-8668-4384-9189-5576D0E126AB}" presName="node" presStyleLbl="node1" presStyleIdx="2" presStyleCnt="6" custScaleX="203321">
        <dgm:presLayoutVars>
          <dgm:bulletEnabled val="1"/>
        </dgm:presLayoutVars>
      </dgm:prSet>
      <dgm:spPr>
        <a:prstGeom prst="roundRect">
          <a:avLst>
            <a:gd name="adj" fmla="val 10000"/>
          </a:avLst>
        </a:prstGeom>
      </dgm:spPr>
    </dgm:pt>
    <dgm:pt modelId="{28790A50-2356-4819-9D88-A67D66D2F683}" type="pres">
      <dgm:prSet presAssocID="{706F68E5-20BF-4569-B4A5-1D532BB07CCF}" presName="sibTrans" presStyleLbl="sibTrans2D1" presStyleIdx="2" presStyleCnt="5"/>
      <dgm:spPr>
        <a:prstGeom prst="rightArrow">
          <a:avLst>
            <a:gd name="adj1" fmla="val 60000"/>
            <a:gd name="adj2" fmla="val 50000"/>
          </a:avLst>
        </a:prstGeom>
      </dgm:spPr>
    </dgm:pt>
    <dgm:pt modelId="{4D963CC0-95F1-451E-9CE0-048B50C4D486}" type="pres">
      <dgm:prSet presAssocID="{706F68E5-20BF-4569-B4A5-1D532BB07CCF}" presName="connectorText" presStyleLbl="sibTrans2D1" presStyleIdx="2" presStyleCnt="5"/>
      <dgm:spPr/>
    </dgm:pt>
    <dgm:pt modelId="{FFD135F7-D29D-450B-858E-6EE9FE5FA703}" type="pres">
      <dgm:prSet presAssocID="{529D26FD-2FB5-4AF2-8F7E-888143A340C7}" presName="node" presStyleLbl="node1" presStyleIdx="3" presStyleCnt="6" custScaleX="203321">
        <dgm:presLayoutVars>
          <dgm:bulletEnabled val="1"/>
        </dgm:presLayoutVars>
      </dgm:prSet>
      <dgm:spPr>
        <a:prstGeom prst="roundRect">
          <a:avLst>
            <a:gd name="adj" fmla="val 10000"/>
          </a:avLst>
        </a:prstGeom>
      </dgm:spPr>
    </dgm:pt>
    <dgm:pt modelId="{ACCCBEA1-6BD4-4021-9ECB-97C2C62F57CE}" type="pres">
      <dgm:prSet presAssocID="{4F8CAF27-3613-46FC-B19A-E098C8685801}" presName="sibTrans" presStyleLbl="sibTrans2D1" presStyleIdx="3" presStyleCnt="5"/>
      <dgm:spPr>
        <a:prstGeom prst="rightArrow">
          <a:avLst>
            <a:gd name="adj1" fmla="val 60000"/>
            <a:gd name="adj2" fmla="val 50000"/>
          </a:avLst>
        </a:prstGeom>
      </dgm:spPr>
    </dgm:pt>
    <dgm:pt modelId="{8D1F5544-808F-4B35-977D-DDAB9423140D}" type="pres">
      <dgm:prSet presAssocID="{4F8CAF27-3613-46FC-B19A-E098C8685801}" presName="connectorText" presStyleLbl="sibTrans2D1" presStyleIdx="3" presStyleCnt="5"/>
      <dgm:spPr/>
    </dgm:pt>
    <dgm:pt modelId="{9AD04580-5F58-4E33-A6E1-885B879DC4A9}" type="pres">
      <dgm:prSet presAssocID="{BD75606E-E4E9-408E-86A4-619427A2DEB5}" presName="node" presStyleLbl="node1" presStyleIdx="4" presStyleCnt="6" custScaleX="203217">
        <dgm:presLayoutVars>
          <dgm:bulletEnabled val="1"/>
        </dgm:presLayoutVars>
      </dgm:prSet>
      <dgm:spPr>
        <a:prstGeom prst="roundRect">
          <a:avLst>
            <a:gd name="adj" fmla="val 10000"/>
          </a:avLst>
        </a:prstGeom>
      </dgm:spPr>
    </dgm:pt>
    <dgm:pt modelId="{E42B9D52-C060-4B5F-9D79-A047BEEE19B9}" type="pres">
      <dgm:prSet presAssocID="{0966E0F0-FE49-452A-BD56-D0CCAB0CAD13}" presName="sibTrans" presStyleLbl="sibTrans2D1" presStyleIdx="4" presStyleCnt="5"/>
      <dgm:spPr>
        <a:prstGeom prst="rightArrow">
          <a:avLst>
            <a:gd name="adj1" fmla="val 60000"/>
            <a:gd name="adj2" fmla="val 50000"/>
          </a:avLst>
        </a:prstGeom>
      </dgm:spPr>
    </dgm:pt>
    <dgm:pt modelId="{FFE3DD18-734B-4836-8CAB-024FB62908DE}" type="pres">
      <dgm:prSet presAssocID="{0966E0F0-FE49-452A-BD56-D0CCAB0CAD13}" presName="connectorText" presStyleLbl="sibTrans2D1" presStyleIdx="4" presStyleCnt="5"/>
      <dgm:spPr/>
    </dgm:pt>
    <dgm:pt modelId="{AFF05C5F-9011-4BEE-9761-4A49AAAE36E1}" type="pres">
      <dgm:prSet presAssocID="{35AD5AC6-E683-4B6A-901F-E1D0199724C3}" presName="node" presStyleLbl="node1" presStyleIdx="5" presStyleCnt="6" custScaleX="203415">
        <dgm:presLayoutVars>
          <dgm:bulletEnabled val="1"/>
        </dgm:presLayoutVars>
      </dgm:prSet>
      <dgm:spPr>
        <a:prstGeom prst="roundRect">
          <a:avLst>
            <a:gd name="adj" fmla="val 10000"/>
          </a:avLst>
        </a:prstGeom>
      </dgm:spPr>
    </dgm:pt>
  </dgm:ptLst>
  <dgm:cxnLst>
    <dgm:cxn modelId="{2AF63004-3F34-4043-99C2-7F26547FF9AD}" type="presOf" srcId="{BD75606E-E4E9-408E-86A4-619427A2DEB5}" destId="{9AD04580-5F58-4E33-A6E1-885B879DC4A9}" srcOrd="0" destOrd="0" presId="urn:microsoft.com/office/officeart/2005/8/layout/process2"/>
    <dgm:cxn modelId="{B5F8510B-2B0F-47DF-9EC6-D2B038A5B4E1}" srcId="{CA908288-C48F-4BFF-93DA-6638291F7B2E}" destId="{01AF762E-8668-4384-9189-5576D0E126AB}" srcOrd="2" destOrd="0" parTransId="{5BCE932A-7089-4679-B897-FC5896BCE506}" sibTransId="{706F68E5-20BF-4569-B4A5-1D532BB07CCF}"/>
    <dgm:cxn modelId="{7F9CCD24-1B1B-40AD-BBA0-570848083625}" type="presOf" srcId="{C6F0E64F-D122-43F1-8FEE-52069736E10F}" destId="{D46A3CC5-459D-417F-956E-B991556636F2}" srcOrd="0" destOrd="0" presId="urn:microsoft.com/office/officeart/2005/8/layout/process2"/>
    <dgm:cxn modelId="{2595C92C-3E0F-4D8A-8CB8-97C6A6CA3CF8}" srcId="{CA908288-C48F-4BFF-93DA-6638291F7B2E}" destId="{C6F0E64F-D122-43F1-8FEE-52069736E10F}" srcOrd="0" destOrd="0" parTransId="{E48031B9-6B50-4B32-AE3B-A7F288540DB1}" sibTransId="{22DD6CBB-F989-49D3-BDA9-B82B7F73865F}"/>
    <dgm:cxn modelId="{D46DB52D-1635-4A7C-8EA3-1C89CD7FF986}" type="presOf" srcId="{52AE5CE0-5CD6-4393-8A0D-21662173CD2E}" destId="{8FD7B45B-FF8F-40A4-AF6A-DA69764B6309}" srcOrd="1" destOrd="0" presId="urn:microsoft.com/office/officeart/2005/8/layout/process2"/>
    <dgm:cxn modelId="{F4901235-C1AC-4C85-A3AC-7F008F9B5186}" type="presOf" srcId="{4F8CAF27-3613-46FC-B19A-E098C8685801}" destId="{ACCCBEA1-6BD4-4021-9ECB-97C2C62F57CE}" srcOrd="0" destOrd="0" presId="urn:microsoft.com/office/officeart/2005/8/layout/process2"/>
    <dgm:cxn modelId="{3F18CB38-B1E9-4141-9139-8A08851BD02C}" type="presOf" srcId="{E39E1D76-8EA7-4760-99F3-B0283D570B1E}" destId="{31314642-9603-470D-823E-53061B252AC8}" srcOrd="0" destOrd="0" presId="urn:microsoft.com/office/officeart/2005/8/layout/process2"/>
    <dgm:cxn modelId="{33F2BE39-E3F1-4AD8-B355-3B6040714417}" srcId="{CA908288-C48F-4BFF-93DA-6638291F7B2E}" destId="{BD75606E-E4E9-408E-86A4-619427A2DEB5}" srcOrd="4" destOrd="0" parTransId="{214F8D0D-D04A-493F-9F70-B389490972E5}" sibTransId="{0966E0F0-FE49-452A-BD56-D0CCAB0CAD13}"/>
    <dgm:cxn modelId="{3B798A46-9A67-462C-A003-E8BE6A739BE5}" type="presOf" srcId="{52AE5CE0-5CD6-4393-8A0D-21662173CD2E}" destId="{D3204754-10EB-4CA6-ACC0-D3C6BD411335}" srcOrd="0" destOrd="0" presId="urn:microsoft.com/office/officeart/2005/8/layout/process2"/>
    <dgm:cxn modelId="{358B5B48-66DB-494E-ACFD-CF3830D09893}" type="presOf" srcId="{529D26FD-2FB5-4AF2-8F7E-888143A340C7}" destId="{FFD135F7-D29D-450B-858E-6EE9FE5FA703}" srcOrd="0" destOrd="0" presId="urn:microsoft.com/office/officeart/2005/8/layout/process2"/>
    <dgm:cxn modelId="{52708548-41C6-4933-A1E8-3A9F1D793AFF}" type="presOf" srcId="{22DD6CBB-F989-49D3-BDA9-B82B7F73865F}" destId="{56AA2C2A-F473-4413-BC43-9DDE6E21BFC7}" srcOrd="0" destOrd="0" presId="urn:microsoft.com/office/officeart/2005/8/layout/process2"/>
    <dgm:cxn modelId="{B331A96F-A7AD-4A46-98B2-A7C9F29B9DD2}" type="presOf" srcId="{01AF762E-8668-4384-9189-5576D0E126AB}" destId="{5E98F251-5BE0-489D-A327-FDB09BDD50CD}" srcOrd="0" destOrd="0" presId="urn:microsoft.com/office/officeart/2005/8/layout/process2"/>
    <dgm:cxn modelId="{D24D1C50-4875-4191-8024-FAAC453CBF18}" type="presOf" srcId="{0966E0F0-FE49-452A-BD56-D0CCAB0CAD13}" destId="{FFE3DD18-734B-4836-8CAB-024FB62908DE}" srcOrd="1" destOrd="0" presId="urn:microsoft.com/office/officeart/2005/8/layout/process2"/>
    <dgm:cxn modelId="{30883D55-543F-407C-8100-3726C60602A5}" srcId="{CA908288-C48F-4BFF-93DA-6638291F7B2E}" destId="{529D26FD-2FB5-4AF2-8F7E-888143A340C7}" srcOrd="3" destOrd="0" parTransId="{B0EE3801-2003-4789-AF83-C4490811DDDC}" sibTransId="{4F8CAF27-3613-46FC-B19A-E098C8685801}"/>
    <dgm:cxn modelId="{08DC8575-7B96-428E-9733-F00CB63EC869}" srcId="{CA908288-C48F-4BFF-93DA-6638291F7B2E}" destId="{E39E1D76-8EA7-4760-99F3-B0283D570B1E}" srcOrd="1" destOrd="0" parTransId="{14225392-F437-4C77-BEA4-CFBF15874D36}" sibTransId="{52AE5CE0-5CD6-4393-8A0D-21662173CD2E}"/>
    <dgm:cxn modelId="{6911D48F-8A39-44F3-91BF-636585EBE427}" type="presOf" srcId="{4F8CAF27-3613-46FC-B19A-E098C8685801}" destId="{8D1F5544-808F-4B35-977D-DDAB9423140D}" srcOrd="1" destOrd="0" presId="urn:microsoft.com/office/officeart/2005/8/layout/process2"/>
    <dgm:cxn modelId="{895A8690-1126-43E3-ACE7-9BE749A72DC4}" srcId="{CA908288-C48F-4BFF-93DA-6638291F7B2E}" destId="{35AD5AC6-E683-4B6A-901F-E1D0199724C3}" srcOrd="5" destOrd="0" parTransId="{04199C7B-23A0-402C-99EB-C035CC5AFDDA}" sibTransId="{3EFD2865-E4F4-4F93-BD72-D13E724E747F}"/>
    <dgm:cxn modelId="{EC1A51AA-E476-4446-A71F-BF2951B7C6A0}" type="presOf" srcId="{0966E0F0-FE49-452A-BD56-D0CCAB0CAD13}" destId="{E42B9D52-C060-4B5F-9D79-A047BEEE19B9}" srcOrd="0" destOrd="0" presId="urn:microsoft.com/office/officeart/2005/8/layout/process2"/>
    <dgm:cxn modelId="{01A6D7B3-607F-46F8-A43F-4A2A635FBB2D}" type="presOf" srcId="{22DD6CBB-F989-49D3-BDA9-B82B7F73865F}" destId="{1B44C9B5-B78B-4B43-B84C-B0D3E56EF72A}" srcOrd="1" destOrd="0" presId="urn:microsoft.com/office/officeart/2005/8/layout/process2"/>
    <dgm:cxn modelId="{D4A338BE-9D9B-4D5C-A1A5-573ECF26A87C}" type="presOf" srcId="{CA908288-C48F-4BFF-93DA-6638291F7B2E}" destId="{4284B411-CFC2-4FFC-A862-04EFC29F3410}" srcOrd="0" destOrd="0" presId="urn:microsoft.com/office/officeart/2005/8/layout/process2"/>
    <dgm:cxn modelId="{AEFEA0CA-E65C-49D0-82A6-2F2FA78A58C5}" type="presOf" srcId="{706F68E5-20BF-4569-B4A5-1D532BB07CCF}" destId="{28790A50-2356-4819-9D88-A67D66D2F683}" srcOrd="0" destOrd="0" presId="urn:microsoft.com/office/officeart/2005/8/layout/process2"/>
    <dgm:cxn modelId="{051FFAF9-7C23-4CC8-BCF2-787F81396928}" type="presOf" srcId="{706F68E5-20BF-4569-B4A5-1D532BB07CCF}" destId="{4D963CC0-95F1-451E-9CE0-048B50C4D486}" srcOrd="1" destOrd="0" presId="urn:microsoft.com/office/officeart/2005/8/layout/process2"/>
    <dgm:cxn modelId="{C86B06FE-DBC5-4D0E-88A8-62C086F9A0E5}" type="presOf" srcId="{35AD5AC6-E683-4B6A-901F-E1D0199724C3}" destId="{AFF05C5F-9011-4BEE-9761-4A49AAAE36E1}" srcOrd="0" destOrd="0" presId="urn:microsoft.com/office/officeart/2005/8/layout/process2"/>
    <dgm:cxn modelId="{3D52A61B-A78B-48D4-8E4C-8D595772EA7F}" type="presParOf" srcId="{4284B411-CFC2-4FFC-A862-04EFC29F3410}" destId="{D46A3CC5-459D-417F-956E-B991556636F2}" srcOrd="0" destOrd="0" presId="urn:microsoft.com/office/officeart/2005/8/layout/process2"/>
    <dgm:cxn modelId="{59DBE794-3230-4921-9ADC-2AC3EADB5B4F}" type="presParOf" srcId="{4284B411-CFC2-4FFC-A862-04EFC29F3410}" destId="{56AA2C2A-F473-4413-BC43-9DDE6E21BFC7}" srcOrd="1" destOrd="0" presId="urn:microsoft.com/office/officeart/2005/8/layout/process2"/>
    <dgm:cxn modelId="{20D20145-2B8D-4308-A045-C50D302273F0}" type="presParOf" srcId="{56AA2C2A-F473-4413-BC43-9DDE6E21BFC7}" destId="{1B44C9B5-B78B-4B43-B84C-B0D3E56EF72A}" srcOrd="0" destOrd="0" presId="urn:microsoft.com/office/officeart/2005/8/layout/process2"/>
    <dgm:cxn modelId="{C9EBEAF5-7E2F-4B72-B5FB-6EF304439281}" type="presParOf" srcId="{4284B411-CFC2-4FFC-A862-04EFC29F3410}" destId="{31314642-9603-470D-823E-53061B252AC8}" srcOrd="2" destOrd="0" presId="urn:microsoft.com/office/officeart/2005/8/layout/process2"/>
    <dgm:cxn modelId="{96C8A3B4-59C2-4A9C-87AA-748EEC074E61}" type="presParOf" srcId="{4284B411-CFC2-4FFC-A862-04EFC29F3410}" destId="{D3204754-10EB-4CA6-ACC0-D3C6BD411335}" srcOrd="3" destOrd="0" presId="urn:microsoft.com/office/officeart/2005/8/layout/process2"/>
    <dgm:cxn modelId="{3B5A6B70-99BF-4081-B27A-48B600EC63C0}" type="presParOf" srcId="{D3204754-10EB-4CA6-ACC0-D3C6BD411335}" destId="{8FD7B45B-FF8F-40A4-AF6A-DA69764B6309}" srcOrd="0" destOrd="0" presId="urn:microsoft.com/office/officeart/2005/8/layout/process2"/>
    <dgm:cxn modelId="{32470CA1-2CFB-4F24-83AE-651D562C95DC}" type="presParOf" srcId="{4284B411-CFC2-4FFC-A862-04EFC29F3410}" destId="{5E98F251-5BE0-489D-A327-FDB09BDD50CD}" srcOrd="4" destOrd="0" presId="urn:microsoft.com/office/officeart/2005/8/layout/process2"/>
    <dgm:cxn modelId="{50A18162-D968-4EEC-8397-ECAC0FFB1502}" type="presParOf" srcId="{4284B411-CFC2-4FFC-A862-04EFC29F3410}" destId="{28790A50-2356-4819-9D88-A67D66D2F683}" srcOrd="5" destOrd="0" presId="urn:microsoft.com/office/officeart/2005/8/layout/process2"/>
    <dgm:cxn modelId="{8391E396-1E3E-4236-924B-E8EEADBCC464}" type="presParOf" srcId="{28790A50-2356-4819-9D88-A67D66D2F683}" destId="{4D963CC0-95F1-451E-9CE0-048B50C4D486}" srcOrd="0" destOrd="0" presId="urn:microsoft.com/office/officeart/2005/8/layout/process2"/>
    <dgm:cxn modelId="{79D6DB64-0B3F-4A4C-907E-DD4029760BDA}" type="presParOf" srcId="{4284B411-CFC2-4FFC-A862-04EFC29F3410}" destId="{FFD135F7-D29D-450B-858E-6EE9FE5FA703}" srcOrd="6" destOrd="0" presId="urn:microsoft.com/office/officeart/2005/8/layout/process2"/>
    <dgm:cxn modelId="{D51A102F-E6B1-4130-A9BC-7BB1626EA39D}" type="presParOf" srcId="{4284B411-CFC2-4FFC-A862-04EFC29F3410}" destId="{ACCCBEA1-6BD4-4021-9ECB-97C2C62F57CE}" srcOrd="7" destOrd="0" presId="urn:microsoft.com/office/officeart/2005/8/layout/process2"/>
    <dgm:cxn modelId="{23DFE9EE-376B-4280-B4DC-5B52CA40C835}" type="presParOf" srcId="{ACCCBEA1-6BD4-4021-9ECB-97C2C62F57CE}" destId="{8D1F5544-808F-4B35-977D-DDAB9423140D}" srcOrd="0" destOrd="0" presId="urn:microsoft.com/office/officeart/2005/8/layout/process2"/>
    <dgm:cxn modelId="{E7CC06DE-8612-4F54-B7D1-D7065BA8735B}" type="presParOf" srcId="{4284B411-CFC2-4FFC-A862-04EFC29F3410}" destId="{9AD04580-5F58-4E33-A6E1-885B879DC4A9}" srcOrd="8" destOrd="0" presId="urn:microsoft.com/office/officeart/2005/8/layout/process2"/>
    <dgm:cxn modelId="{F024243A-A138-485E-8A92-5200FDA144E4}" type="presParOf" srcId="{4284B411-CFC2-4FFC-A862-04EFC29F3410}" destId="{E42B9D52-C060-4B5F-9D79-A047BEEE19B9}" srcOrd="9" destOrd="0" presId="urn:microsoft.com/office/officeart/2005/8/layout/process2"/>
    <dgm:cxn modelId="{E74BE756-B332-46FF-A388-989E62015B1A}" type="presParOf" srcId="{E42B9D52-C060-4B5F-9D79-A047BEEE19B9}" destId="{FFE3DD18-734B-4836-8CAB-024FB62908DE}" srcOrd="0" destOrd="0" presId="urn:microsoft.com/office/officeart/2005/8/layout/process2"/>
    <dgm:cxn modelId="{140A4FA9-0559-4911-80DB-D8D58903ECB5}" type="presParOf" srcId="{4284B411-CFC2-4FFC-A862-04EFC29F3410}" destId="{AFF05C5F-9011-4BEE-9761-4A49AAAE36E1}"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74B12B-9341-8941-8F9E-AFB3EA926028}"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5C9F5272-78E2-C24C-87DA-7F2DCD9B1A54}">
      <dgm:prSet phldrT="[Text]"/>
      <dgm:spPr/>
      <dgm:t>
        <a:bodyPr/>
        <a:lstStyle/>
        <a:p>
          <a:r>
            <a:rPr lang="en-US" dirty="0"/>
            <a:t>Users</a:t>
          </a:r>
        </a:p>
      </dgm:t>
    </dgm:pt>
    <dgm:pt modelId="{464E176F-AA9D-7D4F-88B2-C026435AAD90}" type="parTrans" cxnId="{5FB18532-2FAE-414B-A628-F9D14AF67757}">
      <dgm:prSet/>
      <dgm:spPr/>
      <dgm:t>
        <a:bodyPr/>
        <a:lstStyle/>
        <a:p>
          <a:endParaRPr lang="en-US"/>
        </a:p>
      </dgm:t>
    </dgm:pt>
    <dgm:pt modelId="{9BADFDB5-2ECB-F340-8A54-150D0EFC28C4}" type="sibTrans" cxnId="{5FB18532-2FAE-414B-A628-F9D14AF67757}">
      <dgm:prSet/>
      <dgm:spPr/>
      <dgm:t>
        <a:bodyPr/>
        <a:lstStyle/>
        <a:p>
          <a:endParaRPr lang="en-US"/>
        </a:p>
      </dgm:t>
    </dgm:pt>
    <dgm:pt modelId="{D447FF94-D301-B440-878A-CA8575ECCA32}">
      <dgm:prSet phldrT="[Text]" custT="1"/>
      <dgm:spPr/>
      <dgm:t>
        <a:bodyPr/>
        <a:lstStyle/>
        <a:p>
          <a:r>
            <a:rPr lang="en-US" sz="1800" dirty="0"/>
            <a:t>Program Director(s)</a:t>
          </a:r>
        </a:p>
      </dgm:t>
    </dgm:pt>
    <dgm:pt modelId="{DBCAF02C-3C39-5A42-ADE3-389459ECA7D4}" type="parTrans" cxnId="{3021FFDE-9E77-3243-AD8A-99042C337B45}">
      <dgm:prSet/>
      <dgm:spPr/>
      <dgm:t>
        <a:bodyPr/>
        <a:lstStyle/>
        <a:p>
          <a:endParaRPr lang="en-US"/>
        </a:p>
      </dgm:t>
    </dgm:pt>
    <dgm:pt modelId="{E411286A-D86A-F849-B5E7-E97CE828DD81}" type="sibTrans" cxnId="{3021FFDE-9E77-3243-AD8A-99042C337B45}">
      <dgm:prSet/>
      <dgm:spPr/>
      <dgm:t>
        <a:bodyPr/>
        <a:lstStyle/>
        <a:p>
          <a:endParaRPr lang="en-US"/>
        </a:p>
      </dgm:t>
    </dgm:pt>
    <dgm:pt modelId="{AF6E4D18-78BB-794A-96B9-8DC473DEC48D}">
      <dgm:prSet phldrT="[Text]" custT="1"/>
      <dgm:spPr/>
      <dgm:t>
        <a:bodyPr/>
        <a:lstStyle/>
        <a:p>
          <a:r>
            <a:rPr lang="en-US" sz="1800" dirty="0"/>
            <a:t>Course Faculty</a:t>
          </a:r>
        </a:p>
      </dgm:t>
    </dgm:pt>
    <dgm:pt modelId="{F1A5AB35-37B0-9D43-AE60-3CAE0FEE78BE}" type="parTrans" cxnId="{24F09CDE-A3FE-224C-8AE4-F463EB5BE6C2}">
      <dgm:prSet/>
      <dgm:spPr/>
      <dgm:t>
        <a:bodyPr/>
        <a:lstStyle/>
        <a:p>
          <a:endParaRPr lang="en-US"/>
        </a:p>
      </dgm:t>
    </dgm:pt>
    <dgm:pt modelId="{BCF65C66-FB0C-4B46-95A3-B76C4DA06F3B}" type="sibTrans" cxnId="{24F09CDE-A3FE-224C-8AE4-F463EB5BE6C2}">
      <dgm:prSet/>
      <dgm:spPr/>
      <dgm:t>
        <a:bodyPr/>
        <a:lstStyle/>
        <a:p>
          <a:endParaRPr lang="en-US"/>
        </a:p>
      </dgm:t>
    </dgm:pt>
    <dgm:pt modelId="{4A32855E-BB47-0A4C-8C51-350EA615403F}">
      <dgm:prSet phldrT="[Text]"/>
      <dgm:spPr/>
      <dgm:t>
        <a:bodyPr/>
        <a:lstStyle/>
        <a:p>
          <a:r>
            <a:rPr lang="en-US" dirty="0"/>
            <a:t>Uses</a:t>
          </a:r>
        </a:p>
      </dgm:t>
    </dgm:pt>
    <dgm:pt modelId="{77DE5275-7C0C-274E-80B7-304B33B7D539}" type="parTrans" cxnId="{F2115B82-38D1-0E4A-AECB-E97E1DA8919C}">
      <dgm:prSet/>
      <dgm:spPr/>
      <dgm:t>
        <a:bodyPr/>
        <a:lstStyle/>
        <a:p>
          <a:endParaRPr lang="en-US"/>
        </a:p>
      </dgm:t>
    </dgm:pt>
    <dgm:pt modelId="{F106CBD3-F523-054F-A66D-4EE651CBA0F5}" type="sibTrans" cxnId="{F2115B82-38D1-0E4A-AECB-E97E1DA8919C}">
      <dgm:prSet/>
      <dgm:spPr/>
      <dgm:t>
        <a:bodyPr/>
        <a:lstStyle/>
        <a:p>
          <a:endParaRPr lang="en-US"/>
        </a:p>
      </dgm:t>
    </dgm:pt>
    <dgm:pt modelId="{92E32655-4B07-B74D-BDC5-835396D6A2F1}">
      <dgm:prSet phldrT="[Text]"/>
      <dgm:spPr/>
      <dgm:t>
        <a:bodyPr/>
        <a:lstStyle/>
        <a:p>
          <a:r>
            <a:rPr lang="en-US" dirty="0"/>
            <a:t>Formative information to guide program improvement</a:t>
          </a:r>
        </a:p>
      </dgm:t>
    </dgm:pt>
    <dgm:pt modelId="{21BC6A5F-6999-914C-B46C-2710472B6C8F}" type="parTrans" cxnId="{20286A72-688A-F24E-BF4F-2C2C06673F4A}">
      <dgm:prSet/>
      <dgm:spPr/>
      <dgm:t>
        <a:bodyPr/>
        <a:lstStyle/>
        <a:p>
          <a:endParaRPr lang="en-US"/>
        </a:p>
      </dgm:t>
    </dgm:pt>
    <dgm:pt modelId="{041FA675-25D2-D94B-86E6-F90F53C8C232}" type="sibTrans" cxnId="{20286A72-688A-F24E-BF4F-2C2C06673F4A}">
      <dgm:prSet/>
      <dgm:spPr/>
      <dgm:t>
        <a:bodyPr/>
        <a:lstStyle/>
        <a:p>
          <a:endParaRPr lang="en-US"/>
        </a:p>
      </dgm:t>
    </dgm:pt>
    <dgm:pt modelId="{B3A498E0-959D-C14B-961A-79357EB92F26}">
      <dgm:prSet phldrT="[Text]"/>
      <dgm:spPr/>
      <dgm:t>
        <a:bodyPr/>
        <a:lstStyle/>
        <a:p>
          <a:r>
            <a:rPr lang="en-US" dirty="0"/>
            <a:t>Dissemination and scholarship </a:t>
          </a:r>
        </a:p>
      </dgm:t>
    </dgm:pt>
    <dgm:pt modelId="{666A00E8-54CE-3E45-9663-FB78DB549128}" type="parTrans" cxnId="{6A439F05-5C83-1C45-ADEF-6FB4F67E3DFF}">
      <dgm:prSet/>
      <dgm:spPr/>
      <dgm:t>
        <a:bodyPr/>
        <a:lstStyle/>
        <a:p>
          <a:endParaRPr lang="en-US"/>
        </a:p>
      </dgm:t>
    </dgm:pt>
    <dgm:pt modelId="{8F60BABD-E194-6142-9D85-FB29FB5AA473}" type="sibTrans" cxnId="{6A439F05-5C83-1C45-ADEF-6FB4F67E3DFF}">
      <dgm:prSet/>
      <dgm:spPr/>
      <dgm:t>
        <a:bodyPr/>
        <a:lstStyle/>
        <a:p>
          <a:endParaRPr lang="en-US"/>
        </a:p>
      </dgm:t>
    </dgm:pt>
    <dgm:pt modelId="{A455CBC3-1A60-1E47-B503-1CB5BA871A4A}">
      <dgm:prSet phldrT="[Text]"/>
      <dgm:spPr/>
      <dgm:t>
        <a:bodyPr/>
        <a:lstStyle/>
        <a:p>
          <a:r>
            <a:rPr lang="en-US" dirty="0"/>
            <a:t>Resources</a:t>
          </a:r>
        </a:p>
      </dgm:t>
    </dgm:pt>
    <dgm:pt modelId="{994B70EA-8003-4C46-A2D4-339B24EB58DC}" type="parTrans" cxnId="{C1C321DB-D48D-BD46-83DE-5B69B9F2E01D}">
      <dgm:prSet/>
      <dgm:spPr/>
      <dgm:t>
        <a:bodyPr/>
        <a:lstStyle/>
        <a:p>
          <a:endParaRPr lang="en-US"/>
        </a:p>
      </dgm:t>
    </dgm:pt>
    <dgm:pt modelId="{5D21BADF-77E9-5845-8D1D-24C923E827E0}" type="sibTrans" cxnId="{C1C321DB-D48D-BD46-83DE-5B69B9F2E01D}">
      <dgm:prSet/>
      <dgm:spPr/>
      <dgm:t>
        <a:bodyPr/>
        <a:lstStyle/>
        <a:p>
          <a:endParaRPr lang="en-US"/>
        </a:p>
      </dgm:t>
    </dgm:pt>
    <dgm:pt modelId="{3453DAD9-1DC6-904F-80C4-C0221E4B8237}">
      <dgm:prSet phldrT="[Text]"/>
      <dgm:spPr/>
      <dgm:t>
        <a:bodyPr/>
        <a:lstStyle/>
        <a:p>
          <a:r>
            <a:rPr lang="en-US" dirty="0"/>
            <a:t>External and internal resources for evaluation development, administration, and collation</a:t>
          </a:r>
        </a:p>
      </dgm:t>
    </dgm:pt>
    <dgm:pt modelId="{7DBDFA38-8AB4-A64F-87F1-BE810C7DF3E3}" type="parTrans" cxnId="{AF1E5536-BE7A-F147-9E4E-D6CB5CBAA0FF}">
      <dgm:prSet/>
      <dgm:spPr/>
      <dgm:t>
        <a:bodyPr/>
        <a:lstStyle/>
        <a:p>
          <a:endParaRPr lang="en-US"/>
        </a:p>
      </dgm:t>
    </dgm:pt>
    <dgm:pt modelId="{CDF15B2D-7660-C348-9F42-7274839AE08B}" type="sibTrans" cxnId="{AF1E5536-BE7A-F147-9E4E-D6CB5CBAA0FF}">
      <dgm:prSet/>
      <dgm:spPr/>
      <dgm:t>
        <a:bodyPr/>
        <a:lstStyle/>
        <a:p>
          <a:endParaRPr lang="en-US"/>
        </a:p>
      </dgm:t>
    </dgm:pt>
    <dgm:pt modelId="{D8ACFF59-5C9B-A44B-96DA-69CE8BF1EB41}">
      <dgm:prSet phldrT="[Text]" custT="1"/>
      <dgm:spPr/>
      <dgm:t>
        <a:bodyPr/>
        <a:lstStyle/>
        <a:p>
          <a:r>
            <a:rPr lang="en-US" sz="1800" dirty="0"/>
            <a:t>CME Office</a:t>
          </a:r>
        </a:p>
      </dgm:t>
    </dgm:pt>
    <dgm:pt modelId="{CA059876-1EBD-A24A-9F79-A13B8C6CDA31}" type="parTrans" cxnId="{5A4D5EE7-C679-7B4E-BC10-D5946C1C38C1}">
      <dgm:prSet/>
      <dgm:spPr/>
      <dgm:t>
        <a:bodyPr/>
        <a:lstStyle/>
        <a:p>
          <a:endParaRPr lang="en-US"/>
        </a:p>
      </dgm:t>
    </dgm:pt>
    <dgm:pt modelId="{C277A39C-9C8F-5C4E-B439-86AE03D4DDD4}" type="sibTrans" cxnId="{5A4D5EE7-C679-7B4E-BC10-D5946C1C38C1}">
      <dgm:prSet/>
      <dgm:spPr/>
      <dgm:t>
        <a:bodyPr/>
        <a:lstStyle/>
        <a:p>
          <a:endParaRPr lang="en-US"/>
        </a:p>
      </dgm:t>
    </dgm:pt>
    <dgm:pt modelId="{D34A144F-171D-E14D-B3EE-B37DB467640C}">
      <dgm:prSet phldrT="[Text]" custT="1"/>
      <dgm:spPr/>
      <dgm:t>
        <a:bodyPr/>
        <a:lstStyle/>
        <a:p>
          <a:r>
            <a:rPr lang="en-US" sz="1800" dirty="0"/>
            <a:t>Dean</a:t>
          </a:r>
        </a:p>
      </dgm:t>
    </dgm:pt>
    <dgm:pt modelId="{A36DCB73-1E91-074D-8ECA-9B209CEF2A13}" type="parTrans" cxnId="{9A6150B8-228A-8041-86C7-5584C908FB77}">
      <dgm:prSet/>
      <dgm:spPr/>
      <dgm:t>
        <a:bodyPr/>
        <a:lstStyle/>
        <a:p>
          <a:endParaRPr lang="en-US"/>
        </a:p>
      </dgm:t>
    </dgm:pt>
    <dgm:pt modelId="{2F51E9AB-B30A-144D-A411-4F147EB05AEB}" type="sibTrans" cxnId="{9A6150B8-228A-8041-86C7-5584C908FB77}">
      <dgm:prSet/>
      <dgm:spPr/>
      <dgm:t>
        <a:bodyPr/>
        <a:lstStyle/>
        <a:p>
          <a:endParaRPr lang="en-US"/>
        </a:p>
      </dgm:t>
    </dgm:pt>
    <dgm:pt modelId="{C7C93D07-278A-A44D-BB10-61988560CAE9}">
      <dgm:prSet phldrT="[Text]" custT="1"/>
      <dgm:spPr/>
      <dgm:t>
        <a:bodyPr/>
        <a:lstStyle/>
        <a:p>
          <a:r>
            <a:rPr lang="en-US" sz="1800" dirty="0"/>
            <a:t>Program participants and prospective participants </a:t>
          </a:r>
        </a:p>
      </dgm:t>
    </dgm:pt>
    <dgm:pt modelId="{F3F143B2-06BB-DC4F-B9FD-566D2429D08A}" type="parTrans" cxnId="{6BD512E3-3A89-964D-B44A-085AD23A2C71}">
      <dgm:prSet/>
      <dgm:spPr/>
      <dgm:t>
        <a:bodyPr/>
        <a:lstStyle/>
        <a:p>
          <a:endParaRPr lang="en-US"/>
        </a:p>
      </dgm:t>
    </dgm:pt>
    <dgm:pt modelId="{F2039C46-E7C0-784E-BA81-68585D1D56DD}" type="sibTrans" cxnId="{6BD512E3-3A89-964D-B44A-085AD23A2C71}">
      <dgm:prSet/>
      <dgm:spPr/>
      <dgm:t>
        <a:bodyPr/>
        <a:lstStyle/>
        <a:p>
          <a:endParaRPr lang="en-US"/>
        </a:p>
      </dgm:t>
    </dgm:pt>
    <dgm:pt modelId="{45CF9BED-6A4C-184F-AB7D-863EA4D189D0}">
      <dgm:prSet phldrT="[Text]"/>
      <dgm:spPr/>
      <dgm:t>
        <a:bodyPr/>
        <a:lstStyle/>
        <a:p>
          <a:r>
            <a:rPr lang="en-US" dirty="0"/>
            <a:t>Summative evaluation for CME Office, Dean (ROI)</a:t>
          </a:r>
        </a:p>
      </dgm:t>
    </dgm:pt>
    <dgm:pt modelId="{3DF83DCF-6E30-5E40-84C4-9BFB04730D08}" type="parTrans" cxnId="{A4033321-CAAF-5944-85D1-13C3AD4076AF}">
      <dgm:prSet/>
      <dgm:spPr/>
      <dgm:t>
        <a:bodyPr/>
        <a:lstStyle/>
        <a:p>
          <a:endParaRPr lang="en-US"/>
        </a:p>
      </dgm:t>
    </dgm:pt>
    <dgm:pt modelId="{9BD862A7-8A3E-7447-AAA2-F68B5D76D23F}" type="sibTrans" cxnId="{A4033321-CAAF-5944-85D1-13C3AD4076AF}">
      <dgm:prSet/>
      <dgm:spPr/>
      <dgm:t>
        <a:bodyPr/>
        <a:lstStyle/>
        <a:p>
          <a:endParaRPr lang="en-US"/>
        </a:p>
      </dgm:t>
    </dgm:pt>
    <dgm:pt modelId="{35F0760A-3A65-F74A-B792-75BC67137445}" type="pres">
      <dgm:prSet presAssocID="{C074B12B-9341-8941-8F9E-AFB3EA926028}" presName="Name0" presStyleCnt="0">
        <dgm:presLayoutVars>
          <dgm:dir/>
          <dgm:animLvl val="lvl"/>
          <dgm:resizeHandles val="exact"/>
        </dgm:presLayoutVars>
      </dgm:prSet>
      <dgm:spPr/>
    </dgm:pt>
    <dgm:pt modelId="{DB3D45A1-753C-C44A-B22F-FE6867B6D0CF}" type="pres">
      <dgm:prSet presAssocID="{5C9F5272-78E2-C24C-87DA-7F2DCD9B1A54}" presName="linNode" presStyleCnt="0"/>
      <dgm:spPr/>
    </dgm:pt>
    <dgm:pt modelId="{5E62F615-0A35-7947-9535-FA2B51D30D88}" type="pres">
      <dgm:prSet presAssocID="{5C9F5272-78E2-C24C-87DA-7F2DCD9B1A54}" presName="parentText" presStyleLbl="node1" presStyleIdx="0" presStyleCnt="3">
        <dgm:presLayoutVars>
          <dgm:chMax val="1"/>
          <dgm:bulletEnabled val="1"/>
        </dgm:presLayoutVars>
      </dgm:prSet>
      <dgm:spPr/>
    </dgm:pt>
    <dgm:pt modelId="{A0C3B8CE-7640-B741-A62D-664DB6B3C65C}" type="pres">
      <dgm:prSet presAssocID="{5C9F5272-78E2-C24C-87DA-7F2DCD9B1A54}" presName="descendantText" presStyleLbl="alignAccFollowNode1" presStyleIdx="0" presStyleCnt="3">
        <dgm:presLayoutVars>
          <dgm:bulletEnabled val="1"/>
        </dgm:presLayoutVars>
      </dgm:prSet>
      <dgm:spPr/>
    </dgm:pt>
    <dgm:pt modelId="{5D3094C1-0218-0F46-A59B-1FFE30591B41}" type="pres">
      <dgm:prSet presAssocID="{9BADFDB5-2ECB-F340-8A54-150D0EFC28C4}" presName="sp" presStyleCnt="0"/>
      <dgm:spPr/>
    </dgm:pt>
    <dgm:pt modelId="{B424320B-0C48-CE4E-9DC8-7BE2FBB4A84F}" type="pres">
      <dgm:prSet presAssocID="{4A32855E-BB47-0A4C-8C51-350EA615403F}" presName="linNode" presStyleCnt="0"/>
      <dgm:spPr/>
    </dgm:pt>
    <dgm:pt modelId="{91EF6A81-FCD1-D74E-B0EB-D3823A50E61F}" type="pres">
      <dgm:prSet presAssocID="{4A32855E-BB47-0A4C-8C51-350EA615403F}" presName="parentText" presStyleLbl="node1" presStyleIdx="1" presStyleCnt="3">
        <dgm:presLayoutVars>
          <dgm:chMax val="1"/>
          <dgm:bulletEnabled val="1"/>
        </dgm:presLayoutVars>
      </dgm:prSet>
      <dgm:spPr/>
    </dgm:pt>
    <dgm:pt modelId="{96579DFA-BBE8-A546-BA0B-008D47B42037}" type="pres">
      <dgm:prSet presAssocID="{4A32855E-BB47-0A4C-8C51-350EA615403F}" presName="descendantText" presStyleLbl="alignAccFollowNode1" presStyleIdx="1" presStyleCnt="3">
        <dgm:presLayoutVars>
          <dgm:bulletEnabled val="1"/>
        </dgm:presLayoutVars>
      </dgm:prSet>
      <dgm:spPr/>
    </dgm:pt>
    <dgm:pt modelId="{46D00E64-2DFE-3045-962C-7AD4C8B3A9E3}" type="pres">
      <dgm:prSet presAssocID="{F106CBD3-F523-054F-A66D-4EE651CBA0F5}" presName="sp" presStyleCnt="0"/>
      <dgm:spPr/>
    </dgm:pt>
    <dgm:pt modelId="{DAA3CA60-3594-C643-97D7-C79DC0BDCE86}" type="pres">
      <dgm:prSet presAssocID="{A455CBC3-1A60-1E47-B503-1CB5BA871A4A}" presName="linNode" presStyleCnt="0"/>
      <dgm:spPr/>
    </dgm:pt>
    <dgm:pt modelId="{58FDA217-BFB4-4C47-90AC-5AF0442E9971}" type="pres">
      <dgm:prSet presAssocID="{A455CBC3-1A60-1E47-B503-1CB5BA871A4A}" presName="parentText" presStyleLbl="node1" presStyleIdx="2" presStyleCnt="3">
        <dgm:presLayoutVars>
          <dgm:chMax val="1"/>
          <dgm:bulletEnabled val="1"/>
        </dgm:presLayoutVars>
      </dgm:prSet>
      <dgm:spPr/>
    </dgm:pt>
    <dgm:pt modelId="{F683FC5C-9FFA-F547-ADA1-7250AB03010B}" type="pres">
      <dgm:prSet presAssocID="{A455CBC3-1A60-1E47-B503-1CB5BA871A4A}" presName="descendantText" presStyleLbl="alignAccFollowNode1" presStyleIdx="2" presStyleCnt="3">
        <dgm:presLayoutVars>
          <dgm:bulletEnabled val="1"/>
        </dgm:presLayoutVars>
      </dgm:prSet>
      <dgm:spPr/>
    </dgm:pt>
  </dgm:ptLst>
  <dgm:cxnLst>
    <dgm:cxn modelId="{6A439F05-5C83-1C45-ADEF-6FB4F67E3DFF}" srcId="{4A32855E-BB47-0A4C-8C51-350EA615403F}" destId="{B3A498E0-959D-C14B-961A-79357EB92F26}" srcOrd="2" destOrd="0" parTransId="{666A00E8-54CE-3E45-9663-FB78DB549128}" sibTransId="{8F60BABD-E194-6142-9D85-FB29FB5AA473}"/>
    <dgm:cxn modelId="{F5949016-9F04-0B46-A7A7-29AFDA4F0F32}" type="presOf" srcId="{4A32855E-BB47-0A4C-8C51-350EA615403F}" destId="{91EF6A81-FCD1-D74E-B0EB-D3823A50E61F}" srcOrd="0" destOrd="0" presId="urn:microsoft.com/office/officeart/2005/8/layout/vList5"/>
    <dgm:cxn modelId="{A4033321-CAAF-5944-85D1-13C3AD4076AF}" srcId="{4A32855E-BB47-0A4C-8C51-350EA615403F}" destId="{45CF9BED-6A4C-184F-AB7D-863EA4D189D0}" srcOrd="1" destOrd="0" parTransId="{3DF83DCF-6E30-5E40-84C4-9BFB04730D08}" sibTransId="{9BD862A7-8A3E-7447-AAA2-F68B5D76D23F}"/>
    <dgm:cxn modelId="{EFDE1031-BAA2-164B-8493-3584E3F8FD84}" type="presOf" srcId="{D447FF94-D301-B440-878A-CA8575ECCA32}" destId="{A0C3B8CE-7640-B741-A62D-664DB6B3C65C}" srcOrd="0" destOrd="0" presId="urn:microsoft.com/office/officeart/2005/8/layout/vList5"/>
    <dgm:cxn modelId="{5FB18532-2FAE-414B-A628-F9D14AF67757}" srcId="{C074B12B-9341-8941-8F9E-AFB3EA926028}" destId="{5C9F5272-78E2-C24C-87DA-7F2DCD9B1A54}" srcOrd="0" destOrd="0" parTransId="{464E176F-AA9D-7D4F-88B2-C026435AAD90}" sibTransId="{9BADFDB5-2ECB-F340-8A54-150D0EFC28C4}"/>
    <dgm:cxn modelId="{AF1E5536-BE7A-F147-9E4E-D6CB5CBAA0FF}" srcId="{A455CBC3-1A60-1E47-B503-1CB5BA871A4A}" destId="{3453DAD9-1DC6-904F-80C4-C0221E4B8237}" srcOrd="0" destOrd="0" parTransId="{7DBDFA38-8AB4-A64F-87F1-BE810C7DF3E3}" sibTransId="{CDF15B2D-7660-C348-9F42-7274839AE08B}"/>
    <dgm:cxn modelId="{B46DCD5D-59F1-0B4B-BECF-AA981C4480CD}" type="presOf" srcId="{3453DAD9-1DC6-904F-80C4-C0221E4B8237}" destId="{F683FC5C-9FFA-F547-ADA1-7250AB03010B}" srcOrd="0" destOrd="0" presId="urn:microsoft.com/office/officeart/2005/8/layout/vList5"/>
    <dgm:cxn modelId="{F6C66D65-52FB-6B4C-8FFC-541271741F31}" type="presOf" srcId="{92E32655-4B07-B74D-BDC5-835396D6A2F1}" destId="{96579DFA-BBE8-A546-BA0B-008D47B42037}" srcOrd="0" destOrd="0" presId="urn:microsoft.com/office/officeart/2005/8/layout/vList5"/>
    <dgm:cxn modelId="{519B1E4A-7EB0-5D41-9CC1-877620536380}" type="presOf" srcId="{D8ACFF59-5C9B-A44B-96DA-69CE8BF1EB41}" destId="{A0C3B8CE-7640-B741-A62D-664DB6B3C65C}" srcOrd="0" destOrd="2" presId="urn:microsoft.com/office/officeart/2005/8/layout/vList5"/>
    <dgm:cxn modelId="{20286A72-688A-F24E-BF4F-2C2C06673F4A}" srcId="{4A32855E-BB47-0A4C-8C51-350EA615403F}" destId="{92E32655-4B07-B74D-BDC5-835396D6A2F1}" srcOrd="0" destOrd="0" parTransId="{21BC6A5F-6999-914C-B46C-2710472B6C8F}" sibTransId="{041FA675-25D2-D94B-86E6-F90F53C8C232}"/>
    <dgm:cxn modelId="{283D307E-9CBD-F747-8DFD-8252790C348E}" type="presOf" srcId="{AF6E4D18-78BB-794A-96B9-8DC473DEC48D}" destId="{A0C3B8CE-7640-B741-A62D-664DB6B3C65C}" srcOrd="0" destOrd="1" presId="urn:microsoft.com/office/officeart/2005/8/layout/vList5"/>
    <dgm:cxn modelId="{F2115B82-38D1-0E4A-AECB-E97E1DA8919C}" srcId="{C074B12B-9341-8941-8F9E-AFB3EA926028}" destId="{4A32855E-BB47-0A4C-8C51-350EA615403F}" srcOrd="1" destOrd="0" parTransId="{77DE5275-7C0C-274E-80B7-304B33B7D539}" sibTransId="{F106CBD3-F523-054F-A66D-4EE651CBA0F5}"/>
    <dgm:cxn modelId="{42BDAF87-1017-0442-9EDF-41A511A56C65}" type="presOf" srcId="{45CF9BED-6A4C-184F-AB7D-863EA4D189D0}" destId="{96579DFA-BBE8-A546-BA0B-008D47B42037}" srcOrd="0" destOrd="1" presId="urn:microsoft.com/office/officeart/2005/8/layout/vList5"/>
    <dgm:cxn modelId="{E278558B-2520-5642-BE62-8A6CE4CD3ACC}" type="presOf" srcId="{D34A144F-171D-E14D-B3EE-B37DB467640C}" destId="{A0C3B8CE-7640-B741-A62D-664DB6B3C65C}" srcOrd="0" destOrd="3" presId="urn:microsoft.com/office/officeart/2005/8/layout/vList5"/>
    <dgm:cxn modelId="{120FAE8C-E953-BB45-B0C8-85F2F71FDB6D}" type="presOf" srcId="{B3A498E0-959D-C14B-961A-79357EB92F26}" destId="{96579DFA-BBE8-A546-BA0B-008D47B42037}" srcOrd="0" destOrd="2" presId="urn:microsoft.com/office/officeart/2005/8/layout/vList5"/>
    <dgm:cxn modelId="{D6F062AE-85E9-824A-97A9-F268ACE2B829}" type="presOf" srcId="{C7C93D07-278A-A44D-BB10-61988560CAE9}" destId="{A0C3B8CE-7640-B741-A62D-664DB6B3C65C}" srcOrd="0" destOrd="4" presId="urn:microsoft.com/office/officeart/2005/8/layout/vList5"/>
    <dgm:cxn modelId="{9A6150B8-228A-8041-86C7-5584C908FB77}" srcId="{5C9F5272-78E2-C24C-87DA-7F2DCD9B1A54}" destId="{D34A144F-171D-E14D-B3EE-B37DB467640C}" srcOrd="3" destOrd="0" parTransId="{A36DCB73-1E91-074D-8ECA-9B209CEF2A13}" sibTransId="{2F51E9AB-B30A-144D-A411-4F147EB05AEB}"/>
    <dgm:cxn modelId="{D6CAB8CB-E79F-2048-9C4A-4729EBAABAF4}" type="presOf" srcId="{5C9F5272-78E2-C24C-87DA-7F2DCD9B1A54}" destId="{5E62F615-0A35-7947-9535-FA2B51D30D88}" srcOrd="0" destOrd="0" presId="urn:microsoft.com/office/officeart/2005/8/layout/vList5"/>
    <dgm:cxn modelId="{C1C321DB-D48D-BD46-83DE-5B69B9F2E01D}" srcId="{C074B12B-9341-8941-8F9E-AFB3EA926028}" destId="{A455CBC3-1A60-1E47-B503-1CB5BA871A4A}" srcOrd="2" destOrd="0" parTransId="{994B70EA-8003-4C46-A2D4-339B24EB58DC}" sibTransId="{5D21BADF-77E9-5845-8D1D-24C923E827E0}"/>
    <dgm:cxn modelId="{24F09CDE-A3FE-224C-8AE4-F463EB5BE6C2}" srcId="{5C9F5272-78E2-C24C-87DA-7F2DCD9B1A54}" destId="{AF6E4D18-78BB-794A-96B9-8DC473DEC48D}" srcOrd="1" destOrd="0" parTransId="{F1A5AB35-37B0-9D43-AE60-3CAE0FEE78BE}" sibTransId="{BCF65C66-FB0C-4B46-95A3-B76C4DA06F3B}"/>
    <dgm:cxn modelId="{3021FFDE-9E77-3243-AD8A-99042C337B45}" srcId="{5C9F5272-78E2-C24C-87DA-7F2DCD9B1A54}" destId="{D447FF94-D301-B440-878A-CA8575ECCA32}" srcOrd="0" destOrd="0" parTransId="{DBCAF02C-3C39-5A42-ADE3-389459ECA7D4}" sibTransId="{E411286A-D86A-F849-B5E7-E97CE828DD81}"/>
    <dgm:cxn modelId="{6D6053E1-A409-BD4A-BB43-D803FE1C8478}" type="presOf" srcId="{C074B12B-9341-8941-8F9E-AFB3EA926028}" destId="{35F0760A-3A65-F74A-B792-75BC67137445}" srcOrd="0" destOrd="0" presId="urn:microsoft.com/office/officeart/2005/8/layout/vList5"/>
    <dgm:cxn modelId="{6BD512E3-3A89-964D-B44A-085AD23A2C71}" srcId="{5C9F5272-78E2-C24C-87DA-7F2DCD9B1A54}" destId="{C7C93D07-278A-A44D-BB10-61988560CAE9}" srcOrd="4" destOrd="0" parTransId="{F3F143B2-06BB-DC4F-B9FD-566D2429D08A}" sibTransId="{F2039C46-E7C0-784E-BA81-68585D1D56DD}"/>
    <dgm:cxn modelId="{5A4D5EE7-C679-7B4E-BC10-D5946C1C38C1}" srcId="{5C9F5272-78E2-C24C-87DA-7F2DCD9B1A54}" destId="{D8ACFF59-5C9B-A44B-96DA-69CE8BF1EB41}" srcOrd="2" destOrd="0" parTransId="{CA059876-1EBD-A24A-9F79-A13B8C6CDA31}" sibTransId="{C277A39C-9C8F-5C4E-B439-86AE03D4DDD4}"/>
    <dgm:cxn modelId="{94C5E9F8-31D4-CB4E-A5C1-6171A7346AD5}" type="presOf" srcId="{A455CBC3-1A60-1E47-B503-1CB5BA871A4A}" destId="{58FDA217-BFB4-4C47-90AC-5AF0442E9971}" srcOrd="0" destOrd="0" presId="urn:microsoft.com/office/officeart/2005/8/layout/vList5"/>
    <dgm:cxn modelId="{3CB4AA82-B2E6-AE4E-BD6A-71646E87BEB0}" type="presParOf" srcId="{35F0760A-3A65-F74A-B792-75BC67137445}" destId="{DB3D45A1-753C-C44A-B22F-FE6867B6D0CF}" srcOrd="0" destOrd="0" presId="urn:microsoft.com/office/officeart/2005/8/layout/vList5"/>
    <dgm:cxn modelId="{C7A89047-9F1F-6B4F-8A5F-0FC3D6A8C1CB}" type="presParOf" srcId="{DB3D45A1-753C-C44A-B22F-FE6867B6D0CF}" destId="{5E62F615-0A35-7947-9535-FA2B51D30D88}" srcOrd="0" destOrd="0" presId="urn:microsoft.com/office/officeart/2005/8/layout/vList5"/>
    <dgm:cxn modelId="{AB67ADEB-81A8-9340-A0EB-FA51F9829132}" type="presParOf" srcId="{DB3D45A1-753C-C44A-B22F-FE6867B6D0CF}" destId="{A0C3B8CE-7640-B741-A62D-664DB6B3C65C}" srcOrd="1" destOrd="0" presId="urn:microsoft.com/office/officeart/2005/8/layout/vList5"/>
    <dgm:cxn modelId="{F04F8C0F-DDDF-8C45-9F56-73B6F6FF3C74}" type="presParOf" srcId="{35F0760A-3A65-F74A-B792-75BC67137445}" destId="{5D3094C1-0218-0F46-A59B-1FFE30591B41}" srcOrd="1" destOrd="0" presId="urn:microsoft.com/office/officeart/2005/8/layout/vList5"/>
    <dgm:cxn modelId="{63DDAF03-7F9F-F54F-83AC-6B5208007C60}" type="presParOf" srcId="{35F0760A-3A65-F74A-B792-75BC67137445}" destId="{B424320B-0C48-CE4E-9DC8-7BE2FBB4A84F}" srcOrd="2" destOrd="0" presId="urn:microsoft.com/office/officeart/2005/8/layout/vList5"/>
    <dgm:cxn modelId="{1ACCEDDE-6E7E-DE47-8E96-FD42E1BF16AC}" type="presParOf" srcId="{B424320B-0C48-CE4E-9DC8-7BE2FBB4A84F}" destId="{91EF6A81-FCD1-D74E-B0EB-D3823A50E61F}" srcOrd="0" destOrd="0" presId="urn:microsoft.com/office/officeart/2005/8/layout/vList5"/>
    <dgm:cxn modelId="{D47DB57C-46BB-6643-8479-C96CAD87DB14}" type="presParOf" srcId="{B424320B-0C48-CE4E-9DC8-7BE2FBB4A84F}" destId="{96579DFA-BBE8-A546-BA0B-008D47B42037}" srcOrd="1" destOrd="0" presId="urn:microsoft.com/office/officeart/2005/8/layout/vList5"/>
    <dgm:cxn modelId="{CE4FA149-AF44-CB42-BBC7-CF72AEF673D9}" type="presParOf" srcId="{35F0760A-3A65-F74A-B792-75BC67137445}" destId="{46D00E64-2DFE-3045-962C-7AD4C8B3A9E3}" srcOrd="3" destOrd="0" presId="urn:microsoft.com/office/officeart/2005/8/layout/vList5"/>
    <dgm:cxn modelId="{9986EF06-35CC-2041-89C9-3986ACE045FD}" type="presParOf" srcId="{35F0760A-3A65-F74A-B792-75BC67137445}" destId="{DAA3CA60-3594-C643-97D7-C79DC0BDCE86}" srcOrd="4" destOrd="0" presId="urn:microsoft.com/office/officeart/2005/8/layout/vList5"/>
    <dgm:cxn modelId="{F379881B-C2C1-024E-863E-F95D5211889D}" type="presParOf" srcId="{DAA3CA60-3594-C643-97D7-C79DC0BDCE86}" destId="{58FDA217-BFB4-4C47-90AC-5AF0442E9971}" srcOrd="0" destOrd="0" presId="urn:microsoft.com/office/officeart/2005/8/layout/vList5"/>
    <dgm:cxn modelId="{0772AD59-9E39-1C4D-AB63-EDC38F02CB1F}" type="presParOf" srcId="{DAA3CA60-3594-C643-97D7-C79DC0BDCE86}" destId="{F683FC5C-9FFA-F547-ADA1-7250AB03010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74B12B-9341-8941-8F9E-AFB3EA926028}" type="doc">
      <dgm:prSet loTypeId="urn:microsoft.com/office/officeart/2005/8/layout/vList5" loCatId="" qsTypeId="urn:microsoft.com/office/officeart/2005/8/quickstyle/simple4" qsCatId="simple" csTypeId="urn:microsoft.com/office/officeart/2005/8/colors/colorful1" csCatId="colorful" phldr="1"/>
      <dgm:spPr/>
      <dgm:t>
        <a:bodyPr/>
        <a:lstStyle/>
        <a:p>
          <a:endParaRPr lang="en-US"/>
        </a:p>
      </dgm:t>
    </dgm:pt>
    <dgm:pt modelId="{5C9F5272-78E2-C24C-87DA-7F2DCD9B1A54}">
      <dgm:prSet phldrT="[Text]"/>
      <dgm:spPr/>
      <dgm:t>
        <a:bodyPr/>
        <a:lstStyle/>
        <a:p>
          <a:r>
            <a:rPr lang="en-US" dirty="0"/>
            <a:t>Evaluation Questions</a:t>
          </a:r>
        </a:p>
      </dgm:t>
    </dgm:pt>
    <dgm:pt modelId="{464E176F-AA9D-7D4F-88B2-C026435AAD90}" type="parTrans" cxnId="{5FB18532-2FAE-414B-A628-F9D14AF67757}">
      <dgm:prSet/>
      <dgm:spPr/>
      <dgm:t>
        <a:bodyPr/>
        <a:lstStyle/>
        <a:p>
          <a:endParaRPr lang="en-US"/>
        </a:p>
      </dgm:t>
    </dgm:pt>
    <dgm:pt modelId="{9BADFDB5-2ECB-F340-8A54-150D0EFC28C4}" type="sibTrans" cxnId="{5FB18532-2FAE-414B-A628-F9D14AF67757}">
      <dgm:prSet/>
      <dgm:spPr/>
      <dgm:t>
        <a:bodyPr/>
        <a:lstStyle/>
        <a:p>
          <a:endParaRPr lang="en-US"/>
        </a:p>
      </dgm:t>
    </dgm:pt>
    <dgm:pt modelId="{D447FF94-D301-B440-878A-CA8575ECCA32}">
      <dgm:prSet phldrT="[Text]" custT="1"/>
      <dgm:spPr/>
      <dgm:t>
        <a:bodyPr/>
        <a:lstStyle/>
        <a:p>
          <a:r>
            <a:rPr lang="en-US" sz="1600" dirty="0"/>
            <a:t>Demographic questions, # participants</a:t>
          </a:r>
        </a:p>
      </dgm:t>
    </dgm:pt>
    <dgm:pt modelId="{DBCAF02C-3C39-5A42-ADE3-389459ECA7D4}" type="parTrans" cxnId="{3021FFDE-9E77-3243-AD8A-99042C337B45}">
      <dgm:prSet/>
      <dgm:spPr/>
      <dgm:t>
        <a:bodyPr/>
        <a:lstStyle/>
        <a:p>
          <a:endParaRPr lang="en-US"/>
        </a:p>
      </dgm:t>
    </dgm:pt>
    <dgm:pt modelId="{E411286A-D86A-F849-B5E7-E97CE828DD81}" type="sibTrans" cxnId="{3021FFDE-9E77-3243-AD8A-99042C337B45}">
      <dgm:prSet/>
      <dgm:spPr/>
      <dgm:t>
        <a:bodyPr/>
        <a:lstStyle/>
        <a:p>
          <a:endParaRPr lang="en-US"/>
        </a:p>
      </dgm:t>
    </dgm:pt>
    <dgm:pt modelId="{AF6E4D18-78BB-794A-96B9-8DC473DEC48D}">
      <dgm:prSet phldrT="[Text]" custT="1"/>
      <dgm:spPr/>
      <dgm:t>
        <a:bodyPr/>
        <a:lstStyle/>
        <a:p>
          <a:r>
            <a:rPr lang="en-US" sz="1600" dirty="0"/>
            <a:t>Program components and facilitators rated by participants</a:t>
          </a:r>
        </a:p>
      </dgm:t>
    </dgm:pt>
    <dgm:pt modelId="{F1A5AB35-37B0-9D43-AE60-3CAE0FEE78BE}" type="parTrans" cxnId="{24F09CDE-A3FE-224C-8AE4-F463EB5BE6C2}">
      <dgm:prSet/>
      <dgm:spPr/>
      <dgm:t>
        <a:bodyPr/>
        <a:lstStyle/>
        <a:p>
          <a:endParaRPr lang="en-US"/>
        </a:p>
      </dgm:t>
    </dgm:pt>
    <dgm:pt modelId="{BCF65C66-FB0C-4B46-95A3-B76C4DA06F3B}" type="sibTrans" cxnId="{24F09CDE-A3FE-224C-8AE4-F463EB5BE6C2}">
      <dgm:prSet/>
      <dgm:spPr/>
      <dgm:t>
        <a:bodyPr/>
        <a:lstStyle/>
        <a:p>
          <a:endParaRPr lang="en-US"/>
        </a:p>
      </dgm:t>
    </dgm:pt>
    <dgm:pt modelId="{92E32655-4B07-B74D-BDC5-835396D6A2F1}">
      <dgm:prSet phldrT="[Text]"/>
      <dgm:spPr/>
      <dgm:t>
        <a:bodyPr/>
        <a:lstStyle/>
        <a:p>
          <a:r>
            <a:rPr lang="en-US" dirty="0"/>
            <a:t>Evaluation Methods and Instruments</a:t>
          </a:r>
        </a:p>
      </dgm:t>
    </dgm:pt>
    <dgm:pt modelId="{21BC6A5F-6999-914C-B46C-2710472B6C8F}" type="parTrans" cxnId="{20286A72-688A-F24E-BF4F-2C2C06673F4A}">
      <dgm:prSet/>
      <dgm:spPr/>
      <dgm:t>
        <a:bodyPr/>
        <a:lstStyle/>
        <a:p>
          <a:endParaRPr lang="en-US"/>
        </a:p>
      </dgm:t>
    </dgm:pt>
    <dgm:pt modelId="{041FA675-25D2-D94B-86E6-F90F53C8C232}" type="sibTrans" cxnId="{20286A72-688A-F24E-BF4F-2C2C06673F4A}">
      <dgm:prSet/>
      <dgm:spPr/>
      <dgm:t>
        <a:bodyPr/>
        <a:lstStyle/>
        <a:p>
          <a:endParaRPr lang="en-US"/>
        </a:p>
      </dgm:t>
    </dgm:pt>
    <dgm:pt modelId="{B3A498E0-959D-C14B-961A-79357EB92F26}">
      <dgm:prSet phldrT="[Text]" custT="1"/>
      <dgm:spPr/>
      <dgm:t>
        <a:bodyPr/>
        <a:lstStyle/>
        <a:p>
          <a:r>
            <a:rPr lang="en-US" sz="1600" dirty="0"/>
            <a:t>Survey of participants</a:t>
          </a:r>
        </a:p>
      </dgm:t>
    </dgm:pt>
    <dgm:pt modelId="{666A00E8-54CE-3E45-9663-FB78DB549128}" type="parTrans" cxnId="{6A439F05-5C83-1C45-ADEF-6FB4F67E3DFF}">
      <dgm:prSet/>
      <dgm:spPr/>
      <dgm:t>
        <a:bodyPr/>
        <a:lstStyle/>
        <a:p>
          <a:endParaRPr lang="en-US"/>
        </a:p>
      </dgm:t>
    </dgm:pt>
    <dgm:pt modelId="{8F60BABD-E194-6142-9D85-FB29FB5AA473}" type="sibTrans" cxnId="{6A439F05-5C83-1C45-ADEF-6FB4F67E3DFF}">
      <dgm:prSet/>
      <dgm:spPr/>
      <dgm:t>
        <a:bodyPr/>
        <a:lstStyle/>
        <a:p>
          <a:endParaRPr lang="en-US"/>
        </a:p>
      </dgm:t>
    </dgm:pt>
    <dgm:pt modelId="{42F88D49-B360-E740-B97E-187513523B3B}">
      <dgm:prSet phldrT="[Text]" custT="1"/>
      <dgm:spPr/>
      <dgm:t>
        <a:bodyPr/>
        <a:lstStyle/>
        <a:p>
          <a:r>
            <a:rPr lang="en-US" sz="1600" dirty="0"/>
            <a:t>Program’s strengths and weaknesses rated by participants</a:t>
          </a:r>
        </a:p>
      </dgm:t>
    </dgm:pt>
    <dgm:pt modelId="{AB59967A-EC42-8F4A-B888-5F5BCAB9C10A}" type="parTrans" cxnId="{8A5CA496-D023-4440-9E7D-447C53A0DF24}">
      <dgm:prSet/>
      <dgm:spPr/>
      <dgm:t>
        <a:bodyPr/>
        <a:lstStyle/>
        <a:p>
          <a:endParaRPr lang="en-US"/>
        </a:p>
      </dgm:t>
    </dgm:pt>
    <dgm:pt modelId="{DC8F1BD2-F4FD-3448-9819-DE4EFEC042D1}" type="sibTrans" cxnId="{8A5CA496-D023-4440-9E7D-447C53A0DF24}">
      <dgm:prSet/>
      <dgm:spPr/>
      <dgm:t>
        <a:bodyPr/>
        <a:lstStyle/>
        <a:p>
          <a:endParaRPr lang="en-US"/>
        </a:p>
      </dgm:t>
    </dgm:pt>
    <dgm:pt modelId="{5B018FE3-906D-5640-BBA8-EB49AE1F2AF9}">
      <dgm:prSet phldrT="[Text]" custT="1"/>
      <dgm:spPr/>
      <dgm:t>
        <a:bodyPr/>
        <a:lstStyle/>
        <a:p>
          <a:r>
            <a:rPr lang="en-US" sz="1600" dirty="0"/>
            <a:t>Demonstration of effective leadership behaviors in the workplace</a:t>
          </a:r>
        </a:p>
      </dgm:t>
    </dgm:pt>
    <dgm:pt modelId="{06D445FD-E3B3-9D4B-9597-9BFBDEE918CE}" type="parTrans" cxnId="{10A180BF-0ED8-6341-A398-F12A2F491A8F}">
      <dgm:prSet/>
      <dgm:spPr/>
      <dgm:t>
        <a:bodyPr/>
        <a:lstStyle/>
        <a:p>
          <a:endParaRPr lang="en-US"/>
        </a:p>
      </dgm:t>
    </dgm:pt>
    <dgm:pt modelId="{CDDD8DAC-BC2D-BE40-8B05-F99CB116D6F7}" type="sibTrans" cxnId="{10A180BF-0ED8-6341-A398-F12A2F491A8F}">
      <dgm:prSet/>
      <dgm:spPr/>
      <dgm:t>
        <a:bodyPr/>
        <a:lstStyle/>
        <a:p>
          <a:endParaRPr lang="en-US"/>
        </a:p>
      </dgm:t>
    </dgm:pt>
    <dgm:pt modelId="{CAA076D9-A121-0F40-B6F2-C052AE16DFF8}">
      <dgm:prSet phldrT="[Text]" custT="1"/>
      <dgm:spPr/>
      <dgm:t>
        <a:bodyPr/>
        <a:lstStyle/>
        <a:p>
          <a:r>
            <a:rPr lang="en-US" sz="1600" dirty="0"/>
            <a:t>Self-assessment of gain in leadership knowledge and skills </a:t>
          </a:r>
        </a:p>
      </dgm:t>
    </dgm:pt>
    <dgm:pt modelId="{4B1F3189-D780-764B-9ED3-322A3882687F}" type="parTrans" cxnId="{5E5C4F1B-2DC2-184E-9402-39083C0E0A37}">
      <dgm:prSet/>
      <dgm:spPr/>
      <dgm:t>
        <a:bodyPr/>
        <a:lstStyle/>
        <a:p>
          <a:endParaRPr lang="en-US"/>
        </a:p>
      </dgm:t>
    </dgm:pt>
    <dgm:pt modelId="{0542FC9E-D1DB-9549-A4CC-BC871CEBE710}" type="sibTrans" cxnId="{5E5C4F1B-2DC2-184E-9402-39083C0E0A37}">
      <dgm:prSet/>
      <dgm:spPr/>
      <dgm:t>
        <a:bodyPr/>
        <a:lstStyle/>
        <a:p>
          <a:endParaRPr lang="en-US"/>
        </a:p>
      </dgm:t>
    </dgm:pt>
    <dgm:pt modelId="{2586EA7E-EDD7-CF46-BF6C-8FF80E8A10F5}">
      <dgm:prSet phldrT="[Text]" custT="1"/>
      <dgm:spPr/>
      <dgm:t>
        <a:bodyPr/>
        <a:lstStyle/>
        <a:p>
          <a:r>
            <a:rPr lang="en-US" sz="1600" dirty="0"/>
            <a:t>Completion and impact of experiential leadership project</a:t>
          </a:r>
        </a:p>
      </dgm:t>
    </dgm:pt>
    <dgm:pt modelId="{28694155-60D7-D248-B196-60429AC5752F}" type="parTrans" cxnId="{8A5D4FB5-0F31-A14B-938C-8D001604B30D}">
      <dgm:prSet/>
      <dgm:spPr/>
      <dgm:t>
        <a:bodyPr/>
        <a:lstStyle/>
        <a:p>
          <a:endParaRPr lang="en-US"/>
        </a:p>
      </dgm:t>
    </dgm:pt>
    <dgm:pt modelId="{E67776EC-A357-E346-AD2E-6207D12AC9DB}" type="sibTrans" cxnId="{8A5D4FB5-0F31-A14B-938C-8D001604B30D}">
      <dgm:prSet/>
      <dgm:spPr/>
      <dgm:t>
        <a:bodyPr/>
        <a:lstStyle/>
        <a:p>
          <a:endParaRPr lang="en-US"/>
        </a:p>
      </dgm:t>
    </dgm:pt>
    <dgm:pt modelId="{A87D3B4F-520D-934A-BC0F-D216BF598EA1}">
      <dgm:prSet phldrT="[Text]" custT="1"/>
      <dgm:spPr/>
      <dgm:t>
        <a:bodyPr/>
        <a:lstStyle/>
        <a:p>
          <a:r>
            <a:rPr lang="en-US" sz="1600" dirty="0"/>
            <a:t>Long term program impact </a:t>
          </a:r>
          <a:r>
            <a:rPr lang="en-US" sz="1600" i="1" dirty="0"/>
            <a:t>e.g.</a:t>
          </a:r>
          <a:r>
            <a:rPr lang="en-US" sz="1600" dirty="0"/>
            <a:t> senior leadership positions </a:t>
          </a:r>
        </a:p>
      </dgm:t>
    </dgm:pt>
    <dgm:pt modelId="{B236EBA2-EB43-244B-BD96-FAB84E1746BD}" type="parTrans" cxnId="{EE05738E-05E4-CA4E-A639-0F4CB799793D}">
      <dgm:prSet/>
      <dgm:spPr/>
      <dgm:t>
        <a:bodyPr/>
        <a:lstStyle/>
        <a:p>
          <a:endParaRPr lang="en-US"/>
        </a:p>
      </dgm:t>
    </dgm:pt>
    <dgm:pt modelId="{F1C03B18-1E24-6240-B5B4-532C397C7626}" type="sibTrans" cxnId="{EE05738E-05E4-CA4E-A639-0F4CB799793D}">
      <dgm:prSet/>
      <dgm:spPr/>
      <dgm:t>
        <a:bodyPr/>
        <a:lstStyle/>
        <a:p>
          <a:endParaRPr lang="en-US"/>
        </a:p>
      </dgm:t>
    </dgm:pt>
    <dgm:pt modelId="{78FF6EF9-4855-6F4C-AF27-F8748AF51AFF}">
      <dgm:prSet phldrT="[Text]" custT="1"/>
      <dgm:spPr/>
      <dgm:t>
        <a:bodyPr/>
        <a:lstStyle/>
        <a:p>
          <a:r>
            <a:rPr lang="en-US" sz="1600" dirty="0"/>
            <a:t>360</a:t>
          </a:r>
          <a:r>
            <a:rPr lang="en-US" sz="1600" baseline="30000" dirty="0"/>
            <a:t>0 </a:t>
          </a:r>
          <a:r>
            <a:rPr lang="en-US" sz="1600" baseline="0" dirty="0"/>
            <a:t>evaluation of leadership behaviors</a:t>
          </a:r>
        </a:p>
      </dgm:t>
    </dgm:pt>
    <dgm:pt modelId="{396E7340-6F0A-974E-BF9B-8C70E75B50C6}" type="parTrans" cxnId="{E94F4B88-5BB2-5A43-B1F4-82D17E2B94AC}">
      <dgm:prSet/>
      <dgm:spPr/>
      <dgm:t>
        <a:bodyPr/>
        <a:lstStyle/>
        <a:p>
          <a:endParaRPr lang="en-US"/>
        </a:p>
      </dgm:t>
    </dgm:pt>
    <dgm:pt modelId="{E8E13B5B-01BB-D94E-A2DC-FE6B80D4DA05}" type="sibTrans" cxnId="{E94F4B88-5BB2-5A43-B1F4-82D17E2B94AC}">
      <dgm:prSet/>
      <dgm:spPr/>
      <dgm:t>
        <a:bodyPr/>
        <a:lstStyle/>
        <a:p>
          <a:endParaRPr lang="en-US"/>
        </a:p>
      </dgm:t>
    </dgm:pt>
    <dgm:pt modelId="{5B30AADD-031A-C54A-8ED1-A104094849B8}">
      <dgm:prSet phldrT="[Text]" custT="1"/>
      <dgm:spPr/>
      <dgm:t>
        <a:bodyPr/>
        <a:lstStyle/>
        <a:p>
          <a:r>
            <a:rPr lang="en-US" sz="1600" baseline="0" dirty="0"/>
            <a:t>Topics, impact, ROI of leadership projects</a:t>
          </a:r>
        </a:p>
      </dgm:t>
    </dgm:pt>
    <dgm:pt modelId="{2BD577CC-EBCE-454F-A790-058522E149B9}" type="parTrans" cxnId="{ABD66C7B-32BA-564E-9A74-B8435D2EB1B4}">
      <dgm:prSet/>
      <dgm:spPr/>
      <dgm:t>
        <a:bodyPr/>
        <a:lstStyle/>
        <a:p>
          <a:endParaRPr lang="en-US"/>
        </a:p>
      </dgm:t>
    </dgm:pt>
    <dgm:pt modelId="{35A237A5-C5EE-B140-A852-F6C87E79B9F5}" type="sibTrans" cxnId="{ABD66C7B-32BA-564E-9A74-B8435D2EB1B4}">
      <dgm:prSet/>
      <dgm:spPr/>
      <dgm:t>
        <a:bodyPr/>
        <a:lstStyle/>
        <a:p>
          <a:endParaRPr lang="en-US"/>
        </a:p>
      </dgm:t>
    </dgm:pt>
    <dgm:pt modelId="{08837466-67FA-3744-B8DA-3236B929E274}">
      <dgm:prSet phldrT="[Text]" custT="1"/>
      <dgm:spPr/>
      <dgm:t>
        <a:bodyPr/>
        <a:lstStyle/>
        <a:p>
          <a:r>
            <a:rPr lang="en-US" sz="1600" baseline="0" dirty="0"/>
            <a:t>Long-term survey of participants of perceived impact of program, leadership career path/ achievements </a:t>
          </a:r>
        </a:p>
      </dgm:t>
    </dgm:pt>
    <dgm:pt modelId="{C47E59D7-49A0-4647-86DE-DFEC0E1ED1B8}" type="parTrans" cxnId="{6A91B69A-65B2-564F-94D5-1219CA499969}">
      <dgm:prSet/>
      <dgm:spPr/>
      <dgm:t>
        <a:bodyPr/>
        <a:lstStyle/>
        <a:p>
          <a:endParaRPr lang="en-US"/>
        </a:p>
      </dgm:t>
    </dgm:pt>
    <dgm:pt modelId="{5AD68425-5657-A74E-8380-72C8CEA669FB}" type="sibTrans" cxnId="{6A91B69A-65B2-564F-94D5-1219CA499969}">
      <dgm:prSet/>
      <dgm:spPr/>
      <dgm:t>
        <a:bodyPr/>
        <a:lstStyle/>
        <a:p>
          <a:endParaRPr lang="en-US"/>
        </a:p>
      </dgm:t>
    </dgm:pt>
    <dgm:pt modelId="{35F0760A-3A65-F74A-B792-75BC67137445}" type="pres">
      <dgm:prSet presAssocID="{C074B12B-9341-8941-8F9E-AFB3EA926028}" presName="Name0" presStyleCnt="0">
        <dgm:presLayoutVars>
          <dgm:dir/>
          <dgm:animLvl val="lvl"/>
          <dgm:resizeHandles val="exact"/>
        </dgm:presLayoutVars>
      </dgm:prSet>
      <dgm:spPr/>
    </dgm:pt>
    <dgm:pt modelId="{DB3D45A1-753C-C44A-B22F-FE6867B6D0CF}" type="pres">
      <dgm:prSet presAssocID="{5C9F5272-78E2-C24C-87DA-7F2DCD9B1A54}" presName="linNode" presStyleCnt="0"/>
      <dgm:spPr/>
    </dgm:pt>
    <dgm:pt modelId="{5E62F615-0A35-7947-9535-FA2B51D30D88}" type="pres">
      <dgm:prSet presAssocID="{5C9F5272-78E2-C24C-87DA-7F2DCD9B1A54}" presName="parentText" presStyleLbl="node1" presStyleIdx="0" presStyleCnt="2">
        <dgm:presLayoutVars>
          <dgm:chMax val="1"/>
          <dgm:bulletEnabled val="1"/>
        </dgm:presLayoutVars>
      </dgm:prSet>
      <dgm:spPr/>
    </dgm:pt>
    <dgm:pt modelId="{A0C3B8CE-7640-B741-A62D-664DB6B3C65C}" type="pres">
      <dgm:prSet presAssocID="{5C9F5272-78E2-C24C-87DA-7F2DCD9B1A54}" presName="descendantText" presStyleLbl="alignAccFollowNode1" presStyleIdx="0" presStyleCnt="2">
        <dgm:presLayoutVars>
          <dgm:bulletEnabled val="1"/>
        </dgm:presLayoutVars>
      </dgm:prSet>
      <dgm:spPr/>
    </dgm:pt>
    <dgm:pt modelId="{5D3094C1-0218-0F46-A59B-1FFE30591B41}" type="pres">
      <dgm:prSet presAssocID="{9BADFDB5-2ECB-F340-8A54-150D0EFC28C4}" presName="sp" presStyleCnt="0"/>
      <dgm:spPr/>
    </dgm:pt>
    <dgm:pt modelId="{21643496-E33E-3D44-B5C9-D2C38F823ED0}" type="pres">
      <dgm:prSet presAssocID="{92E32655-4B07-B74D-BDC5-835396D6A2F1}" presName="linNode" presStyleCnt="0"/>
      <dgm:spPr/>
    </dgm:pt>
    <dgm:pt modelId="{CCE2E403-51DE-204C-886C-B475A35B52D1}" type="pres">
      <dgm:prSet presAssocID="{92E32655-4B07-B74D-BDC5-835396D6A2F1}" presName="parentText" presStyleLbl="node1" presStyleIdx="1" presStyleCnt="2">
        <dgm:presLayoutVars>
          <dgm:chMax val="1"/>
          <dgm:bulletEnabled val="1"/>
        </dgm:presLayoutVars>
      </dgm:prSet>
      <dgm:spPr/>
    </dgm:pt>
    <dgm:pt modelId="{1590279D-8ABC-A14B-8B9A-E4EC0FD13BAD}" type="pres">
      <dgm:prSet presAssocID="{92E32655-4B07-B74D-BDC5-835396D6A2F1}" presName="descendantText" presStyleLbl="alignAccFollowNode1" presStyleIdx="1" presStyleCnt="2">
        <dgm:presLayoutVars>
          <dgm:bulletEnabled val="1"/>
        </dgm:presLayoutVars>
      </dgm:prSet>
      <dgm:spPr/>
    </dgm:pt>
  </dgm:ptLst>
  <dgm:cxnLst>
    <dgm:cxn modelId="{6A439F05-5C83-1C45-ADEF-6FB4F67E3DFF}" srcId="{92E32655-4B07-B74D-BDC5-835396D6A2F1}" destId="{B3A498E0-959D-C14B-961A-79357EB92F26}" srcOrd="0" destOrd="0" parTransId="{666A00E8-54CE-3E45-9663-FB78DB549128}" sibTransId="{8F60BABD-E194-6142-9D85-FB29FB5AA473}"/>
    <dgm:cxn modelId="{5D4C0A18-DD2B-6344-A302-86A93CC4F048}" type="presOf" srcId="{78FF6EF9-4855-6F4C-AF27-F8748AF51AFF}" destId="{1590279D-8ABC-A14B-8B9A-E4EC0FD13BAD}" srcOrd="0" destOrd="1" presId="urn:microsoft.com/office/officeart/2005/8/layout/vList5"/>
    <dgm:cxn modelId="{5E5C4F1B-2DC2-184E-9402-39083C0E0A37}" srcId="{5C9F5272-78E2-C24C-87DA-7F2DCD9B1A54}" destId="{CAA076D9-A121-0F40-B6F2-C052AE16DFF8}" srcOrd="3" destOrd="0" parTransId="{4B1F3189-D780-764B-9ED3-322A3882687F}" sibTransId="{0542FC9E-D1DB-9549-A4CC-BC871CEBE710}"/>
    <dgm:cxn modelId="{EF939324-86F9-1447-8AF9-115016C87C0C}" type="presOf" srcId="{2586EA7E-EDD7-CF46-BF6C-8FF80E8A10F5}" destId="{A0C3B8CE-7640-B741-A62D-664DB6B3C65C}" srcOrd="0" destOrd="5" presId="urn:microsoft.com/office/officeart/2005/8/layout/vList5"/>
    <dgm:cxn modelId="{12A0442A-AC03-494B-B985-A61442FC1CDC}" type="presOf" srcId="{A87D3B4F-520D-934A-BC0F-D216BF598EA1}" destId="{A0C3B8CE-7640-B741-A62D-664DB6B3C65C}" srcOrd="0" destOrd="6" presId="urn:microsoft.com/office/officeart/2005/8/layout/vList5"/>
    <dgm:cxn modelId="{5FB18532-2FAE-414B-A628-F9D14AF67757}" srcId="{C074B12B-9341-8941-8F9E-AFB3EA926028}" destId="{5C9F5272-78E2-C24C-87DA-7F2DCD9B1A54}" srcOrd="0" destOrd="0" parTransId="{464E176F-AA9D-7D4F-88B2-C026435AAD90}" sibTransId="{9BADFDB5-2ECB-F340-8A54-150D0EFC28C4}"/>
    <dgm:cxn modelId="{0B950B33-1237-F64C-B9AD-A614F5B3DE85}" type="presOf" srcId="{5B018FE3-906D-5640-BBA8-EB49AE1F2AF9}" destId="{A0C3B8CE-7640-B741-A62D-664DB6B3C65C}" srcOrd="0" destOrd="4" presId="urn:microsoft.com/office/officeart/2005/8/layout/vList5"/>
    <dgm:cxn modelId="{EAFC9836-BD66-8F44-AE65-C85F68A0E7E0}" type="presOf" srcId="{08837466-67FA-3744-B8DA-3236B929E274}" destId="{1590279D-8ABC-A14B-8B9A-E4EC0FD13BAD}" srcOrd="0" destOrd="3" presId="urn:microsoft.com/office/officeart/2005/8/layout/vList5"/>
    <dgm:cxn modelId="{BB8E425F-B916-B34C-812B-6BFCFB69C5FA}" type="presOf" srcId="{C074B12B-9341-8941-8F9E-AFB3EA926028}" destId="{35F0760A-3A65-F74A-B792-75BC67137445}" srcOrd="0" destOrd="0" presId="urn:microsoft.com/office/officeart/2005/8/layout/vList5"/>
    <dgm:cxn modelId="{20286A72-688A-F24E-BF4F-2C2C06673F4A}" srcId="{C074B12B-9341-8941-8F9E-AFB3EA926028}" destId="{92E32655-4B07-B74D-BDC5-835396D6A2F1}" srcOrd="1" destOrd="0" parTransId="{21BC6A5F-6999-914C-B46C-2710472B6C8F}" sibTransId="{041FA675-25D2-D94B-86E6-F90F53C8C232}"/>
    <dgm:cxn modelId="{7EF7D17A-CE52-0F47-968E-B838E16B582B}" type="presOf" srcId="{B3A498E0-959D-C14B-961A-79357EB92F26}" destId="{1590279D-8ABC-A14B-8B9A-E4EC0FD13BAD}" srcOrd="0" destOrd="0" presId="urn:microsoft.com/office/officeart/2005/8/layout/vList5"/>
    <dgm:cxn modelId="{ABD66C7B-32BA-564E-9A74-B8435D2EB1B4}" srcId="{92E32655-4B07-B74D-BDC5-835396D6A2F1}" destId="{5B30AADD-031A-C54A-8ED1-A104094849B8}" srcOrd="2" destOrd="0" parTransId="{2BD577CC-EBCE-454F-A790-058522E149B9}" sibTransId="{35A237A5-C5EE-B140-A852-F6C87E79B9F5}"/>
    <dgm:cxn modelId="{E94F4B88-5BB2-5A43-B1F4-82D17E2B94AC}" srcId="{92E32655-4B07-B74D-BDC5-835396D6A2F1}" destId="{78FF6EF9-4855-6F4C-AF27-F8748AF51AFF}" srcOrd="1" destOrd="0" parTransId="{396E7340-6F0A-974E-BF9B-8C70E75B50C6}" sibTransId="{E8E13B5B-01BB-D94E-A2DC-FE6B80D4DA05}"/>
    <dgm:cxn modelId="{EE05738E-05E4-CA4E-A639-0F4CB799793D}" srcId="{5C9F5272-78E2-C24C-87DA-7F2DCD9B1A54}" destId="{A87D3B4F-520D-934A-BC0F-D216BF598EA1}" srcOrd="6" destOrd="0" parTransId="{B236EBA2-EB43-244B-BD96-FAB84E1746BD}" sibTransId="{F1C03B18-1E24-6240-B5B4-532C397C7626}"/>
    <dgm:cxn modelId="{F63AFE8F-F230-4C41-BA66-1702813E4A92}" type="presOf" srcId="{CAA076D9-A121-0F40-B6F2-C052AE16DFF8}" destId="{A0C3B8CE-7640-B741-A62D-664DB6B3C65C}" srcOrd="0" destOrd="3" presId="urn:microsoft.com/office/officeart/2005/8/layout/vList5"/>
    <dgm:cxn modelId="{8A5CA496-D023-4440-9E7D-447C53A0DF24}" srcId="{5C9F5272-78E2-C24C-87DA-7F2DCD9B1A54}" destId="{42F88D49-B360-E740-B97E-187513523B3B}" srcOrd="2" destOrd="0" parTransId="{AB59967A-EC42-8F4A-B888-5F5BCAB9C10A}" sibTransId="{DC8F1BD2-F4FD-3448-9819-DE4EFEC042D1}"/>
    <dgm:cxn modelId="{6A91B69A-65B2-564F-94D5-1219CA499969}" srcId="{92E32655-4B07-B74D-BDC5-835396D6A2F1}" destId="{08837466-67FA-3744-B8DA-3236B929E274}" srcOrd="3" destOrd="0" parTransId="{C47E59D7-49A0-4647-86DE-DFEC0E1ED1B8}" sibTransId="{5AD68425-5657-A74E-8380-72C8CEA669FB}"/>
    <dgm:cxn modelId="{8A5D4FB5-0F31-A14B-938C-8D001604B30D}" srcId="{5C9F5272-78E2-C24C-87DA-7F2DCD9B1A54}" destId="{2586EA7E-EDD7-CF46-BF6C-8FF80E8A10F5}" srcOrd="5" destOrd="0" parTransId="{28694155-60D7-D248-B196-60429AC5752F}" sibTransId="{E67776EC-A357-E346-AD2E-6207D12AC9DB}"/>
    <dgm:cxn modelId="{14946EBD-4CDC-064F-99B8-968B93BD5F58}" type="presOf" srcId="{AF6E4D18-78BB-794A-96B9-8DC473DEC48D}" destId="{A0C3B8CE-7640-B741-A62D-664DB6B3C65C}" srcOrd="0" destOrd="1" presId="urn:microsoft.com/office/officeart/2005/8/layout/vList5"/>
    <dgm:cxn modelId="{10A180BF-0ED8-6341-A398-F12A2F491A8F}" srcId="{5C9F5272-78E2-C24C-87DA-7F2DCD9B1A54}" destId="{5B018FE3-906D-5640-BBA8-EB49AE1F2AF9}" srcOrd="4" destOrd="0" parTransId="{06D445FD-E3B3-9D4B-9597-9BFBDEE918CE}" sibTransId="{CDDD8DAC-BC2D-BE40-8B05-F99CB116D6F7}"/>
    <dgm:cxn modelId="{C67395C0-75F8-3142-A6A0-D15BD8824C34}" type="presOf" srcId="{5C9F5272-78E2-C24C-87DA-7F2DCD9B1A54}" destId="{5E62F615-0A35-7947-9535-FA2B51D30D88}" srcOrd="0" destOrd="0" presId="urn:microsoft.com/office/officeart/2005/8/layout/vList5"/>
    <dgm:cxn modelId="{28211AC4-FE9A-4646-89F6-F819AFBD26B4}" type="presOf" srcId="{5B30AADD-031A-C54A-8ED1-A104094849B8}" destId="{1590279D-8ABC-A14B-8B9A-E4EC0FD13BAD}" srcOrd="0" destOrd="2" presId="urn:microsoft.com/office/officeart/2005/8/layout/vList5"/>
    <dgm:cxn modelId="{13DE03C8-D558-664C-929D-06029108839B}" type="presOf" srcId="{D447FF94-D301-B440-878A-CA8575ECCA32}" destId="{A0C3B8CE-7640-B741-A62D-664DB6B3C65C}" srcOrd="0" destOrd="0" presId="urn:microsoft.com/office/officeart/2005/8/layout/vList5"/>
    <dgm:cxn modelId="{24F09CDE-A3FE-224C-8AE4-F463EB5BE6C2}" srcId="{5C9F5272-78E2-C24C-87DA-7F2DCD9B1A54}" destId="{AF6E4D18-78BB-794A-96B9-8DC473DEC48D}" srcOrd="1" destOrd="0" parTransId="{F1A5AB35-37B0-9D43-AE60-3CAE0FEE78BE}" sibTransId="{BCF65C66-FB0C-4B46-95A3-B76C4DA06F3B}"/>
    <dgm:cxn modelId="{3021FFDE-9E77-3243-AD8A-99042C337B45}" srcId="{5C9F5272-78E2-C24C-87DA-7F2DCD9B1A54}" destId="{D447FF94-D301-B440-878A-CA8575ECCA32}" srcOrd="0" destOrd="0" parTransId="{DBCAF02C-3C39-5A42-ADE3-389459ECA7D4}" sibTransId="{E411286A-D86A-F849-B5E7-E97CE828DD81}"/>
    <dgm:cxn modelId="{ED8B9AE2-8DEB-CF49-BAD5-0A8EADD3CC4A}" type="presOf" srcId="{42F88D49-B360-E740-B97E-187513523B3B}" destId="{A0C3B8CE-7640-B741-A62D-664DB6B3C65C}" srcOrd="0" destOrd="2" presId="urn:microsoft.com/office/officeart/2005/8/layout/vList5"/>
    <dgm:cxn modelId="{0A404EF0-6F4F-EE4C-AC2C-678FDC2438E3}" type="presOf" srcId="{92E32655-4B07-B74D-BDC5-835396D6A2F1}" destId="{CCE2E403-51DE-204C-886C-B475A35B52D1}" srcOrd="0" destOrd="0" presId="urn:microsoft.com/office/officeart/2005/8/layout/vList5"/>
    <dgm:cxn modelId="{1C9B1D93-CD2F-A842-9A7A-AE63C7E0751C}" type="presParOf" srcId="{35F0760A-3A65-F74A-B792-75BC67137445}" destId="{DB3D45A1-753C-C44A-B22F-FE6867B6D0CF}" srcOrd="0" destOrd="0" presId="urn:microsoft.com/office/officeart/2005/8/layout/vList5"/>
    <dgm:cxn modelId="{45077FC5-2BC9-CD42-A143-3B6C20193962}" type="presParOf" srcId="{DB3D45A1-753C-C44A-B22F-FE6867B6D0CF}" destId="{5E62F615-0A35-7947-9535-FA2B51D30D88}" srcOrd="0" destOrd="0" presId="urn:microsoft.com/office/officeart/2005/8/layout/vList5"/>
    <dgm:cxn modelId="{054895D2-0B86-CC44-97CC-413908530167}" type="presParOf" srcId="{DB3D45A1-753C-C44A-B22F-FE6867B6D0CF}" destId="{A0C3B8CE-7640-B741-A62D-664DB6B3C65C}" srcOrd="1" destOrd="0" presId="urn:microsoft.com/office/officeart/2005/8/layout/vList5"/>
    <dgm:cxn modelId="{A2A9EC33-E204-284D-B69C-23A622CC3FBD}" type="presParOf" srcId="{35F0760A-3A65-F74A-B792-75BC67137445}" destId="{5D3094C1-0218-0F46-A59B-1FFE30591B41}" srcOrd="1" destOrd="0" presId="urn:microsoft.com/office/officeart/2005/8/layout/vList5"/>
    <dgm:cxn modelId="{1453A619-6BEE-D547-956E-130145E252BE}" type="presParOf" srcId="{35F0760A-3A65-F74A-B792-75BC67137445}" destId="{21643496-E33E-3D44-B5C9-D2C38F823ED0}" srcOrd="2" destOrd="0" presId="urn:microsoft.com/office/officeart/2005/8/layout/vList5"/>
    <dgm:cxn modelId="{CEAAC2A5-AE65-9848-8AA1-DCFD23BFAF02}" type="presParOf" srcId="{21643496-E33E-3D44-B5C9-D2C38F823ED0}" destId="{CCE2E403-51DE-204C-886C-B475A35B52D1}" srcOrd="0" destOrd="0" presId="urn:microsoft.com/office/officeart/2005/8/layout/vList5"/>
    <dgm:cxn modelId="{2AFC480A-1D3C-5A4F-83BA-81F506D524B6}" type="presParOf" srcId="{21643496-E33E-3D44-B5C9-D2C38F823ED0}" destId="{1590279D-8ABC-A14B-8B9A-E4EC0FD13B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3CC5-459D-417F-956E-B991556636F2}">
      <dsp:nvSpPr>
        <dsp:cNvPr id="0" name=""/>
        <dsp:cNvSpPr/>
      </dsp:nvSpPr>
      <dsp:spPr>
        <a:xfrm>
          <a:off x="361216" y="3901"/>
          <a:ext cx="4212032" cy="51790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Clear goals </a:t>
          </a:r>
          <a:endParaRPr lang="en-US" sz="1600" kern="1200" dirty="0">
            <a:latin typeface="+mj-lt"/>
            <a:ea typeface="+mn-ea"/>
            <a:cs typeface="+mn-cs"/>
          </a:endParaRPr>
        </a:p>
      </dsp:txBody>
      <dsp:txXfrm>
        <a:off x="376385" y="19070"/>
        <a:ext cx="4181694" cy="487566"/>
      </dsp:txXfrm>
    </dsp:sp>
    <dsp:sp modelId="{56AA2C2A-F473-4413-BC43-9DDE6E21BFC7}">
      <dsp:nvSpPr>
        <dsp:cNvPr id="0" name=""/>
        <dsp:cNvSpPr/>
      </dsp:nvSpPr>
      <dsp:spPr>
        <a:xfrm rot="5400000">
          <a:off x="2370125" y="534753"/>
          <a:ext cx="194214" cy="23305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315" y="554174"/>
        <a:ext cx="139834" cy="135950"/>
      </dsp:txXfrm>
    </dsp:sp>
    <dsp:sp modelId="{31314642-9603-470D-823E-53061B252AC8}">
      <dsp:nvSpPr>
        <dsp:cNvPr id="0" name=""/>
        <dsp:cNvSpPr/>
      </dsp:nvSpPr>
      <dsp:spPr>
        <a:xfrm>
          <a:off x="361216" y="780757"/>
          <a:ext cx="4212032" cy="517904"/>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Adequate preparation </a:t>
          </a:r>
          <a:endParaRPr lang="en-US" sz="1600" kern="1200" dirty="0">
            <a:latin typeface="+mj-lt"/>
            <a:ea typeface="+mn-ea"/>
            <a:cs typeface="+mn-cs"/>
          </a:endParaRPr>
        </a:p>
      </dsp:txBody>
      <dsp:txXfrm>
        <a:off x="376385" y="795926"/>
        <a:ext cx="4181694" cy="487566"/>
      </dsp:txXfrm>
    </dsp:sp>
    <dsp:sp modelId="{D3204754-10EB-4CA6-ACC0-D3C6BD411335}">
      <dsp:nvSpPr>
        <dsp:cNvPr id="0" name=""/>
        <dsp:cNvSpPr/>
      </dsp:nvSpPr>
      <dsp:spPr>
        <a:xfrm rot="5400000">
          <a:off x="2370125" y="1311609"/>
          <a:ext cx="194214" cy="23305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315" y="1331030"/>
        <a:ext cx="139834" cy="135950"/>
      </dsp:txXfrm>
    </dsp:sp>
    <dsp:sp modelId="{5E98F251-5BE0-489D-A327-FDB09BDD50CD}">
      <dsp:nvSpPr>
        <dsp:cNvPr id="0" name=""/>
        <dsp:cNvSpPr/>
      </dsp:nvSpPr>
      <dsp:spPr>
        <a:xfrm>
          <a:off x="361216" y="1557614"/>
          <a:ext cx="4212032" cy="517904"/>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Appropriate methods </a:t>
          </a:r>
          <a:endParaRPr lang="en-US" sz="1600" kern="1200" dirty="0">
            <a:latin typeface="+mj-lt"/>
            <a:ea typeface="+mn-ea"/>
            <a:cs typeface="+mn-cs"/>
          </a:endParaRPr>
        </a:p>
      </dsp:txBody>
      <dsp:txXfrm>
        <a:off x="376385" y="1572783"/>
        <a:ext cx="4181694" cy="487566"/>
      </dsp:txXfrm>
    </dsp:sp>
    <dsp:sp modelId="{28790A50-2356-4819-9D88-A67D66D2F683}">
      <dsp:nvSpPr>
        <dsp:cNvPr id="0" name=""/>
        <dsp:cNvSpPr/>
      </dsp:nvSpPr>
      <dsp:spPr>
        <a:xfrm rot="5400000">
          <a:off x="2370125" y="2088466"/>
          <a:ext cx="194214" cy="23305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315" y="2107887"/>
        <a:ext cx="139834" cy="135950"/>
      </dsp:txXfrm>
    </dsp:sp>
    <dsp:sp modelId="{FFD135F7-D29D-450B-858E-6EE9FE5FA703}">
      <dsp:nvSpPr>
        <dsp:cNvPr id="0" name=""/>
        <dsp:cNvSpPr/>
      </dsp:nvSpPr>
      <dsp:spPr>
        <a:xfrm>
          <a:off x="361216" y="2334470"/>
          <a:ext cx="4212032" cy="517904"/>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Significant results </a:t>
          </a:r>
          <a:endParaRPr lang="en-US" sz="1600" kern="1200" dirty="0">
            <a:latin typeface="+mj-lt"/>
            <a:ea typeface="+mn-ea"/>
            <a:cs typeface="+mn-cs"/>
          </a:endParaRPr>
        </a:p>
      </dsp:txBody>
      <dsp:txXfrm>
        <a:off x="376385" y="2349639"/>
        <a:ext cx="4181694" cy="487566"/>
      </dsp:txXfrm>
    </dsp:sp>
    <dsp:sp modelId="{ACCCBEA1-6BD4-4021-9ECB-97C2C62F57CE}">
      <dsp:nvSpPr>
        <dsp:cNvPr id="0" name=""/>
        <dsp:cNvSpPr/>
      </dsp:nvSpPr>
      <dsp:spPr>
        <a:xfrm rot="5400000">
          <a:off x="2370125" y="2865322"/>
          <a:ext cx="194214" cy="23305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315" y="2884743"/>
        <a:ext cx="139834" cy="135950"/>
      </dsp:txXfrm>
    </dsp:sp>
    <dsp:sp modelId="{9AD04580-5F58-4E33-A6E1-885B879DC4A9}">
      <dsp:nvSpPr>
        <dsp:cNvPr id="0" name=""/>
        <dsp:cNvSpPr/>
      </dsp:nvSpPr>
      <dsp:spPr>
        <a:xfrm>
          <a:off x="362293" y="3111327"/>
          <a:ext cx="4209878" cy="517904"/>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Effective communication </a:t>
          </a:r>
          <a:endParaRPr lang="en-US" sz="1600" kern="1200" dirty="0">
            <a:latin typeface="+mj-lt"/>
            <a:ea typeface="+mn-ea"/>
            <a:cs typeface="+mn-cs"/>
          </a:endParaRPr>
        </a:p>
      </dsp:txBody>
      <dsp:txXfrm>
        <a:off x="377462" y="3126496"/>
        <a:ext cx="4179540" cy="487566"/>
      </dsp:txXfrm>
    </dsp:sp>
    <dsp:sp modelId="{E42B9D52-C060-4B5F-9D79-A047BEEE19B9}">
      <dsp:nvSpPr>
        <dsp:cNvPr id="0" name=""/>
        <dsp:cNvSpPr/>
      </dsp:nvSpPr>
      <dsp:spPr>
        <a:xfrm rot="5400000">
          <a:off x="2370125" y="3642178"/>
          <a:ext cx="194214" cy="23305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315" y="3661599"/>
        <a:ext cx="139834" cy="135950"/>
      </dsp:txXfrm>
    </dsp:sp>
    <dsp:sp modelId="{AFF05C5F-9011-4BEE-9761-4A49AAAE36E1}">
      <dsp:nvSpPr>
        <dsp:cNvPr id="0" name=""/>
        <dsp:cNvSpPr/>
      </dsp:nvSpPr>
      <dsp:spPr>
        <a:xfrm>
          <a:off x="360242" y="3888183"/>
          <a:ext cx="4213980" cy="517904"/>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Reflective critique </a:t>
          </a:r>
          <a:endParaRPr lang="en-US" sz="1600" kern="1200" dirty="0">
            <a:latin typeface="+mj-lt"/>
            <a:ea typeface="+mn-ea"/>
            <a:cs typeface="+mn-cs"/>
          </a:endParaRPr>
        </a:p>
      </dsp:txBody>
      <dsp:txXfrm>
        <a:off x="375411" y="3903352"/>
        <a:ext cx="4183642" cy="4875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3B8CE-7640-B741-A62D-664DB6B3C65C}">
      <dsp:nvSpPr>
        <dsp:cNvPr id="0" name=""/>
        <dsp:cNvSpPr/>
      </dsp:nvSpPr>
      <dsp:spPr>
        <a:xfrm rot="5400000">
          <a:off x="5667835" y="-2120151"/>
          <a:ext cx="1397000" cy="5991845"/>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Brief electronic survey at end of each session </a:t>
          </a:r>
        </a:p>
        <a:p>
          <a:pPr marL="171450" lvl="1" indent="-171450" algn="l" defTabSz="800100">
            <a:lnSpc>
              <a:spcPct val="90000"/>
            </a:lnSpc>
            <a:spcBef>
              <a:spcPct val="0"/>
            </a:spcBef>
            <a:spcAft>
              <a:spcPct val="15000"/>
            </a:spcAft>
            <a:buChar char="•"/>
          </a:pPr>
          <a:r>
            <a:rPr lang="en-US" sz="1800" kern="1200" dirty="0"/>
            <a:t>Detailed survey at end of program</a:t>
          </a:r>
        </a:p>
        <a:p>
          <a:pPr marL="171450" lvl="1" indent="-171450" algn="l" defTabSz="800100">
            <a:lnSpc>
              <a:spcPct val="90000"/>
            </a:lnSpc>
            <a:spcBef>
              <a:spcPct val="0"/>
            </a:spcBef>
            <a:spcAft>
              <a:spcPct val="15000"/>
            </a:spcAft>
            <a:buChar char="•"/>
          </a:pPr>
          <a:r>
            <a:rPr lang="en-US" sz="1800" kern="1200" dirty="0"/>
            <a:t>360</a:t>
          </a:r>
          <a:r>
            <a:rPr lang="en-US" sz="1800" kern="1200" baseline="30000" dirty="0"/>
            <a:t>0 </a:t>
          </a:r>
          <a:r>
            <a:rPr lang="en-US" sz="1800" kern="1200" baseline="0" dirty="0"/>
            <a:t>pre- and post program</a:t>
          </a:r>
        </a:p>
        <a:p>
          <a:pPr marL="171450" lvl="1" indent="-171450" algn="l" defTabSz="800100">
            <a:lnSpc>
              <a:spcPct val="90000"/>
            </a:lnSpc>
            <a:spcBef>
              <a:spcPct val="0"/>
            </a:spcBef>
            <a:spcAft>
              <a:spcPct val="15000"/>
            </a:spcAft>
            <a:buChar char="•"/>
          </a:pPr>
          <a:r>
            <a:rPr lang="en-US" sz="1800" kern="1200" baseline="0" dirty="0"/>
            <a:t>Long term follow-up survey 12 months post program</a:t>
          </a:r>
        </a:p>
        <a:p>
          <a:pPr marL="171450" lvl="1" indent="-171450" algn="l" defTabSz="800100">
            <a:lnSpc>
              <a:spcPct val="90000"/>
            </a:lnSpc>
            <a:spcBef>
              <a:spcPct val="0"/>
            </a:spcBef>
            <a:spcAft>
              <a:spcPct val="15000"/>
            </a:spcAft>
            <a:buChar char="•"/>
          </a:pPr>
          <a:r>
            <a:rPr lang="en-US" sz="1800" kern="1200" baseline="0" dirty="0"/>
            <a:t>Completion of evaluation reminders</a:t>
          </a:r>
        </a:p>
      </dsp:txBody>
      <dsp:txXfrm rot="-5400000">
        <a:off x="3370413" y="245467"/>
        <a:ext cx="5923649" cy="1260608"/>
      </dsp:txXfrm>
    </dsp:sp>
    <dsp:sp modelId="{5E62F615-0A35-7947-9535-FA2B51D30D88}">
      <dsp:nvSpPr>
        <dsp:cNvPr id="0" name=""/>
        <dsp:cNvSpPr/>
      </dsp:nvSpPr>
      <dsp:spPr>
        <a:xfrm>
          <a:off x="0" y="2645"/>
          <a:ext cx="3370412" cy="17462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Data Collection</a:t>
          </a:r>
        </a:p>
      </dsp:txBody>
      <dsp:txXfrm>
        <a:off x="85245" y="87890"/>
        <a:ext cx="3199922" cy="1575760"/>
      </dsp:txXfrm>
    </dsp:sp>
    <dsp:sp modelId="{96579DFA-BBE8-A546-BA0B-008D47B42037}">
      <dsp:nvSpPr>
        <dsp:cNvPr id="0" name=""/>
        <dsp:cNvSpPr/>
      </dsp:nvSpPr>
      <dsp:spPr>
        <a:xfrm rot="5400000">
          <a:off x="5667835" y="-286589"/>
          <a:ext cx="1397000" cy="5991845"/>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Descriptive data analysis</a:t>
          </a:r>
        </a:p>
        <a:p>
          <a:pPr marL="171450" lvl="1" indent="-171450" algn="l" defTabSz="800100">
            <a:lnSpc>
              <a:spcPct val="90000"/>
            </a:lnSpc>
            <a:spcBef>
              <a:spcPct val="0"/>
            </a:spcBef>
            <a:spcAft>
              <a:spcPct val="15000"/>
            </a:spcAft>
            <a:buChar char="•"/>
          </a:pPr>
          <a:r>
            <a:rPr lang="en-US" sz="1800" kern="1200" dirty="0"/>
            <a:t>Qualitative and quantitative data analysis</a:t>
          </a:r>
        </a:p>
        <a:p>
          <a:pPr marL="171450" lvl="1" indent="-171450" algn="l" defTabSz="800100">
            <a:lnSpc>
              <a:spcPct val="90000"/>
            </a:lnSpc>
            <a:spcBef>
              <a:spcPct val="0"/>
            </a:spcBef>
            <a:spcAft>
              <a:spcPct val="15000"/>
            </a:spcAft>
            <a:buChar char="•"/>
          </a:pPr>
          <a:r>
            <a:rPr lang="en-US" sz="1800" kern="1200" dirty="0"/>
            <a:t>Statistical consultant if needed</a:t>
          </a:r>
        </a:p>
      </dsp:txBody>
      <dsp:txXfrm rot="-5400000">
        <a:off x="3370413" y="2079029"/>
        <a:ext cx="5923649" cy="1260608"/>
      </dsp:txXfrm>
    </dsp:sp>
    <dsp:sp modelId="{91EF6A81-FCD1-D74E-B0EB-D3823A50E61F}">
      <dsp:nvSpPr>
        <dsp:cNvPr id="0" name=""/>
        <dsp:cNvSpPr/>
      </dsp:nvSpPr>
      <dsp:spPr>
        <a:xfrm>
          <a:off x="0" y="1836208"/>
          <a:ext cx="3370412" cy="174625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Data Analysis</a:t>
          </a:r>
        </a:p>
      </dsp:txBody>
      <dsp:txXfrm>
        <a:off x="85245" y="1921453"/>
        <a:ext cx="3199922" cy="1575760"/>
      </dsp:txXfrm>
    </dsp:sp>
    <dsp:sp modelId="{F683FC5C-9FFA-F547-ADA1-7250AB03010B}">
      <dsp:nvSpPr>
        <dsp:cNvPr id="0" name=""/>
        <dsp:cNvSpPr/>
      </dsp:nvSpPr>
      <dsp:spPr>
        <a:xfrm rot="5400000">
          <a:off x="5667835" y="1546973"/>
          <a:ext cx="1397000" cy="5991845"/>
        </a:xfrm>
        <a:prstGeom prst="round2Same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Monthly evaluation results distributed to course faculty</a:t>
          </a:r>
        </a:p>
        <a:p>
          <a:pPr marL="228600" lvl="1" indent="-228600" algn="l" defTabSz="889000">
            <a:lnSpc>
              <a:spcPct val="90000"/>
            </a:lnSpc>
            <a:spcBef>
              <a:spcPct val="0"/>
            </a:spcBef>
            <a:spcAft>
              <a:spcPct val="15000"/>
            </a:spcAft>
            <a:buChar char="•"/>
          </a:pPr>
          <a:r>
            <a:rPr lang="en-US" sz="2000" kern="1200" dirty="0"/>
            <a:t>Summary evaluations to major stakeholders</a:t>
          </a:r>
        </a:p>
        <a:p>
          <a:pPr marL="228600" lvl="1" indent="-228600" algn="l" defTabSz="889000">
            <a:lnSpc>
              <a:spcPct val="90000"/>
            </a:lnSpc>
            <a:spcBef>
              <a:spcPct val="0"/>
            </a:spcBef>
            <a:spcAft>
              <a:spcPct val="15000"/>
            </a:spcAft>
            <a:buChar char="•"/>
          </a:pPr>
          <a:r>
            <a:rPr lang="en-US" sz="2000" kern="1200"/>
            <a:t>Peer-reviewed dissemnation </a:t>
          </a:r>
          <a:r>
            <a:rPr lang="en-US" sz="2000" kern="1200" dirty="0"/>
            <a:t>and publication</a:t>
          </a:r>
        </a:p>
      </dsp:txBody>
      <dsp:txXfrm rot="-5400000">
        <a:off x="3370413" y="3912591"/>
        <a:ext cx="5923649" cy="1260608"/>
      </dsp:txXfrm>
    </dsp:sp>
    <dsp:sp modelId="{58FDA217-BFB4-4C47-90AC-5AF0442E9971}">
      <dsp:nvSpPr>
        <dsp:cNvPr id="0" name=""/>
        <dsp:cNvSpPr/>
      </dsp:nvSpPr>
      <dsp:spPr>
        <a:xfrm>
          <a:off x="0" y="3669771"/>
          <a:ext cx="3370412" cy="174625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Reporting of Results</a:t>
          </a:r>
        </a:p>
      </dsp:txBody>
      <dsp:txXfrm>
        <a:off x="85245" y="3755016"/>
        <a:ext cx="3199922" cy="15757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DB641-E281-C840-8585-CDEC58920D04}">
      <dsp:nvSpPr>
        <dsp:cNvPr id="0" name=""/>
        <dsp:cNvSpPr/>
      </dsp:nvSpPr>
      <dsp:spPr>
        <a:xfrm rot="5400000">
          <a:off x="3717708" y="-218430"/>
          <a:ext cx="3928808" cy="5347870"/>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Demographic data</a:t>
          </a:r>
        </a:p>
        <a:p>
          <a:pPr marL="228600" lvl="1" indent="-228600" algn="l" defTabSz="1066800">
            <a:lnSpc>
              <a:spcPct val="90000"/>
            </a:lnSpc>
            <a:spcBef>
              <a:spcPct val="0"/>
            </a:spcBef>
            <a:spcAft>
              <a:spcPct val="15000"/>
            </a:spcAft>
            <a:buChar char="•"/>
          </a:pPr>
          <a:r>
            <a:rPr lang="en-US" sz="2400" kern="1200" dirty="0"/>
            <a:t>Voluntary participation in 360</a:t>
          </a:r>
          <a:r>
            <a:rPr lang="en-US" sz="2400" kern="1200" baseline="30000" dirty="0"/>
            <a:t>0</a:t>
          </a:r>
          <a:r>
            <a:rPr lang="en-US" sz="2400" kern="1200" dirty="0"/>
            <a:t> </a:t>
          </a:r>
        </a:p>
        <a:p>
          <a:pPr marL="228600" lvl="1" indent="-228600" algn="l" defTabSz="1066800">
            <a:lnSpc>
              <a:spcPct val="90000"/>
            </a:lnSpc>
            <a:spcBef>
              <a:spcPct val="0"/>
            </a:spcBef>
            <a:spcAft>
              <a:spcPct val="15000"/>
            </a:spcAft>
            <a:buChar char="•"/>
          </a:pPr>
          <a:r>
            <a:rPr lang="en-US" sz="2400" kern="1200" dirty="0"/>
            <a:t>Respondents confidentiality, aggregate data</a:t>
          </a:r>
        </a:p>
        <a:p>
          <a:pPr marL="228600" lvl="1" indent="-228600" algn="l" defTabSz="1066800">
            <a:lnSpc>
              <a:spcPct val="90000"/>
            </a:lnSpc>
            <a:spcBef>
              <a:spcPct val="0"/>
            </a:spcBef>
            <a:spcAft>
              <a:spcPct val="15000"/>
            </a:spcAft>
            <a:buChar char="•"/>
          </a:pPr>
          <a:r>
            <a:rPr lang="en-US" sz="2400" kern="1200" dirty="0"/>
            <a:t>IRB approval</a:t>
          </a:r>
        </a:p>
      </dsp:txBody>
      <dsp:txXfrm rot="-5400000">
        <a:off x="3008178" y="682889"/>
        <a:ext cx="5156081" cy="3545230"/>
      </dsp:txXfrm>
    </dsp:sp>
    <dsp:sp modelId="{E433CFB0-FFE5-9748-9FBB-6153FAC69C36}">
      <dsp:nvSpPr>
        <dsp:cNvPr id="0" name=""/>
        <dsp:cNvSpPr/>
      </dsp:nvSpPr>
      <dsp:spPr>
        <a:xfrm>
          <a:off x="0" y="0"/>
          <a:ext cx="3008177" cy="491101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Ethical Concerns</a:t>
          </a:r>
        </a:p>
      </dsp:txBody>
      <dsp:txXfrm>
        <a:off x="146847" y="146847"/>
        <a:ext cx="2714483" cy="4617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3CC5-459D-417F-956E-B991556636F2}">
      <dsp:nvSpPr>
        <dsp:cNvPr id="0" name=""/>
        <dsp:cNvSpPr/>
      </dsp:nvSpPr>
      <dsp:spPr>
        <a:xfrm>
          <a:off x="373345" y="3878"/>
          <a:ext cx="4187773" cy="514921"/>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Clear goals </a:t>
          </a:r>
          <a:endParaRPr lang="en-US" sz="1600" kern="1200" dirty="0">
            <a:latin typeface="+mj-lt"/>
            <a:ea typeface="+mn-ea"/>
            <a:cs typeface="+mn-cs"/>
          </a:endParaRPr>
        </a:p>
      </dsp:txBody>
      <dsp:txXfrm>
        <a:off x="388427" y="18960"/>
        <a:ext cx="4157609" cy="484757"/>
      </dsp:txXfrm>
    </dsp:sp>
    <dsp:sp modelId="{56AA2C2A-F473-4413-BC43-9DDE6E21BFC7}">
      <dsp:nvSpPr>
        <dsp:cNvPr id="0" name=""/>
        <dsp:cNvSpPr/>
      </dsp:nvSpPr>
      <dsp:spPr>
        <a:xfrm rot="5400000">
          <a:off x="2370684" y="531673"/>
          <a:ext cx="193095" cy="23171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718" y="550982"/>
        <a:ext cx="139028" cy="135167"/>
      </dsp:txXfrm>
    </dsp:sp>
    <dsp:sp modelId="{31314642-9603-470D-823E-53061B252AC8}">
      <dsp:nvSpPr>
        <dsp:cNvPr id="0" name=""/>
        <dsp:cNvSpPr/>
      </dsp:nvSpPr>
      <dsp:spPr>
        <a:xfrm>
          <a:off x="373345" y="776260"/>
          <a:ext cx="4187773" cy="514921"/>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Adequate preparation </a:t>
          </a:r>
          <a:endParaRPr lang="en-US" sz="1600" kern="1200" dirty="0">
            <a:latin typeface="+mj-lt"/>
            <a:ea typeface="+mn-ea"/>
            <a:cs typeface="+mn-cs"/>
          </a:endParaRPr>
        </a:p>
      </dsp:txBody>
      <dsp:txXfrm>
        <a:off x="388427" y="791342"/>
        <a:ext cx="4157609" cy="484757"/>
      </dsp:txXfrm>
    </dsp:sp>
    <dsp:sp modelId="{D3204754-10EB-4CA6-ACC0-D3C6BD411335}">
      <dsp:nvSpPr>
        <dsp:cNvPr id="0" name=""/>
        <dsp:cNvSpPr/>
      </dsp:nvSpPr>
      <dsp:spPr>
        <a:xfrm rot="5400000">
          <a:off x="2370684" y="1304055"/>
          <a:ext cx="193095" cy="23171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718" y="1323364"/>
        <a:ext cx="139028" cy="135167"/>
      </dsp:txXfrm>
    </dsp:sp>
    <dsp:sp modelId="{5E98F251-5BE0-489D-A327-FDB09BDD50CD}">
      <dsp:nvSpPr>
        <dsp:cNvPr id="0" name=""/>
        <dsp:cNvSpPr/>
      </dsp:nvSpPr>
      <dsp:spPr>
        <a:xfrm>
          <a:off x="373345" y="1548642"/>
          <a:ext cx="4187773" cy="514921"/>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Appropriate methods </a:t>
          </a:r>
          <a:endParaRPr lang="en-US" sz="1600" kern="1200" dirty="0">
            <a:latin typeface="+mj-lt"/>
            <a:ea typeface="+mn-ea"/>
            <a:cs typeface="+mn-cs"/>
          </a:endParaRPr>
        </a:p>
      </dsp:txBody>
      <dsp:txXfrm>
        <a:off x="388427" y="1563724"/>
        <a:ext cx="4157609" cy="484757"/>
      </dsp:txXfrm>
    </dsp:sp>
    <dsp:sp modelId="{28790A50-2356-4819-9D88-A67D66D2F683}">
      <dsp:nvSpPr>
        <dsp:cNvPr id="0" name=""/>
        <dsp:cNvSpPr/>
      </dsp:nvSpPr>
      <dsp:spPr>
        <a:xfrm rot="5400000">
          <a:off x="2370684" y="2076437"/>
          <a:ext cx="193095" cy="23171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718" y="2095746"/>
        <a:ext cx="139028" cy="135167"/>
      </dsp:txXfrm>
    </dsp:sp>
    <dsp:sp modelId="{FFD135F7-D29D-450B-858E-6EE9FE5FA703}">
      <dsp:nvSpPr>
        <dsp:cNvPr id="0" name=""/>
        <dsp:cNvSpPr/>
      </dsp:nvSpPr>
      <dsp:spPr>
        <a:xfrm>
          <a:off x="373345" y="2321024"/>
          <a:ext cx="4187773" cy="514921"/>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Significant results </a:t>
          </a:r>
          <a:endParaRPr lang="en-US" sz="1600" kern="1200" dirty="0">
            <a:latin typeface="+mj-lt"/>
            <a:ea typeface="+mn-ea"/>
            <a:cs typeface="+mn-cs"/>
          </a:endParaRPr>
        </a:p>
      </dsp:txBody>
      <dsp:txXfrm>
        <a:off x="388427" y="2336106"/>
        <a:ext cx="4157609" cy="484757"/>
      </dsp:txXfrm>
    </dsp:sp>
    <dsp:sp modelId="{ACCCBEA1-6BD4-4021-9ECB-97C2C62F57CE}">
      <dsp:nvSpPr>
        <dsp:cNvPr id="0" name=""/>
        <dsp:cNvSpPr/>
      </dsp:nvSpPr>
      <dsp:spPr>
        <a:xfrm rot="5400000">
          <a:off x="2370684" y="2848819"/>
          <a:ext cx="193095" cy="23171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718" y="2868128"/>
        <a:ext cx="139028" cy="135167"/>
      </dsp:txXfrm>
    </dsp:sp>
    <dsp:sp modelId="{9AD04580-5F58-4E33-A6E1-885B879DC4A9}">
      <dsp:nvSpPr>
        <dsp:cNvPr id="0" name=""/>
        <dsp:cNvSpPr/>
      </dsp:nvSpPr>
      <dsp:spPr>
        <a:xfrm>
          <a:off x="374417" y="3093406"/>
          <a:ext cx="4185630" cy="514921"/>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Effective communication </a:t>
          </a:r>
          <a:endParaRPr lang="en-US" sz="1600" kern="1200" dirty="0">
            <a:latin typeface="+mj-lt"/>
            <a:ea typeface="+mn-ea"/>
            <a:cs typeface="+mn-cs"/>
          </a:endParaRPr>
        </a:p>
      </dsp:txBody>
      <dsp:txXfrm>
        <a:off x="389499" y="3108488"/>
        <a:ext cx="4155466" cy="484757"/>
      </dsp:txXfrm>
    </dsp:sp>
    <dsp:sp modelId="{E42B9D52-C060-4B5F-9D79-A047BEEE19B9}">
      <dsp:nvSpPr>
        <dsp:cNvPr id="0" name=""/>
        <dsp:cNvSpPr/>
      </dsp:nvSpPr>
      <dsp:spPr>
        <a:xfrm rot="5400000">
          <a:off x="2370684" y="3621201"/>
          <a:ext cx="193095" cy="23171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7718" y="3640510"/>
        <a:ext cx="139028" cy="135167"/>
      </dsp:txXfrm>
    </dsp:sp>
    <dsp:sp modelId="{AFF05C5F-9011-4BEE-9761-4A49AAAE36E1}">
      <dsp:nvSpPr>
        <dsp:cNvPr id="0" name=""/>
        <dsp:cNvSpPr/>
      </dsp:nvSpPr>
      <dsp:spPr>
        <a:xfrm>
          <a:off x="372377" y="3865788"/>
          <a:ext cx="4189709" cy="514921"/>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Reflective critique </a:t>
          </a:r>
          <a:endParaRPr lang="en-US" sz="1600" kern="1200" dirty="0">
            <a:latin typeface="+mj-lt"/>
            <a:ea typeface="+mn-ea"/>
            <a:cs typeface="+mn-cs"/>
          </a:endParaRPr>
        </a:p>
      </dsp:txBody>
      <dsp:txXfrm>
        <a:off x="387459" y="3880870"/>
        <a:ext cx="4159545" cy="484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3CC5-459D-417F-956E-B991556636F2}">
      <dsp:nvSpPr>
        <dsp:cNvPr id="0" name=""/>
        <dsp:cNvSpPr/>
      </dsp:nvSpPr>
      <dsp:spPr>
        <a:xfrm>
          <a:off x="191397" y="4215"/>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Clear goals </a:t>
          </a:r>
        </a:p>
      </dsp:txBody>
      <dsp:txXfrm>
        <a:off x="207789" y="20607"/>
        <a:ext cx="4518886" cy="526881"/>
      </dsp:txXfrm>
    </dsp:sp>
    <dsp:sp modelId="{56AA2C2A-F473-4413-BC43-9DDE6E21BFC7}">
      <dsp:nvSpPr>
        <dsp:cNvPr id="0" name=""/>
        <dsp:cNvSpPr/>
      </dsp:nvSpPr>
      <dsp:spPr>
        <a:xfrm rot="5400000">
          <a:off x="2362295" y="577872"/>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598859"/>
        <a:ext cx="151109" cy="146912"/>
      </dsp:txXfrm>
    </dsp:sp>
    <dsp:sp modelId="{31314642-9603-470D-823E-53061B252AC8}">
      <dsp:nvSpPr>
        <dsp:cNvPr id="0" name=""/>
        <dsp:cNvSpPr/>
      </dsp:nvSpPr>
      <dsp:spPr>
        <a:xfrm>
          <a:off x="191397" y="843714"/>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Adequate preparation </a:t>
          </a:r>
        </a:p>
      </dsp:txBody>
      <dsp:txXfrm>
        <a:off x="207789" y="860106"/>
        <a:ext cx="4518886" cy="526881"/>
      </dsp:txXfrm>
    </dsp:sp>
    <dsp:sp modelId="{D3204754-10EB-4CA6-ACC0-D3C6BD411335}">
      <dsp:nvSpPr>
        <dsp:cNvPr id="0" name=""/>
        <dsp:cNvSpPr/>
      </dsp:nvSpPr>
      <dsp:spPr>
        <a:xfrm rot="5400000">
          <a:off x="2362295" y="1417371"/>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1438358"/>
        <a:ext cx="151109" cy="146912"/>
      </dsp:txXfrm>
    </dsp:sp>
    <dsp:sp modelId="{5E98F251-5BE0-489D-A327-FDB09BDD50CD}">
      <dsp:nvSpPr>
        <dsp:cNvPr id="0" name=""/>
        <dsp:cNvSpPr/>
      </dsp:nvSpPr>
      <dsp:spPr>
        <a:xfrm>
          <a:off x="191397" y="1683212"/>
          <a:ext cx="4551670" cy="559665"/>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Appropriate methods </a:t>
          </a:r>
        </a:p>
      </dsp:txBody>
      <dsp:txXfrm>
        <a:off x="207789" y="1699604"/>
        <a:ext cx="4518886" cy="526881"/>
      </dsp:txXfrm>
    </dsp:sp>
    <dsp:sp modelId="{28790A50-2356-4819-9D88-A67D66D2F683}">
      <dsp:nvSpPr>
        <dsp:cNvPr id="0" name=""/>
        <dsp:cNvSpPr/>
      </dsp:nvSpPr>
      <dsp:spPr>
        <a:xfrm rot="5400000">
          <a:off x="2362295" y="2256869"/>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2277856"/>
        <a:ext cx="151109" cy="146912"/>
      </dsp:txXfrm>
    </dsp:sp>
    <dsp:sp modelId="{FFD135F7-D29D-450B-858E-6EE9FE5FA703}">
      <dsp:nvSpPr>
        <dsp:cNvPr id="0" name=""/>
        <dsp:cNvSpPr/>
      </dsp:nvSpPr>
      <dsp:spPr>
        <a:xfrm>
          <a:off x="191397" y="2522710"/>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Significant results </a:t>
          </a:r>
        </a:p>
      </dsp:txBody>
      <dsp:txXfrm>
        <a:off x="207789" y="2539102"/>
        <a:ext cx="4518886" cy="526881"/>
      </dsp:txXfrm>
    </dsp:sp>
    <dsp:sp modelId="{ACCCBEA1-6BD4-4021-9ECB-97C2C62F57CE}">
      <dsp:nvSpPr>
        <dsp:cNvPr id="0" name=""/>
        <dsp:cNvSpPr/>
      </dsp:nvSpPr>
      <dsp:spPr>
        <a:xfrm rot="5400000">
          <a:off x="2362295" y="3096368"/>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3117355"/>
        <a:ext cx="151109" cy="146912"/>
      </dsp:txXfrm>
    </dsp:sp>
    <dsp:sp modelId="{9AD04580-5F58-4E33-A6E1-885B879DC4A9}">
      <dsp:nvSpPr>
        <dsp:cNvPr id="0" name=""/>
        <dsp:cNvSpPr/>
      </dsp:nvSpPr>
      <dsp:spPr>
        <a:xfrm>
          <a:off x="192561" y="3362209"/>
          <a:ext cx="4549342"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Effective communication </a:t>
          </a:r>
        </a:p>
      </dsp:txBody>
      <dsp:txXfrm>
        <a:off x="208953" y="3378601"/>
        <a:ext cx="4516558" cy="526881"/>
      </dsp:txXfrm>
    </dsp:sp>
    <dsp:sp modelId="{E42B9D52-C060-4B5F-9D79-A047BEEE19B9}">
      <dsp:nvSpPr>
        <dsp:cNvPr id="0" name=""/>
        <dsp:cNvSpPr/>
      </dsp:nvSpPr>
      <dsp:spPr>
        <a:xfrm rot="5400000">
          <a:off x="2362295" y="3935866"/>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3956853"/>
        <a:ext cx="151109" cy="146912"/>
      </dsp:txXfrm>
    </dsp:sp>
    <dsp:sp modelId="{AFF05C5F-9011-4BEE-9761-4A49AAAE36E1}">
      <dsp:nvSpPr>
        <dsp:cNvPr id="0" name=""/>
        <dsp:cNvSpPr/>
      </dsp:nvSpPr>
      <dsp:spPr>
        <a:xfrm>
          <a:off x="190344" y="4201707"/>
          <a:ext cx="4553775"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Reflective critique </a:t>
          </a:r>
        </a:p>
      </dsp:txBody>
      <dsp:txXfrm>
        <a:off x="206736" y="4218099"/>
        <a:ext cx="4520991" cy="526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DF7B8-E279-45DD-B12D-8B69B384BC27}">
      <dsp:nvSpPr>
        <dsp:cNvPr id="0" name=""/>
        <dsp:cNvSpPr/>
      </dsp:nvSpPr>
      <dsp:spPr>
        <a:xfrm>
          <a:off x="3197" y="389794"/>
          <a:ext cx="1861025" cy="74441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Inputs</a:t>
          </a:r>
        </a:p>
      </dsp:txBody>
      <dsp:txXfrm>
        <a:off x="375402" y="389794"/>
        <a:ext cx="1116615" cy="744410"/>
      </dsp:txXfrm>
    </dsp:sp>
    <dsp:sp modelId="{416D878A-7D5D-4E61-84E4-B674F1D5EDF6}">
      <dsp:nvSpPr>
        <dsp:cNvPr id="0" name=""/>
        <dsp:cNvSpPr/>
      </dsp:nvSpPr>
      <dsp:spPr>
        <a:xfrm>
          <a:off x="1678120" y="389794"/>
          <a:ext cx="1861025" cy="74441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Activities</a:t>
          </a:r>
        </a:p>
      </dsp:txBody>
      <dsp:txXfrm>
        <a:off x="2050325" y="389794"/>
        <a:ext cx="1116615" cy="744410"/>
      </dsp:txXfrm>
    </dsp:sp>
    <dsp:sp modelId="{8B3D6D61-A85C-4BDD-9684-C24D392A941B}">
      <dsp:nvSpPr>
        <dsp:cNvPr id="0" name=""/>
        <dsp:cNvSpPr/>
      </dsp:nvSpPr>
      <dsp:spPr>
        <a:xfrm>
          <a:off x="3353043" y="389794"/>
          <a:ext cx="1861025" cy="74441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Outputs</a:t>
          </a:r>
        </a:p>
      </dsp:txBody>
      <dsp:txXfrm>
        <a:off x="3725248" y="389794"/>
        <a:ext cx="1116615" cy="744410"/>
      </dsp:txXfrm>
    </dsp:sp>
    <dsp:sp modelId="{EC670976-1335-42BF-A5B4-D159C139BB5B}">
      <dsp:nvSpPr>
        <dsp:cNvPr id="0" name=""/>
        <dsp:cNvSpPr/>
      </dsp:nvSpPr>
      <dsp:spPr>
        <a:xfrm>
          <a:off x="5027966" y="389794"/>
          <a:ext cx="1861025" cy="744410"/>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t>Outcomes</a:t>
          </a:r>
        </a:p>
      </dsp:txBody>
      <dsp:txXfrm>
        <a:off x="5400171" y="389794"/>
        <a:ext cx="1116615" cy="744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3CC5-459D-417F-956E-B991556636F2}">
      <dsp:nvSpPr>
        <dsp:cNvPr id="0" name=""/>
        <dsp:cNvSpPr/>
      </dsp:nvSpPr>
      <dsp:spPr>
        <a:xfrm>
          <a:off x="190046" y="4215"/>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Clear goals </a:t>
          </a:r>
          <a:endParaRPr lang="en-US" sz="1600" kern="1200" dirty="0">
            <a:latin typeface="+mj-lt"/>
            <a:ea typeface="+mn-ea"/>
            <a:cs typeface="+mn-cs"/>
          </a:endParaRPr>
        </a:p>
      </dsp:txBody>
      <dsp:txXfrm>
        <a:off x="206438" y="20607"/>
        <a:ext cx="4518886" cy="526881"/>
      </dsp:txXfrm>
    </dsp:sp>
    <dsp:sp modelId="{56AA2C2A-F473-4413-BC43-9DDE6E21BFC7}">
      <dsp:nvSpPr>
        <dsp:cNvPr id="0" name=""/>
        <dsp:cNvSpPr/>
      </dsp:nvSpPr>
      <dsp:spPr>
        <a:xfrm rot="5400000">
          <a:off x="2360944" y="577872"/>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0327" y="598859"/>
        <a:ext cx="151109" cy="146912"/>
      </dsp:txXfrm>
    </dsp:sp>
    <dsp:sp modelId="{31314642-9603-470D-823E-53061B252AC8}">
      <dsp:nvSpPr>
        <dsp:cNvPr id="0" name=""/>
        <dsp:cNvSpPr/>
      </dsp:nvSpPr>
      <dsp:spPr>
        <a:xfrm>
          <a:off x="190046" y="843714"/>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Adequate preparation </a:t>
          </a:r>
          <a:endParaRPr lang="en-US" sz="1600" kern="1200" dirty="0">
            <a:latin typeface="+mj-lt"/>
            <a:ea typeface="+mn-ea"/>
            <a:cs typeface="+mn-cs"/>
          </a:endParaRPr>
        </a:p>
      </dsp:txBody>
      <dsp:txXfrm>
        <a:off x="206438" y="860106"/>
        <a:ext cx="4518886" cy="526881"/>
      </dsp:txXfrm>
    </dsp:sp>
    <dsp:sp modelId="{D3204754-10EB-4CA6-ACC0-D3C6BD411335}">
      <dsp:nvSpPr>
        <dsp:cNvPr id="0" name=""/>
        <dsp:cNvSpPr/>
      </dsp:nvSpPr>
      <dsp:spPr>
        <a:xfrm rot="5400000">
          <a:off x="2360944" y="1417371"/>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0327" y="1438358"/>
        <a:ext cx="151109" cy="146912"/>
      </dsp:txXfrm>
    </dsp:sp>
    <dsp:sp modelId="{5E98F251-5BE0-489D-A327-FDB09BDD50CD}">
      <dsp:nvSpPr>
        <dsp:cNvPr id="0" name=""/>
        <dsp:cNvSpPr/>
      </dsp:nvSpPr>
      <dsp:spPr>
        <a:xfrm>
          <a:off x="190046" y="1683212"/>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Appropriate methods </a:t>
          </a:r>
          <a:endParaRPr lang="en-US" sz="1600" kern="1200" dirty="0">
            <a:latin typeface="+mj-lt"/>
            <a:ea typeface="+mn-ea"/>
            <a:cs typeface="+mn-cs"/>
          </a:endParaRPr>
        </a:p>
      </dsp:txBody>
      <dsp:txXfrm>
        <a:off x="206438" y="1699604"/>
        <a:ext cx="4518886" cy="526881"/>
      </dsp:txXfrm>
    </dsp:sp>
    <dsp:sp modelId="{28790A50-2356-4819-9D88-A67D66D2F683}">
      <dsp:nvSpPr>
        <dsp:cNvPr id="0" name=""/>
        <dsp:cNvSpPr/>
      </dsp:nvSpPr>
      <dsp:spPr>
        <a:xfrm rot="5400000">
          <a:off x="2360944" y="2256869"/>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0327" y="2277856"/>
        <a:ext cx="151109" cy="146912"/>
      </dsp:txXfrm>
    </dsp:sp>
    <dsp:sp modelId="{FFD135F7-D29D-450B-858E-6EE9FE5FA703}">
      <dsp:nvSpPr>
        <dsp:cNvPr id="0" name=""/>
        <dsp:cNvSpPr/>
      </dsp:nvSpPr>
      <dsp:spPr>
        <a:xfrm>
          <a:off x="190046" y="2522710"/>
          <a:ext cx="4551670" cy="559665"/>
        </a:xfrm>
        <a:prstGeom prst="roundRect">
          <a:avLst>
            <a:gd name="adj" fmla="val 10000"/>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Significant results </a:t>
          </a:r>
        </a:p>
      </dsp:txBody>
      <dsp:txXfrm>
        <a:off x="206438" y="2539102"/>
        <a:ext cx="4518886" cy="526881"/>
      </dsp:txXfrm>
    </dsp:sp>
    <dsp:sp modelId="{ACCCBEA1-6BD4-4021-9ECB-97C2C62F57CE}">
      <dsp:nvSpPr>
        <dsp:cNvPr id="0" name=""/>
        <dsp:cNvSpPr/>
      </dsp:nvSpPr>
      <dsp:spPr>
        <a:xfrm rot="5400000">
          <a:off x="2360944" y="3096368"/>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0327" y="3117355"/>
        <a:ext cx="151109" cy="146912"/>
      </dsp:txXfrm>
    </dsp:sp>
    <dsp:sp modelId="{9AD04580-5F58-4E33-A6E1-885B879DC4A9}">
      <dsp:nvSpPr>
        <dsp:cNvPr id="0" name=""/>
        <dsp:cNvSpPr/>
      </dsp:nvSpPr>
      <dsp:spPr>
        <a:xfrm>
          <a:off x="191210" y="3362209"/>
          <a:ext cx="4549342"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Effective communication </a:t>
          </a:r>
          <a:endParaRPr lang="en-US" sz="1600" kern="1200" dirty="0">
            <a:latin typeface="+mj-lt"/>
            <a:ea typeface="+mn-ea"/>
            <a:cs typeface="+mn-cs"/>
          </a:endParaRPr>
        </a:p>
      </dsp:txBody>
      <dsp:txXfrm>
        <a:off x="207602" y="3378601"/>
        <a:ext cx="4516558" cy="526881"/>
      </dsp:txXfrm>
    </dsp:sp>
    <dsp:sp modelId="{E42B9D52-C060-4B5F-9D79-A047BEEE19B9}">
      <dsp:nvSpPr>
        <dsp:cNvPr id="0" name=""/>
        <dsp:cNvSpPr/>
      </dsp:nvSpPr>
      <dsp:spPr>
        <a:xfrm rot="5400000">
          <a:off x="2360944" y="3935866"/>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0327" y="3956853"/>
        <a:ext cx="151109" cy="146912"/>
      </dsp:txXfrm>
    </dsp:sp>
    <dsp:sp modelId="{AFF05C5F-9011-4BEE-9761-4A49AAAE36E1}">
      <dsp:nvSpPr>
        <dsp:cNvPr id="0" name=""/>
        <dsp:cNvSpPr/>
      </dsp:nvSpPr>
      <dsp:spPr>
        <a:xfrm>
          <a:off x="188993" y="4201707"/>
          <a:ext cx="4553775"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Reflective critique </a:t>
          </a:r>
          <a:endParaRPr lang="en-US" sz="1600" kern="1200" dirty="0">
            <a:latin typeface="+mj-lt"/>
            <a:ea typeface="+mn-ea"/>
            <a:cs typeface="+mn-cs"/>
          </a:endParaRPr>
        </a:p>
      </dsp:txBody>
      <dsp:txXfrm>
        <a:off x="205385" y="4218099"/>
        <a:ext cx="4520991" cy="5268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3CC5-459D-417F-956E-B991556636F2}">
      <dsp:nvSpPr>
        <dsp:cNvPr id="0" name=""/>
        <dsp:cNvSpPr/>
      </dsp:nvSpPr>
      <dsp:spPr>
        <a:xfrm>
          <a:off x="191397" y="4215"/>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Clear goals </a:t>
          </a:r>
          <a:endParaRPr lang="en-US" sz="1600" kern="1200" dirty="0">
            <a:latin typeface="+mj-lt"/>
            <a:ea typeface="+mn-ea"/>
            <a:cs typeface="+mn-cs"/>
          </a:endParaRPr>
        </a:p>
      </dsp:txBody>
      <dsp:txXfrm>
        <a:off x="207789" y="20607"/>
        <a:ext cx="4518886" cy="526881"/>
      </dsp:txXfrm>
    </dsp:sp>
    <dsp:sp modelId="{56AA2C2A-F473-4413-BC43-9DDE6E21BFC7}">
      <dsp:nvSpPr>
        <dsp:cNvPr id="0" name=""/>
        <dsp:cNvSpPr/>
      </dsp:nvSpPr>
      <dsp:spPr>
        <a:xfrm rot="5400000">
          <a:off x="2362295" y="577872"/>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598859"/>
        <a:ext cx="151109" cy="146912"/>
      </dsp:txXfrm>
    </dsp:sp>
    <dsp:sp modelId="{31314642-9603-470D-823E-53061B252AC8}">
      <dsp:nvSpPr>
        <dsp:cNvPr id="0" name=""/>
        <dsp:cNvSpPr/>
      </dsp:nvSpPr>
      <dsp:spPr>
        <a:xfrm>
          <a:off x="191397" y="843714"/>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Adequate preparation </a:t>
          </a:r>
          <a:endParaRPr lang="en-US" sz="1600" kern="1200" dirty="0">
            <a:latin typeface="+mj-lt"/>
            <a:ea typeface="+mn-ea"/>
            <a:cs typeface="+mn-cs"/>
          </a:endParaRPr>
        </a:p>
      </dsp:txBody>
      <dsp:txXfrm>
        <a:off x="207789" y="860106"/>
        <a:ext cx="4518886" cy="526881"/>
      </dsp:txXfrm>
    </dsp:sp>
    <dsp:sp modelId="{D3204754-10EB-4CA6-ACC0-D3C6BD411335}">
      <dsp:nvSpPr>
        <dsp:cNvPr id="0" name=""/>
        <dsp:cNvSpPr/>
      </dsp:nvSpPr>
      <dsp:spPr>
        <a:xfrm rot="5400000">
          <a:off x="2362295" y="1417371"/>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1438358"/>
        <a:ext cx="151109" cy="146912"/>
      </dsp:txXfrm>
    </dsp:sp>
    <dsp:sp modelId="{5E98F251-5BE0-489D-A327-FDB09BDD50CD}">
      <dsp:nvSpPr>
        <dsp:cNvPr id="0" name=""/>
        <dsp:cNvSpPr/>
      </dsp:nvSpPr>
      <dsp:spPr>
        <a:xfrm>
          <a:off x="191397" y="1683212"/>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Appropriate methods </a:t>
          </a:r>
          <a:endParaRPr lang="en-US" sz="1600" kern="1200" dirty="0">
            <a:latin typeface="+mj-lt"/>
            <a:ea typeface="+mn-ea"/>
            <a:cs typeface="+mn-cs"/>
          </a:endParaRPr>
        </a:p>
      </dsp:txBody>
      <dsp:txXfrm>
        <a:off x="207789" y="1699604"/>
        <a:ext cx="4518886" cy="526881"/>
      </dsp:txXfrm>
    </dsp:sp>
    <dsp:sp modelId="{28790A50-2356-4819-9D88-A67D66D2F683}">
      <dsp:nvSpPr>
        <dsp:cNvPr id="0" name=""/>
        <dsp:cNvSpPr/>
      </dsp:nvSpPr>
      <dsp:spPr>
        <a:xfrm rot="5400000">
          <a:off x="2362295" y="2256869"/>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2277856"/>
        <a:ext cx="151109" cy="146912"/>
      </dsp:txXfrm>
    </dsp:sp>
    <dsp:sp modelId="{FFD135F7-D29D-450B-858E-6EE9FE5FA703}">
      <dsp:nvSpPr>
        <dsp:cNvPr id="0" name=""/>
        <dsp:cNvSpPr/>
      </dsp:nvSpPr>
      <dsp:spPr>
        <a:xfrm>
          <a:off x="191397" y="2522710"/>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Significant results </a:t>
          </a:r>
          <a:endParaRPr lang="en-US" sz="1600" kern="1200" dirty="0">
            <a:latin typeface="+mj-lt"/>
            <a:ea typeface="+mn-ea"/>
            <a:cs typeface="+mn-cs"/>
          </a:endParaRPr>
        </a:p>
      </dsp:txBody>
      <dsp:txXfrm>
        <a:off x="207789" y="2539102"/>
        <a:ext cx="4518886" cy="526881"/>
      </dsp:txXfrm>
    </dsp:sp>
    <dsp:sp modelId="{ACCCBEA1-6BD4-4021-9ECB-97C2C62F57CE}">
      <dsp:nvSpPr>
        <dsp:cNvPr id="0" name=""/>
        <dsp:cNvSpPr/>
      </dsp:nvSpPr>
      <dsp:spPr>
        <a:xfrm rot="5400000">
          <a:off x="2362295" y="3096368"/>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3117355"/>
        <a:ext cx="151109" cy="146912"/>
      </dsp:txXfrm>
    </dsp:sp>
    <dsp:sp modelId="{9AD04580-5F58-4E33-A6E1-885B879DC4A9}">
      <dsp:nvSpPr>
        <dsp:cNvPr id="0" name=""/>
        <dsp:cNvSpPr/>
      </dsp:nvSpPr>
      <dsp:spPr>
        <a:xfrm>
          <a:off x="192561" y="3362209"/>
          <a:ext cx="4549342" cy="559665"/>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Effective communication </a:t>
          </a:r>
          <a:endParaRPr lang="en-US" sz="1600" kern="1200" dirty="0">
            <a:latin typeface="+mj-lt"/>
            <a:ea typeface="+mn-ea"/>
            <a:cs typeface="+mn-cs"/>
          </a:endParaRPr>
        </a:p>
      </dsp:txBody>
      <dsp:txXfrm>
        <a:off x="208953" y="3378601"/>
        <a:ext cx="4516558" cy="526881"/>
      </dsp:txXfrm>
    </dsp:sp>
    <dsp:sp modelId="{E42B9D52-C060-4B5F-9D79-A047BEEE19B9}">
      <dsp:nvSpPr>
        <dsp:cNvPr id="0" name=""/>
        <dsp:cNvSpPr/>
      </dsp:nvSpPr>
      <dsp:spPr>
        <a:xfrm rot="5400000">
          <a:off x="2362295" y="3935866"/>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3956853"/>
        <a:ext cx="151109" cy="146912"/>
      </dsp:txXfrm>
    </dsp:sp>
    <dsp:sp modelId="{AFF05C5F-9011-4BEE-9761-4A49AAAE36E1}">
      <dsp:nvSpPr>
        <dsp:cNvPr id="0" name=""/>
        <dsp:cNvSpPr/>
      </dsp:nvSpPr>
      <dsp:spPr>
        <a:xfrm>
          <a:off x="190344" y="4201707"/>
          <a:ext cx="4553775"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Reflective critique </a:t>
          </a:r>
          <a:endParaRPr lang="en-US" sz="1600" kern="1200" dirty="0">
            <a:latin typeface="+mj-lt"/>
            <a:ea typeface="+mn-ea"/>
            <a:cs typeface="+mn-cs"/>
          </a:endParaRPr>
        </a:p>
      </dsp:txBody>
      <dsp:txXfrm>
        <a:off x="206736" y="4218099"/>
        <a:ext cx="4520991" cy="526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3CC5-459D-417F-956E-B991556636F2}">
      <dsp:nvSpPr>
        <dsp:cNvPr id="0" name=""/>
        <dsp:cNvSpPr/>
      </dsp:nvSpPr>
      <dsp:spPr>
        <a:xfrm>
          <a:off x="191397" y="4215"/>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Clear goals </a:t>
          </a:r>
          <a:endParaRPr lang="en-US" sz="1600" kern="1200" dirty="0">
            <a:latin typeface="+mj-lt"/>
            <a:ea typeface="+mn-ea"/>
            <a:cs typeface="+mn-cs"/>
          </a:endParaRPr>
        </a:p>
      </dsp:txBody>
      <dsp:txXfrm>
        <a:off x="207789" y="20607"/>
        <a:ext cx="4518886" cy="526881"/>
      </dsp:txXfrm>
    </dsp:sp>
    <dsp:sp modelId="{56AA2C2A-F473-4413-BC43-9DDE6E21BFC7}">
      <dsp:nvSpPr>
        <dsp:cNvPr id="0" name=""/>
        <dsp:cNvSpPr/>
      </dsp:nvSpPr>
      <dsp:spPr>
        <a:xfrm rot="5400000">
          <a:off x="2362295" y="577872"/>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598859"/>
        <a:ext cx="151109" cy="146912"/>
      </dsp:txXfrm>
    </dsp:sp>
    <dsp:sp modelId="{31314642-9603-470D-823E-53061B252AC8}">
      <dsp:nvSpPr>
        <dsp:cNvPr id="0" name=""/>
        <dsp:cNvSpPr/>
      </dsp:nvSpPr>
      <dsp:spPr>
        <a:xfrm>
          <a:off x="191397" y="843714"/>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Adequate preparation </a:t>
          </a:r>
          <a:endParaRPr lang="en-US" sz="1600" kern="1200" dirty="0">
            <a:latin typeface="+mj-lt"/>
            <a:ea typeface="+mn-ea"/>
            <a:cs typeface="+mn-cs"/>
          </a:endParaRPr>
        </a:p>
      </dsp:txBody>
      <dsp:txXfrm>
        <a:off x="207789" y="860106"/>
        <a:ext cx="4518886" cy="526881"/>
      </dsp:txXfrm>
    </dsp:sp>
    <dsp:sp modelId="{D3204754-10EB-4CA6-ACC0-D3C6BD411335}">
      <dsp:nvSpPr>
        <dsp:cNvPr id="0" name=""/>
        <dsp:cNvSpPr/>
      </dsp:nvSpPr>
      <dsp:spPr>
        <a:xfrm rot="5400000">
          <a:off x="2362295" y="1417371"/>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1438358"/>
        <a:ext cx="151109" cy="146912"/>
      </dsp:txXfrm>
    </dsp:sp>
    <dsp:sp modelId="{5E98F251-5BE0-489D-A327-FDB09BDD50CD}">
      <dsp:nvSpPr>
        <dsp:cNvPr id="0" name=""/>
        <dsp:cNvSpPr/>
      </dsp:nvSpPr>
      <dsp:spPr>
        <a:xfrm>
          <a:off x="191397" y="1683212"/>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ea typeface="+mn-ea"/>
              <a:cs typeface="+mn-cs"/>
            </a:rPr>
            <a:t>Appropriate methods </a:t>
          </a:r>
        </a:p>
      </dsp:txBody>
      <dsp:txXfrm>
        <a:off x="207789" y="1699604"/>
        <a:ext cx="4518886" cy="526881"/>
      </dsp:txXfrm>
    </dsp:sp>
    <dsp:sp modelId="{28790A50-2356-4819-9D88-A67D66D2F683}">
      <dsp:nvSpPr>
        <dsp:cNvPr id="0" name=""/>
        <dsp:cNvSpPr/>
      </dsp:nvSpPr>
      <dsp:spPr>
        <a:xfrm rot="5400000">
          <a:off x="2362295" y="2256869"/>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2277856"/>
        <a:ext cx="151109" cy="146912"/>
      </dsp:txXfrm>
    </dsp:sp>
    <dsp:sp modelId="{FFD135F7-D29D-450B-858E-6EE9FE5FA703}">
      <dsp:nvSpPr>
        <dsp:cNvPr id="0" name=""/>
        <dsp:cNvSpPr/>
      </dsp:nvSpPr>
      <dsp:spPr>
        <a:xfrm>
          <a:off x="191397" y="2522710"/>
          <a:ext cx="4551670"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Significant results </a:t>
          </a:r>
          <a:endParaRPr lang="en-US" sz="1600" kern="1200" dirty="0">
            <a:latin typeface="+mj-lt"/>
            <a:ea typeface="+mn-ea"/>
            <a:cs typeface="+mn-cs"/>
          </a:endParaRPr>
        </a:p>
      </dsp:txBody>
      <dsp:txXfrm>
        <a:off x="207789" y="2539102"/>
        <a:ext cx="4518886" cy="526881"/>
      </dsp:txXfrm>
    </dsp:sp>
    <dsp:sp modelId="{ACCCBEA1-6BD4-4021-9ECB-97C2C62F57CE}">
      <dsp:nvSpPr>
        <dsp:cNvPr id="0" name=""/>
        <dsp:cNvSpPr/>
      </dsp:nvSpPr>
      <dsp:spPr>
        <a:xfrm rot="5400000">
          <a:off x="2362295" y="3096368"/>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3117355"/>
        <a:ext cx="151109" cy="146912"/>
      </dsp:txXfrm>
    </dsp:sp>
    <dsp:sp modelId="{9AD04580-5F58-4E33-A6E1-885B879DC4A9}">
      <dsp:nvSpPr>
        <dsp:cNvPr id="0" name=""/>
        <dsp:cNvSpPr/>
      </dsp:nvSpPr>
      <dsp:spPr>
        <a:xfrm>
          <a:off x="192561" y="3362209"/>
          <a:ext cx="4549342" cy="559665"/>
        </a:xfrm>
        <a:prstGeom prst="roundRect">
          <a:avLst>
            <a:gd name="adj" fmla="val 10000"/>
          </a:avLst>
        </a:prstGeom>
        <a:solidFill>
          <a:schemeClr val="bg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Effective communication </a:t>
          </a:r>
          <a:endParaRPr lang="en-US" sz="1600" kern="1200" dirty="0">
            <a:latin typeface="+mj-lt"/>
            <a:ea typeface="+mn-ea"/>
            <a:cs typeface="+mn-cs"/>
          </a:endParaRPr>
        </a:p>
      </dsp:txBody>
      <dsp:txXfrm>
        <a:off x="208953" y="3378601"/>
        <a:ext cx="4516558" cy="526881"/>
      </dsp:txXfrm>
    </dsp:sp>
    <dsp:sp modelId="{E42B9D52-C060-4B5F-9D79-A047BEEE19B9}">
      <dsp:nvSpPr>
        <dsp:cNvPr id="0" name=""/>
        <dsp:cNvSpPr/>
      </dsp:nvSpPr>
      <dsp:spPr>
        <a:xfrm rot="5400000">
          <a:off x="2362295" y="3935866"/>
          <a:ext cx="209874" cy="2518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ysClr val="window" lastClr="FFFFFF"/>
            </a:solidFill>
            <a:latin typeface="+mj-lt"/>
            <a:ea typeface="+mn-ea"/>
            <a:cs typeface="+mn-cs"/>
          </a:endParaRPr>
        </a:p>
      </dsp:txBody>
      <dsp:txXfrm rot="-5400000">
        <a:off x="2391678" y="3956853"/>
        <a:ext cx="151109" cy="146912"/>
      </dsp:txXfrm>
    </dsp:sp>
    <dsp:sp modelId="{AFF05C5F-9011-4BEE-9761-4A49AAAE36E1}">
      <dsp:nvSpPr>
        <dsp:cNvPr id="0" name=""/>
        <dsp:cNvSpPr/>
      </dsp:nvSpPr>
      <dsp:spPr>
        <a:xfrm>
          <a:off x="190344" y="4201707"/>
          <a:ext cx="4553775" cy="559665"/>
        </a:xfrm>
        <a:prstGeom prst="roundRect">
          <a:avLst>
            <a:gd name="adj" fmla="val 10000"/>
          </a:avLst>
        </a:prstGeom>
        <a:solidFill>
          <a:schemeClr val="accent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mn-ea"/>
              <a:cs typeface="+mn-cs"/>
            </a:rPr>
            <a:t>Reflective critique </a:t>
          </a:r>
          <a:endParaRPr lang="en-US" sz="1600" kern="1200" dirty="0">
            <a:latin typeface="+mj-lt"/>
            <a:ea typeface="+mn-ea"/>
            <a:cs typeface="+mn-cs"/>
          </a:endParaRPr>
        </a:p>
      </dsp:txBody>
      <dsp:txXfrm>
        <a:off x="206736" y="4218099"/>
        <a:ext cx="4520991" cy="5268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3B8CE-7640-B741-A62D-664DB6B3C65C}">
      <dsp:nvSpPr>
        <dsp:cNvPr id="0" name=""/>
        <dsp:cNvSpPr/>
      </dsp:nvSpPr>
      <dsp:spPr>
        <a:xfrm rot="5400000">
          <a:off x="5507000" y="-2044464"/>
          <a:ext cx="1397000" cy="5840471"/>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Program Director(s)</a:t>
          </a:r>
        </a:p>
        <a:p>
          <a:pPr marL="171450" lvl="1" indent="-171450" algn="l" defTabSz="800100">
            <a:lnSpc>
              <a:spcPct val="90000"/>
            </a:lnSpc>
            <a:spcBef>
              <a:spcPct val="0"/>
            </a:spcBef>
            <a:spcAft>
              <a:spcPct val="15000"/>
            </a:spcAft>
            <a:buChar char="•"/>
          </a:pPr>
          <a:r>
            <a:rPr lang="en-US" sz="1800" kern="1200" dirty="0"/>
            <a:t>Course Faculty</a:t>
          </a:r>
        </a:p>
        <a:p>
          <a:pPr marL="171450" lvl="1" indent="-171450" algn="l" defTabSz="800100">
            <a:lnSpc>
              <a:spcPct val="90000"/>
            </a:lnSpc>
            <a:spcBef>
              <a:spcPct val="0"/>
            </a:spcBef>
            <a:spcAft>
              <a:spcPct val="15000"/>
            </a:spcAft>
            <a:buChar char="•"/>
          </a:pPr>
          <a:r>
            <a:rPr lang="en-US" sz="1800" kern="1200" dirty="0"/>
            <a:t>CME Office</a:t>
          </a:r>
        </a:p>
        <a:p>
          <a:pPr marL="171450" lvl="1" indent="-171450" algn="l" defTabSz="800100">
            <a:lnSpc>
              <a:spcPct val="90000"/>
            </a:lnSpc>
            <a:spcBef>
              <a:spcPct val="0"/>
            </a:spcBef>
            <a:spcAft>
              <a:spcPct val="15000"/>
            </a:spcAft>
            <a:buChar char="•"/>
          </a:pPr>
          <a:r>
            <a:rPr lang="en-US" sz="1800" kern="1200" dirty="0"/>
            <a:t>Dean</a:t>
          </a:r>
        </a:p>
        <a:p>
          <a:pPr marL="171450" lvl="1" indent="-171450" algn="l" defTabSz="800100">
            <a:lnSpc>
              <a:spcPct val="90000"/>
            </a:lnSpc>
            <a:spcBef>
              <a:spcPct val="0"/>
            </a:spcBef>
            <a:spcAft>
              <a:spcPct val="15000"/>
            </a:spcAft>
            <a:buChar char="•"/>
          </a:pPr>
          <a:r>
            <a:rPr lang="en-US" sz="1800" kern="1200" dirty="0"/>
            <a:t>Program participants and prospective participants </a:t>
          </a:r>
        </a:p>
      </dsp:txBody>
      <dsp:txXfrm rot="-5400000">
        <a:off x="3285265" y="245467"/>
        <a:ext cx="5772275" cy="1260608"/>
      </dsp:txXfrm>
    </dsp:sp>
    <dsp:sp modelId="{5E62F615-0A35-7947-9535-FA2B51D30D88}">
      <dsp:nvSpPr>
        <dsp:cNvPr id="0" name=""/>
        <dsp:cNvSpPr/>
      </dsp:nvSpPr>
      <dsp:spPr>
        <a:xfrm>
          <a:off x="0" y="2645"/>
          <a:ext cx="3285264" cy="17462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Users</a:t>
          </a:r>
        </a:p>
      </dsp:txBody>
      <dsp:txXfrm>
        <a:off x="85245" y="87890"/>
        <a:ext cx="3114774" cy="1575760"/>
      </dsp:txXfrm>
    </dsp:sp>
    <dsp:sp modelId="{96579DFA-BBE8-A546-BA0B-008D47B42037}">
      <dsp:nvSpPr>
        <dsp:cNvPr id="0" name=""/>
        <dsp:cNvSpPr/>
      </dsp:nvSpPr>
      <dsp:spPr>
        <a:xfrm rot="5400000">
          <a:off x="5507000" y="-210902"/>
          <a:ext cx="1397000" cy="5840471"/>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Formative information to guide program improvement</a:t>
          </a:r>
        </a:p>
        <a:p>
          <a:pPr marL="171450" lvl="1" indent="-171450" algn="l" defTabSz="844550">
            <a:lnSpc>
              <a:spcPct val="90000"/>
            </a:lnSpc>
            <a:spcBef>
              <a:spcPct val="0"/>
            </a:spcBef>
            <a:spcAft>
              <a:spcPct val="15000"/>
            </a:spcAft>
            <a:buChar char="•"/>
          </a:pPr>
          <a:r>
            <a:rPr lang="en-US" sz="1900" kern="1200" dirty="0"/>
            <a:t>Summative evaluation for CME Office, Dean (ROI)</a:t>
          </a:r>
        </a:p>
        <a:p>
          <a:pPr marL="171450" lvl="1" indent="-171450" algn="l" defTabSz="844550">
            <a:lnSpc>
              <a:spcPct val="90000"/>
            </a:lnSpc>
            <a:spcBef>
              <a:spcPct val="0"/>
            </a:spcBef>
            <a:spcAft>
              <a:spcPct val="15000"/>
            </a:spcAft>
            <a:buChar char="•"/>
          </a:pPr>
          <a:r>
            <a:rPr lang="en-US" sz="1900" kern="1200" dirty="0"/>
            <a:t>Dissemination and scholarship </a:t>
          </a:r>
        </a:p>
      </dsp:txBody>
      <dsp:txXfrm rot="-5400000">
        <a:off x="3285265" y="2079029"/>
        <a:ext cx="5772275" cy="1260608"/>
      </dsp:txXfrm>
    </dsp:sp>
    <dsp:sp modelId="{91EF6A81-FCD1-D74E-B0EB-D3823A50E61F}">
      <dsp:nvSpPr>
        <dsp:cNvPr id="0" name=""/>
        <dsp:cNvSpPr/>
      </dsp:nvSpPr>
      <dsp:spPr>
        <a:xfrm>
          <a:off x="0" y="1836208"/>
          <a:ext cx="3285264" cy="174625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Uses</a:t>
          </a:r>
        </a:p>
      </dsp:txBody>
      <dsp:txXfrm>
        <a:off x="85245" y="1921453"/>
        <a:ext cx="3114774" cy="1575760"/>
      </dsp:txXfrm>
    </dsp:sp>
    <dsp:sp modelId="{F683FC5C-9FFA-F547-ADA1-7250AB03010B}">
      <dsp:nvSpPr>
        <dsp:cNvPr id="0" name=""/>
        <dsp:cNvSpPr/>
      </dsp:nvSpPr>
      <dsp:spPr>
        <a:xfrm rot="5400000">
          <a:off x="5507000" y="1622660"/>
          <a:ext cx="1397000" cy="5840471"/>
        </a:xfrm>
        <a:prstGeom prst="round2SameRect">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External and internal resources for evaluation development, administration, and collation</a:t>
          </a:r>
        </a:p>
      </dsp:txBody>
      <dsp:txXfrm rot="-5400000">
        <a:off x="3285265" y="3912591"/>
        <a:ext cx="5772275" cy="1260608"/>
      </dsp:txXfrm>
    </dsp:sp>
    <dsp:sp modelId="{58FDA217-BFB4-4C47-90AC-5AF0442E9971}">
      <dsp:nvSpPr>
        <dsp:cNvPr id="0" name=""/>
        <dsp:cNvSpPr/>
      </dsp:nvSpPr>
      <dsp:spPr>
        <a:xfrm>
          <a:off x="0" y="3669771"/>
          <a:ext cx="3285264" cy="174625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Resources</a:t>
          </a:r>
        </a:p>
      </dsp:txBody>
      <dsp:txXfrm>
        <a:off x="85245" y="3755016"/>
        <a:ext cx="3114774" cy="1575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3B8CE-7640-B741-A62D-664DB6B3C65C}">
      <dsp:nvSpPr>
        <dsp:cNvPr id="0" name=""/>
        <dsp:cNvSpPr/>
      </dsp:nvSpPr>
      <dsp:spPr>
        <a:xfrm rot="5400000">
          <a:off x="5615486" y="-1857205"/>
          <a:ext cx="2015142" cy="6233465"/>
        </a:xfrm>
        <a:prstGeom prst="round2Same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Demographic questions, # participants</a:t>
          </a:r>
        </a:p>
        <a:p>
          <a:pPr marL="171450" lvl="1" indent="-171450" algn="l" defTabSz="711200">
            <a:lnSpc>
              <a:spcPct val="90000"/>
            </a:lnSpc>
            <a:spcBef>
              <a:spcPct val="0"/>
            </a:spcBef>
            <a:spcAft>
              <a:spcPct val="15000"/>
            </a:spcAft>
            <a:buChar char="•"/>
          </a:pPr>
          <a:r>
            <a:rPr lang="en-US" sz="1600" kern="1200" dirty="0"/>
            <a:t>Program components and facilitators rated by participants</a:t>
          </a:r>
        </a:p>
        <a:p>
          <a:pPr marL="171450" lvl="1" indent="-171450" algn="l" defTabSz="711200">
            <a:lnSpc>
              <a:spcPct val="90000"/>
            </a:lnSpc>
            <a:spcBef>
              <a:spcPct val="0"/>
            </a:spcBef>
            <a:spcAft>
              <a:spcPct val="15000"/>
            </a:spcAft>
            <a:buChar char="•"/>
          </a:pPr>
          <a:r>
            <a:rPr lang="en-US" sz="1600" kern="1200" dirty="0"/>
            <a:t>Program’s strengths and weaknesses rated by participants</a:t>
          </a:r>
        </a:p>
        <a:p>
          <a:pPr marL="171450" lvl="1" indent="-171450" algn="l" defTabSz="711200">
            <a:lnSpc>
              <a:spcPct val="90000"/>
            </a:lnSpc>
            <a:spcBef>
              <a:spcPct val="0"/>
            </a:spcBef>
            <a:spcAft>
              <a:spcPct val="15000"/>
            </a:spcAft>
            <a:buChar char="•"/>
          </a:pPr>
          <a:r>
            <a:rPr lang="en-US" sz="1600" kern="1200" dirty="0"/>
            <a:t>Self-assessment of gain in leadership knowledge and skills </a:t>
          </a:r>
        </a:p>
        <a:p>
          <a:pPr marL="171450" lvl="1" indent="-171450" algn="l" defTabSz="711200">
            <a:lnSpc>
              <a:spcPct val="90000"/>
            </a:lnSpc>
            <a:spcBef>
              <a:spcPct val="0"/>
            </a:spcBef>
            <a:spcAft>
              <a:spcPct val="15000"/>
            </a:spcAft>
            <a:buChar char="•"/>
          </a:pPr>
          <a:r>
            <a:rPr lang="en-US" sz="1600" kern="1200" dirty="0"/>
            <a:t>Demonstration of effective leadership behaviors in the workplace</a:t>
          </a:r>
        </a:p>
        <a:p>
          <a:pPr marL="171450" lvl="1" indent="-171450" algn="l" defTabSz="711200">
            <a:lnSpc>
              <a:spcPct val="90000"/>
            </a:lnSpc>
            <a:spcBef>
              <a:spcPct val="0"/>
            </a:spcBef>
            <a:spcAft>
              <a:spcPct val="15000"/>
            </a:spcAft>
            <a:buChar char="•"/>
          </a:pPr>
          <a:r>
            <a:rPr lang="en-US" sz="1600" kern="1200" dirty="0"/>
            <a:t>Completion and impact of experiential leadership project</a:t>
          </a:r>
        </a:p>
        <a:p>
          <a:pPr marL="171450" lvl="1" indent="-171450" algn="l" defTabSz="711200">
            <a:lnSpc>
              <a:spcPct val="90000"/>
            </a:lnSpc>
            <a:spcBef>
              <a:spcPct val="0"/>
            </a:spcBef>
            <a:spcAft>
              <a:spcPct val="15000"/>
            </a:spcAft>
            <a:buChar char="•"/>
          </a:pPr>
          <a:r>
            <a:rPr lang="en-US" sz="1600" kern="1200" dirty="0"/>
            <a:t>Long term program impact </a:t>
          </a:r>
          <a:r>
            <a:rPr lang="en-US" sz="1600" i="1" kern="1200" dirty="0"/>
            <a:t>e.g.</a:t>
          </a:r>
          <a:r>
            <a:rPr lang="en-US" sz="1600" kern="1200" dirty="0"/>
            <a:t> senior leadership positions </a:t>
          </a:r>
        </a:p>
      </dsp:txBody>
      <dsp:txXfrm rot="-5400000">
        <a:off x="3506325" y="350327"/>
        <a:ext cx="6135094" cy="1818400"/>
      </dsp:txXfrm>
    </dsp:sp>
    <dsp:sp modelId="{5E62F615-0A35-7947-9535-FA2B51D30D88}">
      <dsp:nvSpPr>
        <dsp:cNvPr id="0" name=""/>
        <dsp:cNvSpPr/>
      </dsp:nvSpPr>
      <dsp:spPr>
        <a:xfrm>
          <a:off x="0" y="63"/>
          <a:ext cx="3506324" cy="2518927"/>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Evaluation Questions</a:t>
          </a:r>
        </a:p>
      </dsp:txBody>
      <dsp:txXfrm>
        <a:off x="122964" y="123027"/>
        <a:ext cx="3260396" cy="2272999"/>
      </dsp:txXfrm>
    </dsp:sp>
    <dsp:sp modelId="{1590279D-8ABC-A14B-8B9A-E4EC0FD13BAD}">
      <dsp:nvSpPr>
        <dsp:cNvPr id="0" name=""/>
        <dsp:cNvSpPr/>
      </dsp:nvSpPr>
      <dsp:spPr>
        <a:xfrm rot="5400000">
          <a:off x="5615486" y="787668"/>
          <a:ext cx="2015142" cy="6233465"/>
        </a:xfrm>
        <a:prstGeom prst="round2SameRect">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Survey of participants</a:t>
          </a:r>
        </a:p>
        <a:p>
          <a:pPr marL="171450" lvl="1" indent="-171450" algn="l" defTabSz="711200">
            <a:lnSpc>
              <a:spcPct val="90000"/>
            </a:lnSpc>
            <a:spcBef>
              <a:spcPct val="0"/>
            </a:spcBef>
            <a:spcAft>
              <a:spcPct val="15000"/>
            </a:spcAft>
            <a:buChar char="•"/>
          </a:pPr>
          <a:r>
            <a:rPr lang="en-US" sz="1600" kern="1200" dirty="0"/>
            <a:t>360</a:t>
          </a:r>
          <a:r>
            <a:rPr lang="en-US" sz="1600" kern="1200" baseline="30000" dirty="0"/>
            <a:t>0 </a:t>
          </a:r>
          <a:r>
            <a:rPr lang="en-US" sz="1600" kern="1200" baseline="0" dirty="0"/>
            <a:t>evaluation of leadership behaviors</a:t>
          </a:r>
        </a:p>
        <a:p>
          <a:pPr marL="171450" lvl="1" indent="-171450" algn="l" defTabSz="711200">
            <a:lnSpc>
              <a:spcPct val="90000"/>
            </a:lnSpc>
            <a:spcBef>
              <a:spcPct val="0"/>
            </a:spcBef>
            <a:spcAft>
              <a:spcPct val="15000"/>
            </a:spcAft>
            <a:buChar char="•"/>
          </a:pPr>
          <a:r>
            <a:rPr lang="en-US" sz="1600" kern="1200" baseline="0" dirty="0"/>
            <a:t>Topics, impact, ROI of leadership projects</a:t>
          </a:r>
        </a:p>
        <a:p>
          <a:pPr marL="171450" lvl="1" indent="-171450" algn="l" defTabSz="711200">
            <a:lnSpc>
              <a:spcPct val="90000"/>
            </a:lnSpc>
            <a:spcBef>
              <a:spcPct val="0"/>
            </a:spcBef>
            <a:spcAft>
              <a:spcPct val="15000"/>
            </a:spcAft>
            <a:buChar char="•"/>
          </a:pPr>
          <a:r>
            <a:rPr lang="en-US" sz="1600" kern="1200" baseline="0" dirty="0"/>
            <a:t>Long-term survey of participants of perceived impact of program, leadership career path/ achievements </a:t>
          </a:r>
        </a:p>
      </dsp:txBody>
      <dsp:txXfrm rot="-5400000">
        <a:off x="3506325" y="2995201"/>
        <a:ext cx="6135094" cy="1818400"/>
      </dsp:txXfrm>
    </dsp:sp>
    <dsp:sp modelId="{CCE2E403-51DE-204C-886C-B475A35B52D1}">
      <dsp:nvSpPr>
        <dsp:cNvPr id="0" name=""/>
        <dsp:cNvSpPr/>
      </dsp:nvSpPr>
      <dsp:spPr>
        <a:xfrm>
          <a:off x="0" y="2644937"/>
          <a:ext cx="3506324" cy="2518927"/>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dirty="0"/>
            <a:t>Evaluation Methods and Instruments</a:t>
          </a:r>
        </a:p>
      </dsp:txBody>
      <dsp:txXfrm>
        <a:off x="122964" y="2767901"/>
        <a:ext cx="3260396" cy="22729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A3096-54E4-404F-A9FE-443AEB04415C}"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2EC7C-CF2A-414C-92DD-FAA2E1058612}" type="slidenum">
              <a:rPr lang="en-US" smtClean="0"/>
              <a:t>‹#›</a:t>
            </a:fld>
            <a:endParaRPr lang="en-US"/>
          </a:p>
        </p:txBody>
      </p:sp>
    </p:spTree>
    <p:extLst>
      <p:ext uri="{BB962C8B-B14F-4D97-AF65-F5344CB8AC3E}">
        <p14:creationId xmlns:p14="http://schemas.microsoft.com/office/powerpoint/2010/main" val="252574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48.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9.xml.rels><?xml version="1.0" encoding="UTF-8" standalone="yes"?>
<Relationships xmlns="http://schemas.openxmlformats.org/package/2006/relationships"><Relationship Id="rId3" Type="http://schemas.openxmlformats.org/officeDocument/2006/relationships/slide" Target="../slides/slide49.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0.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50.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5"/>
          </p:nvPr>
        </p:nvSpPr>
        <p:spPr/>
        <p:txBody>
          <a:bodyPr/>
          <a:lstStyle/>
          <a:p>
            <a:fld id="{30B2EC7C-CF2A-414C-92DD-FAA2E1058612}" type="slidenum">
              <a:rPr lang="en-US" smtClean="0"/>
              <a:t>1</a:t>
            </a:fld>
            <a:endParaRPr lang="en-US"/>
          </a:p>
        </p:txBody>
      </p:sp>
    </p:spTree>
    <p:extLst>
      <p:ext uri="{BB962C8B-B14F-4D97-AF65-F5344CB8AC3E}">
        <p14:creationId xmlns:p14="http://schemas.microsoft.com/office/powerpoint/2010/main" val="56594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10</a:t>
            </a:fld>
            <a:endParaRPr lang="en-US"/>
          </a:p>
        </p:txBody>
      </p:sp>
    </p:spTree>
    <p:extLst>
      <p:ext uri="{BB962C8B-B14F-4D97-AF65-F5344CB8AC3E}">
        <p14:creationId xmlns:p14="http://schemas.microsoft.com/office/powerpoint/2010/main" val="215504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Kim: I like the WHAT and HOW components of this image I found on Bing…but of course I don’t like the TYPO in “Kirkpatrick” – I can make a joke about that…</a:t>
            </a:r>
          </a:p>
        </p:txBody>
      </p:sp>
      <p:sp>
        <p:nvSpPr>
          <p:cNvPr id="4" name="Slide Number Placeholder 3"/>
          <p:cNvSpPr>
            <a:spLocks noGrp="1"/>
          </p:cNvSpPr>
          <p:nvPr>
            <p:ph type="sldNum" sz="quarter" idx="10"/>
          </p:nvPr>
        </p:nvSpPr>
        <p:spPr/>
        <p:txBody>
          <a:bodyPr/>
          <a:lstStyle/>
          <a:p>
            <a:fld id="{30B2EC7C-CF2A-414C-92DD-FAA2E1058612}" type="slidenum">
              <a:rPr lang="en-US" smtClean="0"/>
              <a:t>11</a:t>
            </a:fld>
            <a:endParaRPr lang="en-US" dirty="0"/>
          </a:p>
        </p:txBody>
      </p:sp>
    </p:spTree>
    <p:extLst>
      <p:ext uri="{BB962C8B-B14F-4D97-AF65-F5344CB8AC3E}">
        <p14:creationId xmlns:p14="http://schemas.microsoft.com/office/powerpoint/2010/main" val="149616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12</a:t>
            </a:fld>
            <a:endParaRPr lang="en-US"/>
          </a:p>
        </p:txBody>
      </p:sp>
    </p:spTree>
    <p:extLst>
      <p:ext uri="{BB962C8B-B14F-4D97-AF65-F5344CB8AC3E}">
        <p14:creationId xmlns:p14="http://schemas.microsoft.com/office/powerpoint/2010/main" val="977935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13</a:t>
            </a:fld>
            <a:endParaRPr lang="en-US"/>
          </a:p>
        </p:txBody>
      </p:sp>
    </p:spTree>
    <p:extLst>
      <p:ext uri="{BB962C8B-B14F-4D97-AF65-F5344CB8AC3E}">
        <p14:creationId xmlns:p14="http://schemas.microsoft.com/office/powerpoint/2010/main" val="2134718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a:spcBef>
                <a:spcPts val="0"/>
              </a:spcBef>
              <a:spcAft>
                <a:spcPts val="0"/>
              </a:spcAft>
            </a:pPr>
            <a:endParaRPr lang="en-US" sz="2800" b="0" i="0" dirty="0">
              <a:solidFill>
                <a:srgbClr val="30303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2C754D0E-DA99-434A-A184-0B261AFB4B35}" type="slidenum">
              <a:rPr lang="en-US" smtClean="0"/>
              <a:t>14</a:t>
            </a:fld>
            <a:endParaRPr lang="en-US"/>
          </a:p>
        </p:txBody>
      </p:sp>
    </p:spTree>
    <p:extLst>
      <p:ext uri="{BB962C8B-B14F-4D97-AF65-F5344CB8AC3E}">
        <p14:creationId xmlns:p14="http://schemas.microsoft.com/office/powerpoint/2010/main" val="199040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Stakeholders: decision makers, program sponsors, participants, program leaders, peers, evaluation and research community, etc</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EDC9AE-6BBA-49BD-B45D-75FCB78CD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9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2C754D0E-DA99-434A-A184-0B261AFB4B35}" type="slidenum">
              <a:rPr lang="en-US" smtClean="0"/>
              <a:t>16</a:t>
            </a:fld>
            <a:endParaRPr lang="en-US"/>
          </a:p>
        </p:txBody>
      </p:sp>
    </p:spTree>
    <p:extLst>
      <p:ext uri="{BB962C8B-B14F-4D97-AF65-F5344CB8AC3E}">
        <p14:creationId xmlns:p14="http://schemas.microsoft.com/office/powerpoint/2010/main" val="2067282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5"/>
          </p:nvPr>
        </p:nvSpPr>
        <p:spPr/>
        <p:txBody>
          <a:bodyPr/>
          <a:lstStyle/>
          <a:p>
            <a:fld id="{2C754D0E-DA99-434A-A184-0B261AFB4B35}" type="slidenum">
              <a:rPr lang="en-US" smtClean="0"/>
              <a:t>17</a:t>
            </a:fld>
            <a:endParaRPr lang="en-US"/>
          </a:p>
        </p:txBody>
      </p:sp>
    </p:spTree>
    <p:extLst>
      <p:ext uri="{BB962C8B-B14F-4D97-AF65-F5344CB8AC3E}">
        <p14:creationId xmlns:p14="http://schemas.microsoft.com/office/powerpoint/2010/main" val="1495859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18</a:t>
            </a:fld>
            <a:endParaRPr lang="en-US"/>
          </a:p>
        </p:txBody>
      </p:sp>
    </p:spTree>
    <p:extLst>
      <p:ext uri="{BB962C8B-B14F-4D97-AF65-F5344CB8AC3E}">
        <p14:creationId xmlns:p14="http://schemas.microsoft.com/office/powerpoint/2010/main" val="644911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0" i="0" dirty="0">
              <a:solidFill>
                <a:srgbClr val="333333"/>
              </a:solidFill>
              <a:effectLst/>
              <a:latin typeface="Georgia" panose="02040502050405020303" pitchFamily="18" charset="0"/>
            </a:endParaRPr>
          </a:p>
          <a:p>
            <a:r>
              <a:rPr lang="en-US" b="0" i="0" dirty="0">
                <a:solidFill>
                  <a:srgbClr val="333333"/>
                </a:solidFill>
                <a:effectLst/>
                <a:latin typeface="Georgia" panose="02040502050405020303" pitchFamily="18" charset="0"/>
              </a:rPr>
              <a:t>  </a:t>
            </a:r>
            <a:endParaRPr lang="en-US" dirty="0"/>
          </a:p>
        </p:txBody>
      </p:sp>
      <p:sp>
        <p:nvSpPr>
          <p:cNvPr id="4" name="Slide Number Placeholder 3"/>
          <p:cNvSpPr>
            <a:spLocks noGrp="1"/>
          </p:cNvSpPr>
          <p:nvPr>
            <p:ph type="sldNum" sz="quarter" idx="5"/>
          </p:nvPr>
        </p:nvSpPr>
        <p:spPr/>
        <p:txBody>
          <a:bodyPr/>
          <a:lstStyle/>
          <a:p>
            <a:fld id="{2C754D0E-DA99-434A-A184-0B261AFB4B35}" type="slidenum">
              <a:rPr lang="en-US" smtClean="0"/>
              <a:t>19</a:t>
            </a:fld>
            <a:endParaRPr lang="en-US"/>
          </a:p>
        </p:txBody>
      </p:sp>
    </p:spTree>
    <p:extLst>
      <p:ext uri="{BB962C8B-B14F-4D97-AF65-F5344CB8AC3E}">
        <p14:creationId xmlns:p14="http://schemas.microsoft.com/office/powerpoint/2010/main" val="245166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2</a:t>
            </a:fld>
            <a:endParaRPr lang="en-US"/>
          </a:p>
        </p:txBody>
      </p:sp>
    </p:spTree>
    <p:extLst>
      <p:ext uri="{BB962C8B-B14F-4D97-AF65-F5344CB8AC3E}">
        <p14:creationId xmlns:p14="http://schemas.microsoft.com/office/powerpoint/2010/main" val="272534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20</a:t>
            </a:fld>
            <a:endParaRPr lang="en-US"/>
          </a:p>
        </p:txBody>
      </p:sp>
    </p:spTree>
    <p:extLst>
      <p:ext uri="{BB962C8B-B14F-4D97-AF65-F5344CB8AC3E}">
        <p14:creationId xmlns:p14="http://schemas.microsoft.com/office/powerpoint/2010/main" val="175110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21</a:t>
            </a:fld>
            <a:endParaRPr lang="en-US"/>
          </a:p>
        </p:txBody>
      </p:sp>
    </p:spTree>
    <p:extLst>
      <p:ext uri="{BB962C8B-B14F-4D97-AF65-F5344CB8AC3E}">
        <p14:creationId xmlns:p14="http://schemas.microsoft.com/office/powerpoint/2010/main" val="31595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EDC9AE-6BBA-49BD-B45D-75FCB78CD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666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0B2EC7C-CF2A-414C-92DD-FAA2E10586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150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24</a:t>
            </a:fld>
            <a:endParaRPr lang="en-US"/>
          </a:p>
        </p:txBody>
      </p:sp>
    </p:spTree>
    <p:extLst>
      <p:ext uri="{BB962C8B-B14F-4D97-AF65-F5344CB8AC3E}">
        <p14:creationId xmlns:p14="http://schemas.microsoft.com/office/powerpoint/2010/main" val="1396630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25</a:t>
            </a:fld>
            <a:endParaRPr lang="en-US"/>
          </a:p>
        </p:txBody>
      </p:sp>
    </p:spTree>
    <p:extLst>
      <p:ext uri="{BB962C8B-B14F-4D97-AF65-F5344CB8AC3E}">
        <p14:creationId xmlns:p14="http://schemas.microsoft.com/office/powerpoint/2010/main" val="1495957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26</a:t>
            </a:fld>
            <a:endParaRPr lang="en-US"/>
          </a:p>
        </p:txBody>
      </p:sp>
    </p:spTree>
    <p:extLst>
      <p:ext uri="{BB962C8B-B14F-4D97-AF65-F5344CB8AC3E}">
        <p14:creationId xmlns:p14="http://schemas.microsoft.com/office/powerpoint/2010/main" val="1656067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Across journals and national conference peer review practices is a serious elevation in expectation of quality. </a:t>
            </a:r>
          </a:p>
          <a:p>
            <a:r>
              <a:rPr lang="en-US" dirty="0"/>
              <a:t>Move beyond a) descriptive and b) (dis)satisfied. </a:t>
            </a:r>
          </a:p>
          <a:p>
            <a:r>
              <a:rPr lang="en-US" dirty="0"/>
              <a:t>Looking for rich descriptions that fully grasp institutional context/setting.</a:t>
            </a:r>
          </a:p>
          <a:p>
            <a:r>
              <a:rPr lang="en-US" dirty="0"/>
              <a:t>Meaningful quant/qual trends with deeper connections and exploration/relations to +/-implications for practice.</a:t>
            </a:r>
          </a:p>
          <a:p>
            <a:r>
              <a:rPr lang="en-US" dirty="0"/>
              <a:t>Hallmarks of high quality are: prospective design, system evaluation methods, incorporation of theory</a:t>
            </a:r>
          </a:p>
        </p:txBody>
      </p:sp>
      <p:sp>
        <p:nvSpPr>
          <p:cNvPr id="4" name="Slide Number Placeholder 3"/>
          <p:cNvSpPr>
            <a:spLocks noGrp="1"/>
          </p:cNvSpPr>
          <p:nvPr>
            <p:ph type="sldNum" sz="quarter" idx="5"/>
          </p:nvPr>
        </p:nvSpPr>
        <p:spPr/>
        <p:txBody>
          <a:bodyPr/>
          <a:lstStyle/>
          <a:p>
            <a:fld id="{30B2EC7C-CF2A-414C-92DD-FAA2E1058612}" type="slidenum">
              <a:rPr lang="en-US" smtClean="0"/>
              <a:t>27</a:t>
            </a:fld>
            <a:endParaRPr lang="en-US" dirty="0"/>
          </a:p>
        </p:txBody>
      </p:sp>
    </p:spTree>
    <p:extLst>
      <p:ext uri="{BB962C8B-B14F-4D97-AF65-F5344CB8AC3E}">
        <p14:creationId xmlns:p14="http://schemas.microsoft.com/office/powerpoint/2010/main" val="1889827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err="1"/>
              <a:t>Nimmon</a:t>
            </a:r>
            <a:r>
              <a:rPr lang="en-US" dirty="0"/>
              <a:t>, 2016</a:t>
            </a:r>
          </a:p>
          <a:p>
            <a:r>
              <a:rPr lang="en-US" dirty="0"/>
              <a:t>Sullivan, 2011, Deconstructing Quality in Educational Research, JGME</a:t>
            </a:r>
          </a:p>
          <a:p>
            <a:r>
              <a:rPr lang="en-US" dirty="0"/>
              <a:t>Lay out framework used in methods and WHY it is appropriate.</a:t>
            </a:r>
          </a:p>
          <a:p>
            <a:r>
              <a:rPr lang="en-US" dirty="0"/>
              <a:t>After each finding-relate and explain the finding using the theory OR</a:t>
            </a:r>
          </a:p>
          <a:p>
            <a:r>
              <a:rPr lang="en-US" dirty="0"/>
              <a:t>Use the discussion section to summarize the explanation.</a:t>
            </a:r>
          </a:p>
          <a:p>
            <a:r>
              <a:rPr lang="en-US" dirty="0"/>
              <a:t>EXAMPLE: </a:t>
            </a:r>
          </a:p>
        </p:txBody>
      </p:sp>
      <p:sp>
        <p:nvSpPr>
          <p:cNvPr id="4" name="Slide Number Placeholder 3"/>
          <p:cNvSpPr>
            <a:spLocks noGrp="1"/>
          </p:cNvSpPr>
          <p:nvPr>
            <p:ph type="sldNum" sz="quarter" idx="5"/>
          </p:nvPr>
        </p:nvSpPr>
        <p:spPr/>
        <p:txBody>
          <a:bodyPr/>
          <a:lstStyle/>
          <a:p>
            <a:fld id="{30B2EC7C-CF2A-414C-92DD-FAA2E1058612}" type="slidenum">
              <a:rPr lang="en-US" smtClean="0"/>
              <a:t>28</a:t>
            </a:fld>
            <a:endParaRPr lang="en-US"/>
          </a:p>
        </p:txBody>
      </p:sp>
    </p:spTree>
    <p:extLst>
      <p:ext uri="{BB962C8B-B14F-4D97-AF65-F5344CB8AC3E}">
        <p14:creationId xmlns:p14="http://schemas.microsoft.com/office/powerpoint/2010/main" val="243809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Hunt down education specialists like EdD and PhD and Masters in your college or public health or education social/behavioral. Therein lie the experts on prog eval.</a:t>
            </a:r>
          </a:p>
          <a:p>
            <a:r>
              <a:rPr lang="en-US" dirty="0"/>
              <a:t>Particularly with design choice-data collection tool fie tuning-theory consultation. Authorship for them. Interdisciplinary.</a:t>
            </a:r>
          </a:p>
          <a:p>
            <a:r>
              <a:rPr lang="en-US" dirty="0"/>
              <a:t>NIH-R25 especially for ODI</a:t>
            </a:r>
          </a:p>
          <a:p>
            <a:r>
              <a:rPr lang="en-US" dirty="0"/>
              <a:t>HRSA</a:t>
            </a:r>
          </a:p>
          <a:p>
            <a:r>
              <a:rPr lang="en-US" dirty="0"/>
              <a:t>DOD</a:t>
            </a:r>
          </a:p>
          <a:p>
            <a:r>
              <a:rPr lang="en-US" dirty="0"/>
              <a:t>DOE</a:t>
            </a:r>
          </a:p>
          <a:p>
            <a:r>
              <a:rPr lang="en-US" dirty="0"/>
              <a:t>Internal school-or college—FOR deans/provosts on the call---work with FA/DI/COMMISION WOMEN to develop such competitive opportunities for funding </a:t>
            </a:r>
            <a:r>
              <a:rPr lang="en-US"/>
              <a:t>and showcasing.</a:t>
            </a:r>
            <a:endParaRPr lang="en-US" dirty="0"/>
          </a:p>
        </p:txBody>
      </p:sp>
      <p:sp>
        <p:nvSpPr>
          <p:cNvPr id="4" name="Slide Number Placeholder 3"/>
          <p:cNvSpPr>
            <a:spLocks noGrp="1"/>
          </p:cNvSpPr>
          <p:nvPr>
            <p:ph type="sldNum" sz="quarter" idx="5"/>
          </p:nvPr>
        </p:nvSpPr>
        <p:spPr/>
        <p:txBody>
          <a:bodyPr/>
          <a:lstStyle/>
          <a:p>
            <a:fld id="{30B2EC7C-CF2A-414C-92DD-FAA2E1058612}" type="slidenum">
              <a:rPr lang="en-US" smtClean="0"/>
              <a:t>29</a:t>
            </a:fld>
            <a:endParaRPr lang="en-US"/>
          </a:p>
        </p:txBody>
      </p:sp>
    </p:spTree>
    <p:extLst>
      <p:ext uri="{BB962C8B-B14F-4D97-AF65-F5344CB8AC3E}">
        <p14:creationId xmlns:p14="http://schemas.microsoft.com/office/powerpoint/2010/main" val="2810768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a:t>
            </a:fld>
            <a:endParaRPr lang="en-US"/>
          </a:p>
        </p:txBody>
      </p:sp>
    </p:spTree>
    <p:extLst>
      <p:ext uri="{BB962C8B-B14F-4D97-AF65-F5344CB8AC3E}">
        <p14:creationId xmlns:p14="http://schemas.microsoft.com/office/powerpoint/2010/main" val="324626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30</a:t>
            </a:fld>
            <a:endParaRPr lang="en-US"/>
          </a:p>
        </p:txBody>
      </p:sp>
    </p:spTree>
    <p:extLst>
      <p:ext uri="{BB962C8B-B14F-4D97-AF65-F5344CB8AC3E}">
        <p14:creationId xmlns:p14="http://schemas.microsoft.com/office/powerpoint/2010/main" val="1981168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31</a:t>
            </a:fld>
            <a:endParaRPr lang="en-US"/>
          </a:p>
        </p:txBody>
      </p:sp>
    </p:spTree>
    <p:extLst>
      <p:ext uri="{BB962C8B-B14F-4D97-AF65-F5344CB8AC3E}">
        <p14:creationId xmlns:p14="http://schemas.microsoft.com/office/powerpoint/2010/main" val="266529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32</a:t>
            </a:fld>
            <a:endParaRPr lang="en-US"/>
          </a:p>
        </p:txBody>
      </p:sp>
    </p:spTree>
    <p:extLst>
      <p:ext uri="{BB962C8B-B14F-4D97-AF65-F5344CB8AC3E}">
        <p14:creationId xmlns:p14="http://schemas.microsoft.com/office/powerpoint/2010/main" val="2161449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33</a:t>
            </a:fld>
            <a:endParaRPr lang="en-US"/>
          </a:p>
        </p:txBody>
      </p:sp>
    </p:spTree>
    <p:extLst>
      <p:ext uri="{BB962C8B-B14F-4D97-AF65-F5344CB8AC3E}">
        <p14:creationId xmlns:p14="http://schemas.microsoft.com/office/powerpoint/2010/main" val="2617838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34</a:t>
            </a:fld>
            <a:endParaRPr lang="en-US"/>
          </a:p>
        </p:txBody>
      </p:sp>
    </p:spTree>
    <p:extLst>
      <p:ext uri="{BB962C8B-B14F-4D97-AF65-F5344CB8AC3E}">
        <p14:creationId xmlns:p14="http://schemas.microsoft.com/office/powerpoint/2010/main" val="22310984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F4C74EB4-93CF-E04C-9314-F8DCE88E39A8}" type="slidenum">
              <a:rPr lang="en-US" smtClean="0"/>
              <a:t>35</a:t>
            </a:fld>
            <a:endParaRPr lang="en-US"/>
          </a:p>
        </p:txBody>
      </p:sp>
    </p:spTree>
    <p:extLst>
      <p:ext uri="{BB962C8B-B14F-4D97-AF65-F5344CB8AC3E}">
        <p14:creationId xmlns:p14="http://schemas.microsoft.com/office/powerpoint/2010/main" val="1505810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36</a:t>
            </a:fld>
            <a:endParaRPr lang="en-US"/>
          </a:p>
        </p:txBody>
      </p:sp>
    </p:spTree>
    <p:extLst>
      <p:ext uri="{BB962C8B-B14F-4D97-AF65-F5344CB8AC3E}">
        <p14:creationId xmlns:p14="http://schemas.microsoft.com/office/powerpoint/2010/main" val="1057818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37</a:t>
            </a:fld>
            <a:endParaRPr lang="en-US"/>
          </a:p>
        </p:txBody>
      </p:sp>
    </p:spTree>
    <p:extLst>
      <p:ext uri="{BB962C8B-B14F-4D97-AF65-F5344CB8AC3E}">
        <p14:creationId xmlns:p14="http://schemas.microsoft.com/office/powerpoint/2010/main" val="25073383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38</a:t>
            </a:fld>
            <a:endParaRPr lang="en-US"/>
          </a:p>
        </p:txBody>
      </p:sp>
    </p:spTree>
    <p:extLst>
      <p:ext uri="{BB962C8B-B14F-4D97-AF65-F5344CB8AC3E}">
        <p14:creationId xmlns:p14="http://schemas.microsoft.com/office/powerpoint/2010/main" val="19539548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39</a:t>
            </a:fld>
            <a:endParaRPr lang="en-US"/>
          </a:p>
        </p:txBody>
      </p:sp>
    </p:spTree>
    <p:extLst>
      <p:ext uri="{BB962C8B-B14F-4D97-AF65-F5344CB8AC3E}">
        <p14:creationId xmlns:p14="http://schemas.microsoft.com/office/powerpoint/2010/main" val="3146438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Your segment is 10 min</a:t>
            </a:r>
          </a:p>
        </p:txBody>
      </p:sp>
      <p:sp>
        <p:nvSpPr>
          <p:cNvPr id="4" name="Slide Number Placeholder 3"/>
          <p:cNvSpPr>
            <a:spLocks noGrp="1"/>
          </p:cNvSpPr>
          <p:nvPr>
            <p:ph type="sldNum" sz="quarter" idx="5"/>
          </p:nvPr>
        </p:nvSpPr>
        <p:spPr/>
        <p:txBody>
          <a:bodyPr/>
          <a:lstStyle/>
          <a:p>
            <a:fld id="{30B2EC7C-CF2A-414C-92DD-FAA2E1058612}" type="slidenum">
              <a:rPr lang="en-US" smtClean="0"/>
              <a:t>4</a:t>
            </a:fld>
            <a:endParaRPr lang="en-US" dirty="0"/>
          </a:p>
        </p:txBody>
      </p:sp>
    </p:spTree>
    <p:extLst>
      <p:ext uri="{BB962C8B-B14F-4D97-AF65-F5344CB8AC3E}">
        <p14:creationId xmlns:p14="http://schemas.microsoft.com/office/powerpoint/2010/main" val="2152954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4463C9A-B295-2043-BDE5-B4402A864D16}" type="slidenum">
              <a:rPr lang="en-US" smtClean="0"/>
              <a:t>40</a:t>
            </a:fld>
            <a:endParaRPr lang="en-US"/>
          </a:p>
        </p:txBody>
      </p:sp>
    </p:spTree>
    <p:extLst>
      <p:ext uri="{BB962C8B-B14F-4D97-AF65-F5344CB8AC3E}">
        <p14:creationId xmlns:p14="http://schemas.microsoft.com/office/powerpoint/2010/main" val="376096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41</a:t>
            </a:fld>
            <a:endParaRPr lang="en-US"/>
          </a:p>
        </p:txBody>
      </p:sp>
    </p:spTree>
    <p:extLst>
      <p:ext uri="{BB962C8B-B14F-4D97-AF65-F5344CB8AC3E}">
        <p14:creationId xmlns:p14="http://schemas.microsoft.com/office/powerpoint/2010/main" val="6716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B4463C9A-B295-2043-BDE5-B4402A864D16}" type="slidenum">
              <a:rPr lang="en-US" smtClean="0"/>
              <a:t>42</a:t>
            </a:fld>
            <a:endParaRPr lang="en-US"/>
          </a:p>
        </p:txBody>
      </p:sp>
    </p:spTree>
    <p:extLst>
      <p:ext uri="{BB962C8B-B14F-4D97-AF65-F5344CB8AC3E}">
        <p14:creationId xmlns:p14="http://schemas.microsoft.com/office/powerpoint/2010/main" val="1208574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43</a:t>
            </a:fld>
            <a:endParaRPr lang="en-US"/>
          </a:p>
        </p:txBody>
      </p:sp>
    </p:spTree>
    <p:extLst>
      <p:ext uri="{BB962C8B-B14F-4D97-AF65-F5344CB8AC3E}">
        <p14:creationId xmlns:p14="http://schemas.microsoft.com/office/powerpoint/2010/main" val="1912454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44</a:t>
            </a:fld>
            <a:endParaRPr lang="en-US"/>
          </a:p>
        </p:txBody>
      </p:sp>
    </p:spTree>
    <p:extLst>
      <p:ext uri="{BB962C8B-B14F-4D97-AF65-F5344CB8AC3E}">
        <p14:creationId xmlns:p14="http://schemas.microsoft.com/office/powerpoint/2010/main" val="3971107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45</a:t>
            </a:fld>
            <a:endParaRPr lang="en-US"/>
          </a:p>
        </p:txBody>
      </p:sp>
    </p:spTree>
    <p:extLst>
      <p:ext uri="{BB962C8B-B14F-4D97-AF65-F5344CB8AC3E}">
        <p14:creationId xmlns:p14="http://schemas.microsoft.com/office/powerpoint/2010/main" val="39611664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46</a:t>
            </a:fld>
            <a:endParaRPr lang="en-US"/>
          </a:p>
        </p:txBody>
      </p:sp>
    </p:spTree>
    <p:extLst>
      <p:ext uri="{BB962C8B-B14F-4D97-AF65-F5344CB8AC3E}">
        <p14:creationId xmlns:p14="http://schemas.microsoft.com/office/powerpoint/2010/main" val="2188919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47</a:t>
            </a:fld>
            <a:endParaRPr lang="en-US"/>
          </a:p>
        </p:txBody>
      </p:sp>
    </p:spTree>
    <p:extLst>
      <p:ext uri="{BB962C8B-B14F-4D97-AF65-F5344CB8AC3E}">
        <p14:creationId xmlns:p14="http://schemas.microsoft.com/office/powerpoint/2010/main" val="3222708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48</a:t>
            </a:fld>
            <a:endParaRPr lang="en-US"/>
          </a:p>
        </p:txBody>
      </p:sp>
    </p:spTree>
    <p:extLst>
      <p:ext uri="{BB962C8B-B14F-4D97-AF65-F5344CB8AC3E}">
        <p14:creationId xmlns:p14="http://schemas.microsoft.com/office/powerpoint/2010/main" val="23559640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0B2EC7C-CF2A-414C-92DD-FAA2E1058612}" type="slidenum">
              <a:rPr lang="en-US" smtClean="0"/>
              <a:t>49</a:t>
            </a:fld>
            <a:endParaRPr lang="en-US"/>
          </a:p>
        </p:txBody>
      </p:sp>
    </p:spTree>
    <p:extLst>
      <p:ext uri="{BB962C8B-B14F-4D97-AF65-F5344CB8AC3E}">
        <p14:creationId xmlns:p14="http://schemas.microsoft.com/office/powerpoint/2010/main" val="380919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0B2EC7C-CF2A-414C-92DD-FAA2E1058612}" type="slidenum">
              <a:rPr lang="en-US" smtClean="0"/>
              <a:t>5</a:t>
            </a:fld>
            <a:endParaRPr lang="en-US" dirty="0"/>
          </a:p>
        </p:txBody>
      </p:sp>
    </p:spTree>
    <p:extLst>
      <p:ext uri="{BB962C8B-B14F-4D97-AF65-F5344CB8AC3E}">
        <p14:creationId xmlns:p14="http://schemas.microsoft.com/office/powerpoint/2010/main" val="6958386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50</a:t>
            </a:fld>
            <a:endParaRPr lang="en-US"/>
          </a:p>
        </p:txBody>
      </p:sp>
    </p:spTree>
    <p:extLst>
      <p:ext uri="{BB962C8B-B14F-4D97-AF65-F5344CB8AC3E}">
        <p14:creationId xmlns:p14="http://schemas.microsoft.com/office/powerpoint/2010/main" val="35348572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51</a:t>
            </a:fld>
            <a:endParaRPr lang="en-US"/>
          </a:p>
        </p:txBody>
      </p:sp>
    </p:spTree>
    <p:extLst>
      <p:ext uri="{BB962C8B-B14F-4D97-AF65-F5344CB8AC3E}">
        <p14:creationId xmlns:p14="http://schemas.microsoft.com/office/powerpoint/2010/main" val="41433452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52</a:t>
            </a:fld>
            <a:endParaRPr lang="en-US"/>
          </a:p>
        </p:txBody>
      </p:sp>
    </p:spTree>
    <p:extLst>
      <p:ext uri="{BB962C8B-B14F-4D97-AF65-F5344CB8AC3E}">
        <p14:creationId xmlns:p14="http://schemas.microsoft.com/office/powerpoint/2010/main" val="3870114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53</a:t>
            </a:fld>
            <a:endParaRPr lang="en-US"/>
          </a:p>
        </p:txBody>
      </p:sp>
    </p:spTree>
    <p:extLst>
      <p:ext uri="{BB962C8B-B14F-4D97-AF65-F5344CB8AC3E}">
        <p14:creationId xmlns:p14="http://schemas.microsoft.com/office/powerpoint/2010/main" val="325527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0B2EC7C-CF2A-414C-92DD-FAA2E1058612}" type="slidenum">
              <a:rPr lang="en-US" smtClean="0"/>
              <a:t>6</a:t>
            </a:fld>
            <a:endParaRPr lang="en-US" dirty="0"/>
          </a:p>
        </p:txBody>
      </p:sp>
    </p:spTree>
    <p:extLst>
      <p:ext uri="{BB962C8B-B14F-4D97-AF65-F5344CB8AC3E}">
        <p14:creationId xmlns:p14="http://schemas.microsoft.com/office/powerpoint/2010/main" val="32642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0B2EC7C-CF2A-414C-92DD-FAA2E1058612}" type="slidenum">
              <a:rPr lang="en-US" smtClean="0"/>
              <a:t>7</a:t>
            </a:fld>
            <a:endParaRPr lang="en-US" dirty="0"/>
          </a:p>
        </p:txBody>
      </p:sp>
    </p:spTree>
    <p:extLst>
      <p:ext uri="{BB962C8B-B14F-4D97-AF65-F5344CB8AC3E}">
        <p14:creationId xmlns:p14="http://schemas.microsoft.com/office/powerpoint/2010/main" val="91216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8</a:t>
            </a:fld>
            <a:endParaRPr lang="en-US"/>
          </a:p>
        </p:txBody>
      </p:sp>
    </p:spTree>
    <p:extLst>
      <p:ext uri="{BB962C8B-B14F-4D97-AF65-F5344CB8AC3E}">
        <p14:creationId xmlns:p14="http://schemas.microsoft.com/office/powerpoint/2010/main" val="313159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5"/>
          </p:nvPr>
        </p:nvSpPr>
        <p:spPr/>
        <p:txBody>
          <a:bodyPr/>
          <a:lstStyle/>
          <a:p>
            <a:fld id="{30B2EC7C-CF2A-414C-92DD-FAA2E1058612}" type="slidenum">
              <a:rPr lang="en-US" smtClean="0"/>
              <a:t>9</a:t>
            </a:fld>
            <a:endParaRPr lang="en-US"/>
          </a:p>
        </p:txBody>
      </p:sp>
    </p:spTree>
    <p:extLst>
      <p:ext uri="{BB962C8B-B14F-4D97-AF65-F5344CB8AC3E}">
        <p14:creationId xmlns:p14="http://schemas.microsoft.com/office/powerpoint/2010/main" val="321455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268484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92277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365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393312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998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3704862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169180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187079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26108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26DE-7F19-4066-9414-65091945EB7F}" type="datetimeFigureOut">
              <a:rPr lang="en-US" smtClean="0"/>
              <a:t>10/21/2020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333807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4326DE-7F19-4066-9414-65091945EB7F}"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82388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4326DE-7F19-4066-9414-65091945EB7F}" type="datetimeFigureOut">
              <a:rPr lang="en-US" smtClean="0"/>
              <a:t>10/21/2020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24143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4326DE-7F19-4066-9414-65091945EB7F}" type="datetimeFigureOut">
              <a:rPr lang="en-US" smtClean="0"/>
              <a:t>10/21/2020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262873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326DE-7F19-4066-9414-65091945EB7F}" type="datetimeFigureOut">
              <a:rPr lang="en-US" smtClean="0"/>
              <a:t>10/21/2020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331156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26DE-7F19-4066-9414-65091945EB7F}" type="datetimeFigureOut">
              <a:rPr lang="en-US" smtClean="0"/>
              <a:t>10/21/2020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46A04-8520-4718-8EF8-7494390120E8}" type="slidenum">
              <a:rPr lang="en-US" smtClean="0"/>
              <a:t>‹#›</a:t>
            </a:fld>
            <a:endParaRPr lang="en-US"/>
          </a:p>
        </p:txBody>
      </p:sp>
    </p:spTree>
    <p:extLst>
      <p:ext uri="{BB962C8B-B14F-4D97-AF65-F5344CB8AC3E}">
        <p14:creationId xmlns:p14="http://schemas.microsoft.com/office/powerpoint/2010/main" val="418359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46A04-8520-4718-8EF8-7494390120E8}" type="slidenum">
              <a:rPr lang="en-US" smtClean="0"/>
              <a:t>‹#›</a:t>
            </a:fld>
            <a:endParaRPr lang="en-US"/>
          </a:p>
        </p:txBody>
      </p:sp>
      <p:sp>
        <p:nvSpPr>
          <p:cNvPr id="5" name="Date Placeholder 4"/>
          <p:cNvSpPr>
            <a:spLocks noGrp="1"/>
          </p:cNvSpPr>
          <p:nvPr>
            <p:ph type="dt" sz="half" idx="10"/>
          </p:nvPr>
        </p:nvSpPr>
        <p:spPr/>
        <p:txBody>
          <a:bodyPr/>
          <a:lstStyle/>
          <a:p>
            <a:fld id="{CE4326DE-7F19-4066-9414-65091945EB7F}" type="datetimeFigureOut">
              <a:rPr lang="en-US" smtClean="0"/>
              <a:t>10/21/2020</a:t>
            </a:fld>
            <a:endParaRPr lang="en-US"/>
          </a:p>
        </p:txBody>
      </p:sp>
    </p:spTree>
    <p:extLst>
      <p:ext uri="{BB962C8B-B14F-4D97-AF65-F5344CB8AC3E}">
        <p14:creationId xmlns:p14="http://schemas.microsoft.com/office/powerpoint/2010/main" val="132773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4326DE-7F19-4066-9414-65091945EB7F}" type="datetimeFigureOut">
              <a:rPr lang="en-US" smtClean="0"/>
              <a:t>10/21/2020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D46A04-8520-4718-8EF8-7494390120E8}" type="slidenum">
              <a:rPr lang="en-US" smtClean="0"/>
              <a:t>‹#›</a:t>
            </a:fld>
            <a:endParaRPr lang="en-US"/>
          </a:p>
        </p:txBody>
      </p:sp>
    </p:spTree>
    <p:extLst>
      <p:ext uri="{BB962C8B-B14F-4D97-AF65-F5344CB8AC3E}">
        <p14:creationId xmlns:p14="http://schemas.microsoft.com/office/powerpoint/2010/main" val="28680011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oi.org/10.1016/j.acap.2020.07.005"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creativecommons.org/licenses/by/4.0/" TargetMode="External"/><Relationship Id="rId4" Type="http://schemas.openxmlformats.org/officeDocument/2006/relationships/hyperlink" Target="https://s100.copyright.com/AppDispatchServlet?title=Independent%20investigator%20incubator%20%28I3%29%3A%20a%20comprehensive%20mentorship%20program%20to%20jumpstart%20productive%20research%20careers%20for%20junior%20faculty&amp;author=John%20Paul%20Spence%20et%20al&amp;contentID=10.1186%2Fs12909-018-1290-3&amp;publication=1472-6920&amp;publicationDate=2018-08-06&amp;publisherName=SpringerNature&amp;orderBeanReset=true&amp;oa=CC%20BY%20%2B%20CC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scholar.google.com/scholar?q=faculty+development+program+evaluation+reports&amp;hl=en&amp;as_sdt=0&amp;as_vis=1&amp;oi=scholar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journals.lww.com/academicmedicine/pages/default.aspx" TargetMode="External"/><Relationship Id="rId13" Type="http://schemas.openxmlformats.org/officeDocument/2006/relationships/hyperlink" Target="https://journalsuggester.springer.com/" TargetMode="External"/><Relationship Id="rId3" Type="http://schemas.openxmlformats.org/officeDocument/2006/relationships/hyperlink" Target="https://scholar.google.com/scholar?q=faculty+development+program+evaluation+reports&amp;hl=en&amp;as_sdt=0&amp;as_vis=1&amp;oi=scholart" TargetMode="External"/><Relationship Id="rId7" Type="http://schemas.openxmlformats.org/officeDocument/2006/relationships/hyperlink" Target="https://www.mededportal.org/author?_ga=2.98021852.275086933.1600091554-471673973.1587494809&amp;" TargetMode="External"/><Relationship Id="rId12" Type="http://schemas.openxmlformats.org/officeDocument/2006/relationships/hyperlink" Target="https://www.journalguide.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lists.aamc.org/read/?forum=gfalistserve" TargetMode="External"/><Relationship Id="rId11" Type="http://schemas.openxmlformats.org/officeDocument/2006/relationships/hyperlink" Target="https://journalfinder.elsevier.com/" TargetMode="External"/><Relationship Id="rId5" Type="http://schemas.openxmlformats.org/officeDocument/2006/relationships/hyperlink" Target="https://www.aamc.org/system/files/2019-07/GFA-listserv-ettiquette.pdf" TargetMode="External"/><Relationship Id="rId10" Type="http://schemas.openxmlformats.org/officeDocument/2006/relationships/hyperlink" Target="https://facultyfactory.org/scholarship/" TargetMode="External"/><Relationship Id="rId4" Type="http://schemas.openxmlformats.org/officeDocument/2006/relationships/hyperlink" Target="https://www.aamc.org/professional-development/affinity-groups/gfa" TargetMode="External"/><Relationship Id="rId9" Type="http://schemas.openxmlformats.org/officeDocument/2006/relationships/hyperlink" Target="https://www.magnapubs.com/product/leadership/faculty-support/journal-of-faculty-development/" TargetMode="External"/><Relationship Id="rId14" Type="http://schemas.openxmlformats.org/officeDocument/2006/relationships/hyperlink" Target="http://jane.biosemantics.or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8289D-7735-445A-B5B9-AFA886A214B3}"/>
              </a:ext>
            </a:extLst>
          </p:cNvPr>
          <p:cNvSpPr>
            <a:spLocks noGrp="1"/>
          </p:cNvSpPr>
          <p:nvPr>
            <p:ph type="ctrTitle"/>
          </p:nvPr>
        </p:nvSpPr>
        <p:spPr>
          <a:xfrm>
            <a:off x="1228436" y="2404534"/>
            <a:ext cx="9162473" cy="1646302"/>
          </a:xfrm>
        </p:spPr>
        <p:txBody>
          <a:bodyPr/>
          <a:lstStyle/>
          <a:p>
            <a:pPr algn="l"/>
            <a:r>
              <a:rPr lang="en-US" sz="4000" b="1" dirty="0">
                <a:solidFill>
                  <a:schemeClr val="tx1"/>
                </a:solidFill>
              </a:rPr>
              <a:t>Program Evaluation and Scholarship in Faculty Affairs and Development: Mapping your design and analysis </a:t>
            </a:r>
            <a:br>
              <a:rPr lang="en-US" sz="4000" dirty="0">
                <a:solidFill>
                  <a:schemeClr val="tx1"/>
                </a:solidFill>
              </a:rPr>
            </a:br>
            <a:endParaRPr lang="en-US" sz="4000" dirty="0">
              <a:solidFill>
                <a:schemeClr val="tx1"/>
              </a:solidFill>
            </a:endParaRPr>
          </a:p>
        </p:txBody>
      </p:sp>
      <p:sp>
        <p:nvSpPr>
          <p:cNvPr id="3" name="Subtitle 2">
            <a:extLst>
              <a:ext uri="{FF2B5EF4-FFF2-40B4-BE49-F238E27FC236}">
                <a16:creationId xmlns:a16="http://schemas.microsoft.com/office/drawing/2014/main" id="{5B82AD15-A27B-4761-82E7-22D826D1F6DB}"/>
              </a:ext>
            </a:extLst>
          </p:cNvPr>
          <p:cNvSpPr>
            <a:spLocks noGrp="1"/>
          </p:cNvSpPr>
          <p:nvPr>
            <p:ph type="subTitle" idx="1"/>
          </p:nvPr>
        </p:nvSpPr>
        <p:spPr>
          <a:xfrm>
            <a:off x="1228436" y="4050833"/>
            <a:ext cx="8497455" cy="1881337"/>
          </a:xfrm>
        </p:spPr>
        <p:txBody>
          <a:bodyPr>
            <a:normAutofit/>
          </a:bodyPr>
          <a:lstStyle/>
          <a:p>
            <a:pPr algn="l"/>
            <a:r>
              <a:rPr lang="en-US" sz="2600" b="1" dirty="0">
                <a:solidFill>
                  <a:schemeClr val="tx1"/>
                </a:solidFill>
              </a:rPr>
              <a:t>GFA Research and Scholarship Committee</a:t>
            </a:r>
            <a:br>
              <a:rPr lang="en-US" b="1" dirty="0">
                <a:solidFill>
                  <a:schemeClr val="tx1"/>
                </a:solidFill>
              </a:rPr>
            </a:br>
            <a:r>
              <a:rPr lang="en-US" dirty="0">
                <a:solidFill>
                  <a:schemeClr val="tx1"/>
                </a:solidFill>
              </a:rPr>
              <a:t>KoKo Aung, MD, MPH 	 				Clara Lapiner, MPH </a:t>
            </a:r>
            <a:br>
              <a:rPr lang="en-US" dirty="0">
                <a:solidFill>
                  <a:schemeClr val="tx1"/>
                </a:solidFill>
              </a:rPr>
            </a:br>
            <a:r>
              <a:rPr lang="en-US" dirty="0">
                <a:solidFill>
                  <a:schemeClr val="tx1"/>
                </a:solidFill>
              </a:rPr>
              <a:t>Troy Buer, PhD 						Janine Shapiro, MD</a:t>
            </a:r>
            <a:br>
              <a:rPr lang="en-US" dirty="0">
                <a:solidFill>
                  <a:schemeClr val="tx1"/>
                </a:solidFill>
              </a:rPr>
            </a:br>
            <a:r>
              <a:rPr lang="en-US" dirty="0">
                <a:solidFill>
                  <a:schemeClr val="tx1"/>
                </a:solidFill>
              </a:rPr>
              <a:t>Guadalupe Federico-Martinez, PhD 		Kimberly Skarupski, PhD, MPH (Chair)</a:t>
            </a:r>
            <a:br>
              <a:rPr lang="en-US" dirty="0">
                <a:solidFill>
                  <a:schemeClr val="tx1"/>
                </a:solidFill>
              </a:rPr>
            </a:br>
            <a:r>
              <a:rPr lang="en-US" dirty="0">
                <a:solidFill>
                  <a:schemeClr val="tx1"/>
                </a:solidFill>
              </a:rPr>
              <a:t>Jessica Kahn, MD, MPH </a:t>
            </a:r>
            <a:br>
              <a:rPr lang="en-US" dirty="0"/>
            </a:br>
            <a:endParaRPr lang="en-US" dirty="0"/>
          </a:p>
        </p:txBody>
      </p:sp>
      <p:sp>
        <p:nvSpPr>
          <p:cNvPr id="4" name="TextBox 3">
            <a:extLst>
              <a:ext uri="{FF2B5EF4-FFF2-40B4-BE49-F238E27FC236}">
                <a16:creationId xmlns:a16="http://schemas.microsoft.com/office/drawing/2014/main" id="{9E6C440D-48E1-4A28-969B-0E51C45F9FC8}"/>
              </a:ext>
            </a:extLst>
          </p:cNvPr>
          <p:cNvSpPr txBox="1"/>
          <p:nvPr/>
        </p:nvSpPr>
        <p:spPr>
          <a:xfrm>
            <a:off x="7028872" y="5932170"/>
            <a:ext cx="4414981" cy="923330"/>
          </a:xfrm>
          <a:prstGeom prst="rect">
            <a:avLst/>
          </a:prstGeom>
          <a:noFill/>
        </p:spPr>
        <p:txBody>
          <a:bodyPr wrap="square" rtlCol="0">
            <a:spAutoFit/>
          </a:bodyPr>
          <a:lstStyle/>
          <a:p>
            <a:r>
              <a:rPr lang="en-US" dirty="0"/>
              <a:t>AAMC GFA</a:t>
            </a:r>
          </a:p>
          <a:p>
            <a:r>
              <a:rPr lang="en-US" dirty="0"/>
              <a:t>Professional Development Conference</a:t>
            </a:r>
          </a:p>
          <a:p>
            <a:r>
              <a:rPr lang="en-US" dirty="0"/>
              <a:t>Webinar October 21, 2020</a:t>
            </a:r>
          </a:p>
        </p:txBody>
      </p:sp>
      <p:sp>
        <p:nvSpPr>
          <p:cNvPr id="5" name="TextBox 4">
            <a:extLst>
              <a:ext uri="{FF2B5EF4-FFF2-40B4-BE49-F238E27FC236}">
                <a16:creationId xmlns:a16="http://schemas.microsoft.com/office/drawing/2014/main" id="{425225FA-1D04-4A01-B1CB-3A8177B771BA}"/>
              </a:ext>
            </a:extLst>
          </p:cNvPr>
          <p:cNvSpPr txBox="1"/>
          <p:nvPr/>
        </p:nvSpPr>
        <p:spPr>
          <a:xfrm>
            <a:off x="395785" y="6291618"/>
            <a:ext cx="968991" cy="369332"/>
          </a:xfrm>
          <a:prstGeom prst="rect">
            <a:avLst/>
          </a:prstGeom>
          <a:noFill/>
        </p:spPr>
        <p:txBody>
          <a:bodyPr wrap="square" rtlCol="0">
            <a:spAutoFit/>
          </a:bodyPr>
          <a:lstStyle/>
          <a:p>
            <a:r>
              <a:rPr lang="en-US"/>
              <a:t>v6</a:t>
            </a:r>
            <a:endParaRPr lang="en-US" dirty="0"/>
          </a:p>
        </p:txBody>
      </p:sp>
    </p:spTree>
    <p:extLst>
      <p:ext uri="{BB962C8B-B14F-4D97-AF65-F5344CB8AC3E}">
        <p14:creationId xmlns:p14="http://schemas.microsoft.com/office/powerpoint/2010/main" val="268936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rot="16204504">
            <a:off x="3562041" y="492338"/>
            <a:ext cx="769763"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Outcome</a:t>
            </a:r>
          </a:p>
          <a:p>
            <a:r>
              <a:rPr lang="en-US" altLang="en-US" sz="1050" dirty="0"/>
              <a:t>Indicators</a:t>
            </a:r>
            <a:endParaRPr lang="en-US" altLang="en-US" sz="1800" dirty="0">
              <a:latin typeface="Times New Roman" panose="02020603050405020304" pitchFamily="18" charset="0"/>
            </a:endParaRPr>
          </a:p>
        </p:txBody>
      </p:sp>
      <p:sp>
        <p:nvSpPr>
          <p:cNvPr id="3075" name="Text Box 4"/>
          <p:cNvSpPr txBox="1">
            <a:spLocks noChangeArrowheads="1"/>
          </p:cNvSpPr>
          <p:nvPr/>
        </p:nvSpPr>
        <p:spPr bwMode="auto">
          <a:xfrm rot="16200000">
            <a:off x="3528378" y="1382331"/>
            <a:ext cx="83708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Long Term</a:t>
            </a:r>
          </a:p>
          <a:p>
            <a:r>
              <a:rPr lang="en-US" altLang="en-US" sz="1050" dirty="0"/>
              <a:t>Outcomes</a:t>
            </a:r>
            <a:endParaRPr lang="en-US" altLang="en-US" sz="1800" dirty="0">
              <a:latin typeface="Times New Roman" panose="02020603050405020304" pitchFamily="18" charset="0"/>
            </a:endParaRPr>
          </a:p>
        </p:txBody>
      </p:sp>
      <p:sp>
        <p:nvSpPr>
          <p:cNvPr id="3076" name="Text Box 6"/>
          <p:cNvSpPr txBox="1">
            <a:spLocks noChangeArrowheads="1"/>
          </p:cNvSpPr>
          <p:nvPr/>
        </p:nvSpPr>
        <p:spPr bwMode="auto">
          <a:xfrm rot="16181616">
            <a:off x="3461052" y="2306256"/>
            <a:ext cx="97174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Intermediate </a:t>
            </a:r>
          </a:p>
          <a:p>
            <a:r>
              <a:rPr lang="en-US" altLang="en-US" sz="1050" dirty="0"/>
              <a:t>Outcomes</a:t>
            </a:r>
            <a:endParaRPr lang="en-US" altLang="en-US" sz="1800" dirty="0">
              <a:latin typeface="Times New Roman" panose="02020603050405020304" pitchFamily="18" charset="0"/>
            </a:endParaRPr>
          </a:p>
        </p:txBody>
      </p:sp>
      <p:sp>
        <p:nvSpPr>
          <p:cNvPr id="3077" name="Text Box 7"/>
          <p:cNvSpPr txBox="1">
            <a:spLocks noChangeArrowheads="1"/>
          </p:cNvSpPr>
          <p:nvPr/>
        </p:nvSpPr>
        <p:spPr bwMode="auto">
          <a:xfrm rot="16200000">
            <a:off x="3547614" y="3250421"/>
            <a:ext cx="79861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Initial</a:t>
            </a:r>
          </a:p>
          <a:p>
            <a:r>
              <a:rPr lang="en-US" altLang="en-US" sz="1050" dirty="0"/>
              <a:t>Outcomes</a:t>
            </a:r>
            <a:endParaRPr lang="en-US" altLang="en-US" sz="1800" dirty="0">
              <a:latin typeface="Times New Roman" panose="02020603050405020304" pitchFamily="18" charset="0"/>
            </a:endParaRPr>
          </a:p>
        </p:txBody>
      </p:sp>
      <p:sp>
        <p:nvSpPr>
          <p:cNvPr id="3078" name="Text Box 8"/>
          <p:cNvSpPr txBox="1">
            <a:spLocks noChangeArrowheads="1"/>
          </p:cNvSpPr>
          <p:nvPr/>
        </p:nvSpPr>
        <p:spPr bwMode="auto">
          <a:xfrm rot="16188142">
            <a:off x="3596326" y="4175367"/>
            <a:ext cx="6559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Outputs</a:t>
            </a:r>
            <a:endParaRPr lang="en-US" altLang="en-US" sz="1800" dirty="0">
              <a:latin typeface="Times New Roman" panose="02020603050405020304" pitchFamily="18" charset="0"/>
            </a:endParaRPr>
          </a:p>
        </p:txBody>
      </p:sp>
      <p:sp>
        <p:nvSpPr>
          <p:cNvPr id="3079" name="Text Box 9"/>
          <p:cNvSpPr txBox="1">
            <a:spLocks noChangeArrowheads="1"/>
          </p:cNvSpPr>
          <p:nvPr/>
        </p:nvSpPr>
        <p:spPr bwMode="auto">
          <a:xfrm rot="16188970">
            <a:off x="3565869" y="5062977"/>
            <a:ext cx="71686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Activities</a:t>
            </a:r>
            <a:endParaRPr lang="en-US" altLang="en-US" sz="1800" dirty="0">
              <a:latin typeface="Times New Roman" panose="02020603050405020304" pitchFamily="18" charset="0"/>
            </a:endParaRPr>
          </a:p>
        </p:txBody>
      </p:sp>
      <p:sp>
        <p:nvSpPr>
          <p:cNvPr id="3080" name="Text Box 10"/>
          <p:cNvSpPr txBox="1">
            <a:spLocks noChangeArrowheads="1"/>
          </p:cNvSpPr>
          <p:nvPr/>
        </p:nvSpPr>
        <p:spPr bwMode="auto">
          <a:xfrm rot="16133511">
            <a:off x="3648423" y="5952374"/>
            <a:ext cx="5517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sz="1050" dirty="0"/>
              <a:t>Inputs</a:t>
            </a:r>
            <a:endParaRPr lang="en-US" altLang="en-US" sz="1800" dirty="0">
              <a:latin typeface="Times New Roman" panose="02020603050405020304" pitchFamily="18" charset="0"/>
            </a:endParaRPr>
          </a:p>
        </p:txBody>
      </p:sp>
      <p:sp>
        <p:nvSpPr>
          <p:cNvPr id="3081" name="AutoShape 22"/>
          <p:cNvSpPr>
            <a:spLocks noChangeArrowheads="1"/>
          </p:cNvSpPr>
          <p:nvPr/>
        </p:nvSpPr>
        <p:spPr bwMode="auto">
          <a:xfrm>
            <a:off x="4417519" y="3036443"/>
            <a:ext cx="4625401" cy="59974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82" name="Text Box 28"/>
          <p:cNvSpPr txBox="1">
            <a:spLocks noChangeArrowheads="1"/>
          </p:cNvSpPr>
          <p:nvPr/>
        </p:nvSpPr>
        <p:spPr bwMode="auto">
          <a:xfrm>
            <a:off x="5969794" y="597455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1800" dirty="0">
              <a:latin typeface="Times New Roman" panose="02020603050405020304" pitchFamily="18" charset="0"/>
            </a:endParaRPr>
          </a:p>
        </p:txBody>
      </p:sp>
      <p:sp>
        <p:nvSpPr>
          <p:cNvPr id="3083" name="Line 43"/>
          <p:cNvSpPr>
            <a:spLocks noChangeShapeType="1"/>
          </p:cNvSpPr>
          <p:nvPr/>
        </p:nvSpPr>
        <p:spPr bwMode="auto">
          <a:xfrm flipV="1">
            <a:off x="6267450" y="5486400"/>
            <a:ext cx="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84" name="Line 46"/>
          <p:cNvSpPr>
            <a:spLocks noChangeShapeType="1"/>
          </p:cNvSpPr>
          <p:nvPr/>
        </p:nvSpPr>
        <p:spPr bwMode="auto">
          <a:xfrm flipV="1">
            <a:off x="6267450" y="2857500"/>
            <a:ext cx="0" cy="1789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85" name="Line 47"/>
          <p:cNvSpPr>
            <a:spLocks noChangeShapeType="1"/>
          </p:cNvSpPr>
          <p:nvPr/>
        </p:nvSpPr>
        <p:spPr bwMode="auto">
          <a:xfrm flipV="1">
            <a:off x="6267450" y="1885950"/>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86" name="Line 49"/>
          <p:cNvSpPr>
            <a:spLocks noChangeShapeType="1"/>
          </p:cNvSpPr>
          <p:nvPr/>
        </p:nvSpPr>
        <p:spPr bwMode="auto">
          <a:xfrm flipV="1">
            <a:off x="6267450" y="4572000"/>
            <a:ext cx="0" cy="342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87" name="Line 50"/>
          <p:cNvSpPr>
            <a:spLocks noChangeShapeType="1"/>
          </p:cNvSpPr>
          <p:nvPr/>
        </p:nvSpPr>
        <p:spPr bwMode="auto">
          <a:xfrm flipV="1">
            <a:off x="6267450" y="3636191"/>
            <a:ext cx="0" cy="285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88" name="Line 51"/>
          <p:cNvSpPr>
            <a:spLocks noChangeShapeType="1"/>
          </p:cNvSpPr>
          <p:nvPr/>
        </p:nvSpPr>
        <p:spPr bwMode="auto">
          <a:xfrm flipV="1">
            <a:off x="6267450" y="971550"/>
            <a:ext cx="0" cy="400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p>
        </p:txBody>
      </p:sp>
      <p:sp>
        <p:nvSpPr>
          <p:cNvPr id="3089" name="AutoShape 54"/>
          <p:cNvSpPr>
            <a:spLocks noChangeArrowheads="1"/>
          </p:cNvSpPr>
          <p:nvPr/>
        </p:nvSpPr>
        <p:spPr bwMode="auto">
          <a:xfrm>
            <a:off x="4438650" y="3973914"/>
            <a:ext cx="3600450" cy="59808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90" name="AutoShape 55"/>
          <p:cNvSpPr>
            <a:spLocks noChangeArrowheads="1"/>
          </p:cNvSpPr>
          <p:nvPr/>
        </p:nvSpPr>
        <p:spPr bwMode="auto">
          <a:xfrm>
            <a:off x="4438650" y="2270113"/>
            <a:ext cx="3122827" cy="58714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91" name="AutoShape 56"/>
          <p:cNvSpPr>
            <a:spLocks noChangeArrowheads="1"/>
          </p:cNvSpPr>
          <p:nvPr/>
        </p:nvSpPr>
        <p:spPr bwMode="auto">
          <a:xfrm>
            <a:off x="4447410" y="1366734"/>
            <a:ext cx="3253042" cy="51921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92" name="AutoShape 57"/>
          <p:cNvSpPr>
            <a:spLocks noChangeArrowheads="1"/>
          </p:cNvSpPr>
          <p:nvPr/>
        </p:nvSpPr>
        <p:spPr bwMode="auto">
          <a:xfrm>
            <a:off x="4447409" y="5801051"/>
            <a:ext cx="4295147" cy="59974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93" name="AutoShape 58"/>
          <p:cNvSpPr>
            <a:spLocks noChangeArrowheads="1"/>
          </p:cNvSpPr>
          <p:nvPr/>
        </p:nvSpPr>
        <p:spPr bwMode="auto">
          <a:xfrm>
            <a:off x="4447409" y="293745"/>
            <a:ext cx="4204998" cy="63740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94" name="AutoShape 59"/>
          <p:cNvSpPr>
            <a:spLocks noChangeArrowheads="1"/>
          </p:cNvSpPr>
          <p:nvPr/>
        </p:nvSpPr>
        <p:spPr bwMode="auto">
          <a:xfrm>
            <a:off x="4417519" y="4907480"/>
            <a:ext cx="5374895" cy="67193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endParaRPr lang="en-US" altLang="en-US" sz="900" dirty="0"/>
          </a:p>
        </p:txBody>
      </p:sp>
      <p:sp>
        <p:nvSpPr>
          <p:cNvPr id="3095" name="Text Box 60"/>
          <p:cNvSpPr txBox="1">
            <a:spLocks noChangeArrowheads="1"/>
          </p:cNvSpPr>
          <p:nvPr/>
        </p:nvSpPr>
        <p:spPr bwMode="auto">
          <a:xfrm>
            <a:off x="4438650" y="6400800"/>
            <a:ext cx="3543300" cy="38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pPr algn="ctr">
              <a:spcBef>
                <a:spcPct val="50000"/>
              </a:spcBef>
            </a:pPr>
            <a:r>
              <a:rPr lang="en-US" altLang="en-US" sz="750" dirty="0"/>
              <a:t>United Way of America’s Logic Model Format</a:t>
            </a:r>
          </a:p>
          <a:p>
            <a:pPr algn="ctr">
              <a:spcBef>
                <a:spcPct val="50000"/>
              </a:spcBef>
            </a:pPr>
            <a:r>
              <a:rPr lang="en-US" altLang="en-US" sz="750" dirty="0"/>
              <a:t>“Measuring Program Outcomes: A Practical Approach”</a:t>
            </a:r>
          </a:p>
        </p:txBody>
      </p:sp>
      <p:sp>
        <p:nvSpPr>
          <p:cNvPr id="2109" name="Text Box 61"/>
          <p:cNvSpPr txBox="1">
            <a:spLocks noChangeArrowheads="1"/>
          </p:cNvSpPr>
          <p:nvPr/>
        </p:nvSpPr>
        <p:spPr bwMode="auto">
          <a:xfrm>
            <a:off x="4572007" y="5914317"/>
            <a:ext cx="375423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1350" dirty="0">
                <a:effectLst>
                  <a:outerShdw blurRad="38100" dist="38100" dir="2700000" algn="tl">
                    <a:srgbClr val="C0C0C0"/>
                  </a:outerShdw>
                </a:effectLst>
              </a:rPr>
              <a:t>resources – money, staff, time, facilities, etc.</a:t>
            </a:r>
          </a:p>
        </p:txBody>
      </p:sp>
      <p:sp>
        <p:nvSpPr>
          <p:cNvPr id="2110" name="Text Box 62"/>
          <p:cNvSpPr txBox="1">
            <a:spLocks noChangeArrowheads="1"/>
          </p:cNvSpPr>
          <p:nvPr/>
        </p:nvSpPr>
        <p:spPr bwMode="auto">
          <a:xfrm>
            <a:off x="4447409" y="4907480"/>
            <a:ext cx="533121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1350" dirty="0">
                <a:effectLst>
                  <a:outerShdw blurRad="38100" dist="38100" dir="2700000" algn="tl">
                    <a:srgbClr val="C0C0C0"/>
                  </a:outerShdw>
                </a:effectLst>
              </a:rPr>
              <a:t>what the office does – orientation, sessions, longitudinal programs, bootcamps, WAGs, retreats, mentoring/coaching, etc.</a:t>
            </a:r>
          </a:p>
        </p:txBody>
      </p:sp>
      <p:sp>
        <p:nvSpPr>
          <p:cNvPr id="2111" name="Text Box 63"/>
          <p:cNvSpPr txBox="1">
            <a:spLocks noChangeArrowheads="1"/>
          </p:cNvSpPr>
          <p:nvPr/>
        </p:nvSpPr>
        <p:spPr bwMode="auto">
          <a:xfrm>
            <a:off x="4577009" y="4093302"/>
            <a:ext cx="31550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1350" dirty="0">
                <a:effectLst>
                  <a:outerShdw blurRad="38100" dist="38100" dir="2700000" algn="tl">
                    <a:srgbClr val="C0C0C0"/>
                  </a:outerShdw>
                </a:effectLst>
              </a:rPr>
              <a:t>volume of work - # of faculty/sessions</a:t>
            </a:r>
          </a:p>
        </p:txBody>
      </p:sp>
      <p:sp>
        <p:nvSpPr>
          <p:cNvPr id="2112" name="Text Box 64"/>
          <p:cNvSpPr txBox="1">
            <a:spLocks noChangeArrowheads="1"/>
          </p:cNvSpPr>
          <p:nvPr/>
        </p:nvSpPr>
        <p:spPr bwMode="auto">
          <a:xfrm>
            <a:off x="4560394" y="3165606"/>
            <a:ext cx="43396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1350" dirty="0">
                <a:effectLst>
                  <a:outerShdw blurRad="38100" dist="38100" dir="2700000" algn="tl">
                    <a:srgbClr val="C0C0C0"/>
                  </a:outerShdw>
                </a:effectLst>
              </a:rPr>
              <a:t>changes in knowledge, attitudes, or skills (</a:t>
            </a:r>
            <a:r>
              <a:rPr lang="en-US" altLang="en-US" sz="1350" b="1" dirty="0">
                <a:effectLst>
                  <a:outerShdw blurRad="38100" dist="38100" dir="2700000" algn="tl">
                    <a:srgbClr val="C0C0C0"/>
                  </a:outerShdw>
                </a:effectLst>
              </a:rPr>
              <a:t>KNOWING</a:t>
            </a:r>
            <a:r>
              <a:rPr lang="en-US" altLang="en-US" sz="1350" dirty="0">
                <a:effectLst>
                  <a:outerShdw blurRad="38100" dist="38100" dir="2700000" algn="tl">
                    <a:srgbClr val="C0C0C0"/>
                  </a:outerShdw>
                </a:effectLst>
              </a:rPr>
              <a:t>)</a:t>
            </a:r>
          </a:p>
        </p:txBody>
      </p:sp>
      <p:sp>
        <p:nvSpPr>
          <p:cNvPr id="2113" name="Text Box 65"/>
          <p:cNvSpPr txBox="1">
            <a:spLocks noChangeArrowheads="1"/>
          </p:cNvSpPr>
          <p:nvPr/>
        </p:nvSpPr>
        <p:spPr bwMode="auto">
          <a:xfrm>
            <a:off x="4572007" y="2413646"/>
            <a:ext cx="2473754"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1350" dirty="0">
                <a:effectLst>
                  <a:outerShdw blurRad="38100" dist="38100" dir="2700000" algn="tl">
                    <a:srgbClr val="C0C0C0"/>
                  </a:outerShdw>
                </a:effectLst>
              </a:rPr>
              <a:t>changes in behaviors (</a:t>
            </a:r>
            <a:r>
              <a:rPr lang="en-US" altLang="en-US" sz="1350" b="1" dirty="0">
                <a:effectLst>
                  <a:outerShdw blurRad="38100" dist="38100" dir="2700000" algn="tl">
                    <a:srgbClr val="C0C0C0"/>
                  </a:outerShdw>
                </a:effectLst>
              </a:rPr>
              <a:t>DOING</a:t>
            </a:r>
            <a:r>
              <a:rPr lang="en-US" altLang="en-US" sz="1350" dirty="0">
                <a:effectLst>
                  <a:outerShdw blurRad="38100" dist="38100" dir="2700000" algn="tl">
                    <a:srgbClr val="C0C0C0"/>
                  </a:outerShdw>
                </a:effectLst>
              </a:rPr>
              <a:t>)</a:t>
            </a:r>
          </a:p>
        </p:txBody>
      </p:sp>
      <p:sp>
        <p:nvSpPr>
          <p:cNvPr id="2114" name="Text Box 66"/>
          <p:cNvSpPr txBox="1">
            <a:spLocks noChangeArrowheads="1"/>
          </p:cNvSpPr>
          <p:nvPr/>
        </p:nvSpPr>
        <p:spPr bwMode="auto">
          <a:xfrm>
            <a:off x="4572007" y="1471568"/>
            <a:ext cx="298030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altLang="en-US" sz="1350" dirty="0">
                <a:effectLst>
                  <a:outerShdw blurRad="38100" dist="38100" dir="2700000" algn="tl">
                    <a:srgbClr val="C0C0C0"/>
                  </a:outerShdw>
                </a:effectLst>
              </a:rPr>
              <a:t>changes in condition/status (</a:t>
            </a:r>
            <a:r>
              <a:rPr lang="en-US" altLang="en-US" sz="1350" b="1" dirty="0">
                <a:effectLst>
                  <a:outerShdw blurRad="38100" dist="38100" dir="2700000" algn="tl">
                    <a:srgbClr val="C0C0C0"/>
                  </a:outerShdw>
                </a:effectLst>
              </a:rPr>
              <a:t>BEING</a:t>
            </a:r>
            <a:r>
              <a:rPr lang="en-US" altLang="en-US" sz="1350" dirty="0">
                <a:effectLst>
                  <a:outerShdw blurRad="38100" dist="38100" dir="2700000" algn="tl">
                    <a:srgbClr val="C0C0C0"/>
                  </a:outerShdw>
                </a:effectLst>
              </a:rPr>
              <a:t>)</a:t>
            </a:r>
          </a:p>
        </p:txBody>
      </p:sp>
      <p:sp>
        <p:nvSpPr>
          <p:cNvPr id="3102" name="Text Box 67"/>
          <p:cNvSpPr txBox="1">
            <a:spLocks noChangeArrowheads="1"/>
          </p:cNvSpPr>
          <p:nvPr/>
        </p:nvSpPr>
        <p:spPr bwMode="auto">
          <a:xfrm>
            <a:off x="4526872" y="302047"/>
            <a:ext cx="42049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r>
              <a:rPr lang="en-US" altLang="en-US" dirty="0"/>
              <a:t># and % of a target population who report, demonstrate, or </a:t>
            </a:r>
          </a:p>
          <a:p>
            <a:r>
              <a:rPr lang="en-US" altLang="en-US" dirty="0"/>
              <a:t>exhibit an outcome in a specified quantity in a specified </a:t>
            </a:r>
          </a:p>
          <a:p>
            <a:r>
              <a:rPr lang="en-US" altLang="en-US" dirty="0"/>
              <a:t>timeframe/circumstance</a:t>
            </a:r>
          </a:p>
        </p:txBody>
      </p:sp>
    </p:spTree>
    <p:extLst>
      <p:ext uri="{BB962C8B-B14F-4D97-AF65-F5344CB8AC3E}">
        <p14:creationId xmlns:p14="http://schemas.microsoft.com/office/powerpoint/2010/main" val="378387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79569D-7001-4BD9-AF0B-1EE6A93BB864}"/>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124B225F-6C51-42CE-85C1-1EB7446ECB00}"/>
              </a:ext>
            </a:extLst>
          </p:cNvPr>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509494" y="170544"/>
            <a:ext cx="8660524" cy="6495393"/>
          </a:xfrm>
          <a:prstGeom prst="rect">
            <a:avLst/>
          </a:prstGeom>
        </p:spPr>
      </p:pic>
      <p:pic>
        <p:nvPicPr>
          <p:cNvPr id="3" name="Picture 2" descr="K Letter Alphabet · Free image on Pixabay"/>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799115" y="170544"/>
            <a:ext cx="439056" cy="439056"/>
          </a:xfrm>
          <a:prstGeom prst="rect">
            <a:avLst/>
          </a:prstGeom>
        </p:spPr>
      </p:pic>
      <p:sp>
        <p:nvSpPr>
          <p:cNvPr id="2" name="Rectangle 1"/>
          <p:cNvSpPr/>
          <p:nvPr/>
        </p:nvSpPr>
        <p:spPr>
          <a:xfrm>
            <a:off x="0" y="6638291"/>
            <a:ext cx="11655018" cy="276999"/>
          </a:xfrm>
          <a:prstGeom prst="rect">
            <a:avLst/>
          </a:prstGeom>
        </p:spPr>
        <p:txBody>
          <a:bodyPr wrap="square">
            <a:spAutoFit/>
          </a:bodyPr>
          <a:lstStyle/>
          <a:p>
            <a:r>
              <a:rPr lang="en-US" sz="1200" dirty="0"/>
              <a:t>Kirkpatrick DI. Evaluating Training Programs: The Four Levels, 3</a:t>
            </a:r>
            <a:r>
              <a:rPr lang="en-US" sz="1200" baseline="30000" dirty="0"/>
              <a:t>rd</a:t>
            </a:r>
            <a:r>
              <a:rPr lang="en-US" sz="1200" dirty="0"/>
              <a:t> ed. San Francisco: Berrett-Koehler;2006. </a:t>
            </a:r>
          </a:p>
        </p:txBody>
      </p:sp>
    </p:spTree>
    <p:extLst>
      <p:ext uri="{BB962C8B-B14F-4D97-AF65-F5344CB8AC3E}">
        <p14:creationId xmlns:p14="http://schemas.microsoft.com/office/powerpoint/2010/main" val="258545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FEC4-7C2E-48F0-A67C-9694CBBCEF9C}"/>
              </a:ext>
            </a:extLst>
          </p:cNvPr>
          <p:cNvSpPr>
            <a:spLocks noGrp="1"/>
          </p:cNvSpPr>
          <p:nvPr>
            <p:ph type="title"/>
          </p:nvPr>
        </p:nvSpPr>
        <p:spPr>
          <a:xfrm>
            <a:off x="677334" y="1828801"/>
            <a:ext cx="9538382" cy="2723534"/>
          </a:xfrm>
        </p:spPr>
        <p:txBody>
          <a:bodyPr>
            <a:normAutofit/>
          </a:bodyPr>
          <a:lstStyle/>
          <a:p>
            <a:r>
              <a:rPr lang="en-US" sz="4000" dirty="0">
                <a:solidFill>
                  <a:schemeClr val="tx1"/>
                </a:solidFill>
              </a:rPr>
              <a:t>Core Elements of Program Evaluation</a:t>
            </a:r>
            <a:br>
              <a:rPr lang="en-US" sz="4000" dirty="0">
                <a:solidFill>
                  <a:schemeClr val="tx1"/>
                </a:solidFill>
              </a:rPr>
            </a:br>
            <a:br>
              <a:rPr lang="en-US" dirty="0">
                <a:solidFill>
                  <a:schemeClr val="tx1"/>
                </a:solidFill>
              </a:rPr>
            </a:br>
            <a:r>
              <a:rPr lang="en-US" dirty="0">
                <a:solidFill>
                  <a:schemeClr val="tx1"/>
                </a:solidFill>
              </a:rPr>
              <a:t>Presented by: </a:t>
            </a:r>
            <a:endParaRPr lang="en-US" dirty="0"/>
          </a:p>
        </p:txBody>
      </p:sp>
      <p:pic>
        <p:nvPicPr>
          <p:cNvPr id="3" name="Picture 2">
            <a:extLst>
              <a:ext uri="{FF2B5EF4-FFF2-40B4-BE49-F238E27FC236}">
                <a16:creationId xmlns:a16="http://schemas.microsoft.com/office/drawing/2014/main" id="{F0017F41-6E41-4431-9CFC-A99ABDA5A757}"/>
              </a:ext>
            </a:extLst>
          </p:cNvPr>
          <p:cNvPicPr>
            <a:picLocks noChangeAspect="1"/>
          </p:cNvPicPr>
          <p:nvPr/>
        </p:nvPicPr>
        <p:blipFill rotWithShape="1">
          <a:blip r:embed="rId3"/>
          <a:srcRect l="22370" t="2394" r="24836" b="32004"/>
          <a:stretch/>
        </p:blipFill>
        <p:spPr>
          <a:xfrm>
            <a:off x="3689131" y="3135887"/>
            <a:ext cx="1870841" cy="2087754"/>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9EB7E597-FF56-4F6C-86E4-78276BC41A16}"/>
              </a:ext>
            </a:extLst>
          </p:cNvPr>
          <p:cNvPicPr>
            <a:picLocks noChangeAspect="1"/>
          </p:cNvPicPr>
          <p:nvPr/>
        </p:nvPicPr>
        <p:blipFill>
          <a:blip r:embed="rId4"/>
          <a:stretch>
            <a:fillRect/>
          </a:stretch>
        </p:blipFill>
        <p:spPr>
          <a:xfrm>
            <a:off x="6073453" y="3135887"/>
            <a:ext cx="2254470" cy="3009274"/>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3622159E-A20B-4C7E-A002-918A7B1A3BBC}"/>
              </a:ext>
            </a:extLst>
          </p:cNvPr>
          <p:cNvSpPr txBox="1"/>
          <p:nvPr/>
        </p:nvSpPr>
        <p:spPr>
          <a:xfrm>
            <a:off x="3689131" y="5223641"/>
            <a:ext cx="1870841" cy="738664"/>
          </a:xfrm>
          <a:prstGeom prst="rect">
            <a:avLst/>
          </a:prstGeom>
          <a:noFill/>
        </p:spPr>
        <p:txBody>
          <a:bodyPr wrap="square" rtlCol="0">
            <a:spAutoFit/>
          </a:bodyPr>
          <a:lstStyle/>
          <a:p>
            <a:pPr algn="ctr"/>
            <a:r>
              <a:rPr lang="en-US" sz="2100" b="1" dirty="0">
                <a:solidFill>
                  <a:schemeClr val="accent2">
                    <a:lumMod val="50000"/>
                  </a:schemeClr>
                </a:solidFill>
                <a:effectLst>
                  <a:outerShdw blurRad="38100" dist="38100" dir="2700000" algn="tl">
                    <a:srgbClr val="000000">
                      <a:alpha val="43137"/>
                    </a:srgbClr>
                  </a:outerShdw>
                </a:effectLst>
              </a:rPr>
              <a:t>KoKo Aung</a:t>
            </a:r>
          </a:p>
          <a:p>
            <a:pPr algn="ctr"/>
            <a:r>
              <a:rPr lang="en-US" sz="2100" b="1" dirty="0">
                <a:solidFill>
                  <a:schemeClr val="accent2">
                    <a:lumMod val="50000"/>
                  </a:schemeClr>
                </a:solidFill>
                <a:effectLst>
                  <a:outerShdw blurRad="38100" dist="38100" dir="2700000" algn="tl">
                    <a:srgbClr val="000000">
                      <a:alpha val="43137"/>
                    </a:srgbClr>
                  </a:outerShdw>
                </a:effectLst>
              </a:rPr>
              <a:t>(Texas Tech</a:t>
            </a:r>
            <a:r>
              <a:rPr lang="en-US" b="1" dirty="0">
                <a:solidFill>
                  <a:schemeClr val="accent2">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65277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Purpose</a:t>
            </a:r>
          </a:p>
        </p:txBody>
      </p:sp>
      <p:sp>
        <p:nvSpPr>
          <p:cNvPr id="3" name="Content Placeholder 2"/>
          <p:cNvSpPr>
            <a:spLocks noGrp="1"/>
          </p:cNvSpPr>
          <p:nvPr>
            <p:ph idx="1"/>
          </p:nvPr>
        </p:nvSpPr>
        <p:spPr/>
        <p:txBody>
          <a:bodyPr>
            <a:normAutofit/>
          </a:bodyPr>
          <a:lstStyle/>
          <a:p>
            <a:r>
              <a:rPr lang="en-US" sz="2800" dirty="0"/>
              <a:t>Evaluation is a process that critically examines a program. It involves collecting and analyzing information about a program’s activities, characteristics, and outcomes. Its </a:t>
            </a:r>
            <a:r>
              <a:rPr lang="en-US" sz="2800" b="1" dirty="0"/>
              <a:t>purpose</a:t>
            </a:r>
            <a:r>
              <a:rPr lang="en-US" sz="2800" dirty="0"/>
              <a:t> is to </a:t>
            </a:r>
            <a:r>
              <a:rPr lang="en-US" sz="2800" b="1" dirty="0"/>
              <a:t>make judgments about a program</a:t>
            </a:r>
            <a:r>
              <a:rPr lang="en-US" sz="2800" dirty="0"/>
              <a:t>, to </a:t>
            </a:r>
            <a:r>
              <a:rPr lang="en-US" sz="2800" b="1" dirty="0"/>
              <a:t>improve its effectiveness</a:t>
            </a:r>
            <a:r>
              <a:rPr lang="en-US" sz="2800" dirty="0"/>
              <a:t>, and/or to </a:t>
            </a:r>
            <a:r>
              <a:rPr lang="en-US" sz="2800" b="1" dirty="0"/>
              <a:t>inform programming decisions.</a:t>
            </a:r>
            <a:endParaRPr lang="en-US" sz="2800" dirty="0"/>
          </a:p>
        </p:txBody>
      </p:sp>
      <p:sp>
        <p:nvSpPr>
          <p:cNvPr id="4" name="Rectangle 3"/>
          <p:cNvSpPr/>
          <p:nvPr/>
        </p:nvSpPr>
        <p:spPr>
          <a:xfrm>
            <a:off x="677334" y="6396335"/>
            <a:ext cx="11664778"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Patton, M.Q. (1987). Qualitative Research Evaluation Methods. Thousand Oaks, CA: Sage Publishers.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25798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7881"/>
          </a:xfrm>
        </p:spPr>
        <p:txBody>
          <a:bodyPr/>
          <a:lstStyle/>
          <a:p>
            <a:r>
              <a:rPr lang="en-US" dirty="0">
                <a:solidFill>
                  <a:schemeClr val="tx1"/>
                </a:solidFill>
              </a:rPr>
              <a:t>Scholarly approach to evaluation</a:t>
            </a:r>
          </a:p>
        </p:txBody>
      </p:sp>
      <p:graphicFrame>
        <p:nvGraphicFramePr>
          <p:cNvPr id="8" name="Diagram 7"/>
          <p:cNvGraphicFramePr/>
          <p:nvPr/>
        </p:nvGraphicFramePr>
        <p:xfrm>
          <a:off x="914400" y="1482811"/>
          <a:ext cx="4934465" cy="4409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848865" y="1478888"/>
            <a:ext cx="6096000" cy="3631763"/>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Evaluation goals: clarity, specificity, importance, measurability</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Why and for whom is it being done?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Common purposes: program improvement, accountability, and knowledge generation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What model is driving the development of your program (i.e. conceptual framework)?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What evaluation model best fits your goals?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Key: integrate scholarly evaluation plan at the beginning of program design </a:t>
            </a:r>
          </a:p>
        </p:txBody>
      </p:sp>
      <p:sp>
        <p:nvSpPr>
          <p:cNvPr id="10" name="TextBox 9"/>
          <p:cNvSpPr txBox="1"/>
          <p:nvPr/>
        </p:nvSpPr>
        <p:spPr>
          <a:xfrm>
            <a:off x="204537" y="6073170"/>
            <a:ext cx="12133360" cy="7848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effectLst/>
                <a:uLnTx/>
                <a:uFillTx/>
                <a:latin typeface="+mj-lt"/>
                <a:cs typeface="Arial" panose="020B0604020202020204" pitchFamily="34" charset="0"/>
              </a:rPr>
              <a:t>Glassick</a:t>
            </a:r>
            <a:r>
              <a:rPr kumimoji="0" lang="en-US" sz="900" b="0" i="0" u="none" strike="noStrike" kern="1200" cap="none" spc="0" normalizeH="0" baseline="0" noProof="0" dirty="0">
                <a:ln>
                  <a:noFill/>
                </a:ln>
                <a:effectLst/>
                <a:uLnTx/>
                <a:uFillTx/>
                <a:latin typeface="+mj-lt"/>
                <a:cs typeface="Arial" panose="020B0604020202020204" pitchFamily="34" charset="0"/>
              </a:rPr>
              <a:t> CE. Boyer's expanded definitions of scholarship, the standards for assessing scholarship, and the elusiveness of the scholarship of teaching. </a:t>
            </a:r>
            <a:r>
              <a:rPr kumimoji="0" lang="en-US" sz="900" b="0" i="0" u="none" strike="noStrike" kern="1200" cap="none" spc="0" normalizeH="0" baseline="0" noProof="0" dirty="0" err="1">
                <a:ln>
                  <a:noFill/>
                </a:ln>
                <a:effectLst/>
                <a:uLnTx/>
                <a:uFillTx/>
                <a:latin typeface="+mj-lt"/>
                <a:cs typeface="Arial" panose="020B0604020202020204" pitchFamily="34" charset="0"/>
              </a:rPr>
              <a:t>Acad</a:t>
            </a:r>
            <a:r>
              <a:rPr kumimoji="0" lang="en-US" sz="900" b="0" i="0" u="none" strike="noStrike" kern="1200" cap="none" spc="0" normalizeH="0" baseline="0" noProof="0" dirty="0">
                <a:ln>
                  <a:noFill/>
                </a:ln>
                <a:effectLst/>
                <a:uLnTx/>
                <a:uFillTx/>
                <a:latin typeface="+mj-lt"/>
                <a:cs typeface="Arial" panose="020B0604020202020204" pitchFamily="34" charset="0"/>
              </a:rPr>
              <a:t> Med. 2000 Sep;75(9):877-80.</a:t>
            </a:r>
          </a:p>
          <a:p>
            <a:pPr defTabSz="457200">
              <a:defRPr/>
            </a:pPr>
            <a:r>
              <a:rPr lang="en-US" sz="900" b="0" i="0" dirty="0">
                <a:effectLst/>
                <a:latin typeface="+mj-lt"/>
                <a:cs typeface="Arial" panose="020B0604020202020204" pitchFamily="34" charset="0"/>
              </a:rPr>
              <a:t>Li ST, Gusic ME, Vinci RJ, </a:t>
            </a:r>
            <a:r>
              <a:rPr lang="en-US" sz="900" b="0" i="0" dirty="0" err="1">
                <a:effectLst/>
                <a:latin typeface="+mj-lt"/>
                <a:cs typeface="Arial" panose="020B0604020202020204" pitchFamily="34" charset="0"/>
              </a:rPr>
              <a:t>Szilagyi</a:t>
            </a:r>
            <a:r>
              <a:rPr lang="en-US" sz="900" b="0" i="0" dirty="0">
                <a:effectLst/>
                <a:latin typeface="+mj-lt"/>
                <a:cs typeface="Arial" panose="020B0604020202020204" pitchFamily="34" charset="0"/>
              </a:rPr>
              <a:t> PG, Klein MD. A Structured Framework and Resources to Use to Get Your Medical Education Work Published. </a:t>
            </a:r>
            <a:r>
              <a:rPr lang="en-US" sz="900" b="0" i="1" dirty="0" err="1">
                <a:effectLst/>
                <a:latin typeface="+mj-lt"/>
                <a:cs typeface="Arial" panose="020B0604020202020204" pitchFamily="34" charset="0"/>
              </a:rPr>
              <a:t>MedEdPORTAL</a:t>
            </a:r>
            <a:r>
              <a:rPr lang="en-US" sz="900" b="0" i="0" dirty="0">
                <a:effectLst/>
                <a:latin typeface="+mj-lt"/>
                <a:cs typeface="Arial" panose="020B0604020202020204" pitchFamily="34" charset="0"/>
              </a:rPr>
              <a:t>. 2018;14:10669. </a:t>
            </a:r>
          </a:p>
          <a:p>
            <a:pPr defTabSz="457200">
              <a:defRPr/>
            </a:pPr>
            <a:r>
              <a:rPr lang="en-US" sz="900" b="0" i="0" dirty="0">
                <a:effectLst/>
                <a:latin typeface="+mj-lt"/>
                <a:cs typeface="Arial" panose="020B0604020202020204" pitchFamily="34" charset="0"/>
              </a:rPr>
              <a:t>Li, ST, Klein, MD, Balmer, DF, Gusic ME.  Scholarly evaluation of curricula and educational programs:  Using a systematic approach to produce publishable scholarship [published ahead of print July 9, 2020].  </a:t>
            </a:r>
            <a:r>
              <a:rPr lang="en-US" sz="900" b="0" i="0" dirty="0" err="1">
                <a:effectLst/>
                <a:latin typeface="+mj-lt"/>
                <a:cs typeface="Arial" panose="020B0604020202020204" pitchFamily="34" charset="0"/>
              </a:rPr>
              <a:t>Acad</a:t>
            </a:r>
            <a:r>
              <a:rPr lang="en-US" sz="900" b="0" i="0" dirty="0">
                <a:effectLst/>
                <a:latin typeface="+mj-lt"/>
                <a:cs typeface="Arial" panose="020B0604020202020204" pitchFamily="34" charset="0"/>
              </a:rPr>
              <a:t> </a:t>
            </a:r>
            <a:r>
              <a:rPr lang="en-US" sz="900" b="0" i="0" dirty="0" err="1">
                <a:effectLst/>
                <a:latin typeface="+mj-lt"/>
                <a:cs typeface="Arial" panose="020B0604020202020204" pitchFamily="34" charset="0"/>
              </a:rPr>
              <a:t>Pediatr</a:t>
            </a:r>
            <a:r>
              <a:rPr lang="en-US" sz="900" b="0" i="0" dirty="0">
                <a:effectLst/>
                <a:latin typeface="+mj-lt"/>
                <a:cs typeface="Arial" panose="020B0604020202020204" pitchFamily="34" charset="0"/>
              </a:rPr>
              <a:t>. </a:t>
            </a:r>
            <a:r>
              <a:rPr lang="en-US" sz="900" b="0" i="0" dirty="0">
                <a:effectLst/>
                <a:latin typeface="+mj-lt"/>
                <a:cs typeface="Arial" panose="020B0604020202020204" pitchFamily="34" charset="0"/>
                <a:hlinkClick r:id="rId8">
                  <a:extLst>
                    <a:ext uri="{A12FA001-AC4F-418D-AE19-62706E023703}">
                      <ahyp:hlinkClr xmlns:ahyp="http://schemas.microsoft.com/office/drawing/2018/hyperlinkcolor" val="tx"/>
                    </a:ext>
                  </a:extLst>
                </a:hlinkClick>
              </a:rPr>
              <a:t>https://doi.org/10.1016/j.acap.2020.07.005</a:t>
            </a:r>
            <a:r>
              <a:rPr lang="en-US" sz="900" b="0" i="0" dirty="0">
                <a:effectLst/>
                <a:latin typeface="+mj-lt"/>
                <a:cs typeface="Arial" panose="020B0604020202020204" pitchFamily="34" charset="0"/>
              </a:rPr>
              <a:t>.</a:t>
            </a:r>
          </a:p>
          <a:p>
            <a:pPr defTabSz="457200">
              <a:defRPr/>
            </a:pPr>
            <a:r>
              <a:rPr lang="en-US" sz="900" b="0" i="0" dirty="0" err="1">
                <a:effectLst/>
                <a:latin typeface="+mj-lt"/>
                <a:cs typeface="Arial" panose="020B0604020202020204" pitchFamily="34" charset="0"/>
              </a:rPr>
              <a:t>Zackoff</a:t>
            </a:r>
            <a:r>
              <a:rPr lang="en-US" sz="900" b="0" i="0" dirty="0">
                <a:effectLst/>
                <a:latin typeface="+mj-lt"/>
                <a:cs typeface="Arial" panose="020B0604020202020204" pitchFamily="34" charset="0"/>
              </a:rPr>
              <a:t> MW, Real FJ, Abramson EL, Li ST, Klein M, Gusic ME.  Enhancing Educational Scholarship through Conceptual Frameworks:  A Challenge and Roadmap for Medical Educators.  Academic Pediatrics 2019; 19(2): 135-141.</a:t>
            </a:r>
          </a:p>
        </p:txBody>
      </p:sp>
    </p:spTree>
    <p:extLst>
      <p:ext uri="{BB962C8B-B14F-4D97-AF65-F5344CB8AC3E}">
        <p14:creationId xmlns:p14="http://schemas.microsoft.com/office/powerpoint/2010/main" val="1479274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7881"/>
          </a:xfrm>
        </p:spPr>
        <p:txBody>
          <a:bodyPr/>
          <a:lstStyle/>
          <a:p>
            <a:r>
              <a:rPr lang="en-US" dirty="0">
                <a:solidFill>
                  <a:schemeClr val="tx1"/>
                </a:solidFill>
              </a:rPr>
              <a:t>Scholarly approach to evaluation</a:t>
            </a:r>
          </a:p>
        </p:txBody>
      </p:sp>
      <p:graphicFrame>
        <p:nvGraphicFramePr>
          <p:cNvPr id="8" name="Diagram 7"/>
          <p:cNvGraphicFramePr/>
          <p:nvPr/>
        </p:nvGraphicFramePr>
        <p:xfrm>
          <a:off x="914400" y="1482811"/>
          <a:ext cx="4934465" cy="4384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758249" y="1478888"/>
            <a:ext cx="6096000" cy="2923877"/>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Be systematic</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Review literature and understand best practices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What is your program contributing?</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What data do you need given program and evaluation goals (measures, outcomes)? What information do you need to learn what you want to learn?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Who are your stakeholders and what do they need or want? </a:t>
            </a:r>
          </a:p>
        </p:txBody>
      </p:sp>
      <p:sp>
        <p:nvSpPr>
          <p:cNvPr id="7" name="TextBox 6">
            <a:extLst>
              <a:ext uri="{FF2B5EF4-FFF2-40B4-BE49-F238E27FC236}">
                <a16:creationId xmlns:a16="http://schemas.microsoft.com/office/drawing/2014/main" id="{D15127B6-917B-4D94-A61E-B6D71CEC5788}"/>
              </a:ext>
            </a:extLst>
          </p:cNvPr>
          <p:cNvSpPr txBox="1"/>
          <p:nvPr/>
        </p:nvSpPr>
        <p:spPr>
          <a:xfrm>
            <a:off x="539262" y="6150114"/>
            <a:ext cx="116527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effectLst/>
                <a:uLnTx/>
                <a:uFillTx/>
                <a:latin typeface="Trebuchet MS" panose="020B0603020202020204"/>
                <a:ea typeface="+mn-ea"/>
                <a:cs typeface="+mn-cs"/>
              </a:rPr>
              <a:t>Glassick</a:t>
            </a:r>
            <a:r>
              <a:rPr kumimoji="0" lang="en-US" sz="1000" b="0" i="0" u="none" strike="noStrike" kern="1200" cap="none" spc="0" normalizeH="0" baseline="0" noProof="0" dirty="0">
                <a:ln>
                  <a:noFill/>
                </a:ln>
                <a:effectLst/>
                <a:uLnTx/>
                <a:uFillTx/>
                <a:latin typeface="Trebuchet MS" panose="020B0603020202020204"/>
                <a:ea typeface="+mn-ea"/>
                <a:cs typeface="+mn-cs"/>
              </a:rPr>
              <a:t> CE. Boyer's expanded definitions of scholarship, the standards for assessing scholarship, and the elusiveness of the scholarship of teaching. </a:t>
            </a:r>
            <a:r>
              <a:rPr kumimoji="0" lang="en-US" sz="1000" b="0" i="0" u="none" strike="noStrike" kern="1200" cap="none" spc="0" normalizeH="0" baseline="0" noProof="0" dirty="0" err="1">
                <a:ln>
                  <a:noFill/>
                </a:ln>
                <a:effectLst/>
                <a:uLnTx/>
                <a:uFillTx/>
                <a:latin typeface="Trebuchet MS" panose="020B0603020202020204"/>
                <a:ea typeface="+mn-ea"/>
                <a:cs typeface="+mn-cs"/>
              </a:rPr>
              <a:t>Acad</a:t>
            </a:r>
            <a:r>
              <a:rPr kumimoji="0" lang="en-US" sz="1000" b="0" i="0" u="none" strike="noStrike" kern="1200" cap="none" spc="0" normalizeH="0" baseline="0" noProof="0" dirty="0">
                <a:ln>
                  <a:noFill/>
                </a:ln>
                <a:effectLst/>
                <a:uLnTx/>
                <a:uFillTx/>
                <a:latin typeface="Trebuchet MS" panose="020B0603020202020204"/>
                <a:ea typeface="+mn-ea"/>
                <a:cs typeface="+mn-cs"/>
              </a:rPr>
              <a:t> Med. 2000 Sep;75(9):877-80.</a:t>
            </a:r>
          </a:p>
          <a:p>
            <a:pPr defTabSz="457200">
              <a:defRPr/>
            </a:pPr>
            <a:r>
              <a:rPr lang="en-US" sz="1000" b="0" i="0" dirty="0">
                <a:effectLst/>
                <a:latin typeface="arial" panose="020B0604020202020204" pitchFamily="34" charset="0"/>
              </a:rPr>
              <a:t>Li ST, Gusic ME, Vinci RJ, </a:t>
            </a:r>
            <a:r>
              <a:rPr lang="en-US" sz="1000" b="0" i="0" dirty="0" err="1">
                <a:effectLst/>
                <a:latin typeface="arial" panose="020B0604020202020204" pitchFamily="34" charset="0"/>
              </a:rPr>
              <a:t>Szilagyi</a:t>
            </a:r>
            <a:r>
              <a:rPr lang="en-US" sz="1000" b="0" i="0" dirty="0">
                <a:effectLst/>
                <a:latin typeface="arial" panose="020B0604020202020204" pitchFamily="34" charset="0"/>
              </a:rPr>
              <a:t> PG, Klein MD. A Structured Framework and Resources to Use to Get Your Medical Education Work Published. </a:t>
            </a:r>
            <a:r>
              <a:rPr lang="en-US" sz="1000" b="0" i="1" dirty="0" err="1">
                <a:effectLst/>
                <a:latin typeface="arial" panose="020B0604020202020204" pitchFamily="34" charset="0"/>
              </a:rPr>
              <a:t>MedEdPORTAL</a:t>
            </a:r>
            <a:r>
              <a:rPr lang="en-US" sz="1000" b="0" i="0" dirty="0">
                <a:effectLst/>
                <a:latin typeface="arial" panose="020B0604020202020204" pitchFamily="34" charset="0"/>
              </a:rPr>
              <a:t>. 2018;14:10669. </a:t>
            </a:r>
          </a:p>
          <a:p>
            <a:pPr defTabSz="457200">
              <a:defRPr/>
            </a:pPr>
            <a:r>
              <a:rPr lang="en-US" sz="1000" b="0" i="0" dirty="0">
                <a:effectLst/>
                <a:latin typeface="arial" panose="020B0604020202020204" pitchFamily="34" charset="0"/>
              </a:rPr>
              <a:t>Li, ST, Klein, MD, Balmer, DF, Gusic ME.  Scholarly evaluation of curricula and educational programs:  Using a systematic approach to produce publishable scholarship [published ahead of print July 9, 2020].  </a:t>
            </a:r>
            <a:r>
              <a:rPr lang="en-US" sz="1000" b="0" i="0" dirty="0" err="1">
                <a:effectLst/>
                <a:latin typeface="arial" panose="020B0604020202020204" pitchFamily="34" charset="0"/>
              </a:rPr>
              <a:t>Acad</a:t>
            </a:r>
            <a:r>
              <a:rPr lang="en-US" sz="1000" b="0" i="0" dirty="0">
                <a:effectLst/>
                <a:latin typeface="arial" panose="020B0604020202020204" pitchFamily="34" charset="0"/>
              </a:rPr>
              <a:t> </a:t>
            </a:r>
            <a:r>
              <a:rPr lang="en-US" sz="1000" b="0" i="0" dirty="0" err="1">
                <a:effectLst/>
                <a:latin typeface="arial" panose="020B0604020202020204" pitchFamily="34" charset="0"/>
              </a:rPr>
              <a:t>Pediatr</a:t>
            </a:r>
            <a:r>
              <a:rPr lang="en-US" sz="1000" b="0" i="0" dirty="0">
                <a:effectLst/>
                <a:latin typeface="arial" panose="020B0604020202020204" pitchFamily="34" charset="0"/>
              </a:rPr>
              <a:t>. https://doi.org/10.1016/j.acap.2020.07.005.</a:t>
            </a:r>
          </a:p>
        </p:txBody>
      </p:sp>
    </p:spTree>
    <p:extLst>
      <p:ext uri="{BB962C8B-B14F-4D97-AF65-F5344CB8AC3E}">
        <p14:creationId xmlns:p14="http://schemas.microsoft.com/office/powerpoint/2010/main" val="339476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470"/>
            <a:ext cx="8596668" cy="757881"/>
          </a:xfrm>
        </p:spPr>
        <p:txBody>
          <a:bodyPr/>
          <a:lstStyle/>
          <a:p>
            <a:r>
              <a:rPr lang="en-US" dirty="0">
                <a:solidFill>
                  <a:schemeClr val="tx1"/>
                </a:solidFill>
              </a:rPr>
              <a:t>Scholarly approach to evaluation</a:t>
            </a:r>
          </a:p>
        </p:txBody>
      </p:sp>
      <p:graphicFrame>
        <p:nvGraphicFramePr>
          <p:cNvPr id="8" name="Diagram 7"/>
          <p:cNvGraphicFramePr/>
          <p:nvPr/>
        </p:nvGraphicFramePr>
        <p:xfrm>
          <a:off x="194871" y="1083472"/>
          <a:ext cx="4934465" cy="476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972816" y="1116423"/>
            <a:ext cx="5466583" cy="4247317"/>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Align evaluation with program design.</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Program and evaluation goals drive data needed (measures, outcomes).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Triangulation </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Use multiple sources: source(s) with most accurate information </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Utilize multiple data collection instruments: observations, interviews, focus groups, document review, surveys, etc.  </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How will you make sense of the data? </a:t>
            </a:r>
          </a:p>
        </p:txBody>
      </p:sp>
      <p:sp>
        <p:nvSpPr>
          <p:cNvPr id="7" name="TextBox 6">
            <a:extLst>
              <a:ext uri="{FF2B5EF4-FFF2-40B4-BE49-F238E27FC236}">
                <a16:creationId xmlns:a16="http://schemas.microsoft.com/office/drawing/2014/main" id="{3A6FF022-5B0F-4D59-9573-79C5D92B1A61}"/>
              </a:ext>
            </a:extLst>
          </p:cNvPr>
          <p:cNvSpPr txBox="1"/>
          <p:nvPr/>
        </p:nvSpPr>
        <p:spPr>
          <a:xfrm>
            <a:off x="539262" y="6150114"/>
            <a:ext cx="116527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effectLst/>
                <a:uLnTx/>
                <a:uFillTx/>
                <a:latin typeface="Trebuchet MS" panose="020B0603020202020204"/>
                <a:ea typeface="+mn-ea"/>
                <a:cs typeface="+mn-cs"/>
              </a:rPr>
              <a:t>Glassick</a:t>
            </a:r>
            <a:r>
              <a:rPr kumimoji="0" lang="en-US" sz="1000" b="0" i="0" u="none" strike="noStrike" kern="1200" cap="none" spc="0" normalizeH="0" baseline="0" noProof="0" dirty="0">
                <a:ln>
                  <a:noFill/>
                </a:ln>
                <a:effectLst/>
                <a:uLnTx/>
                <a:uFillTx/>
                <a:latin typeface="Trebuchet MS" panose="020B0603020202020204"/>
                <a:ea typeface="+mn-ea"/>
                <a:cs typeface="+mn-cs"/>
              </a:rPr>
              <a:t> CE. Boyer's expanded definitions of scholarship, the standards for assessing scholarship, and the elusiveness of the scholarship of teaching. </a:t>
            </a:r>
            <a:r>
              <a:rPr kumimoji="0" lang="en-US" sz="1000" b="0" i="0" u="none" strike="noStrike" kern="1200" cap="none" spc="0" normalizeH="0" baseline="0" noProof="0" dirty="0" err="1">
                <a:ln>
                  <a:noFill/>
                </a:ln>
                <a:effectLst/>
                <a:uLnTx/>
                <a:uFillTx/>
                <a:latin typeface="Trebuchet MS" panose="020B0603020202020204"/>
                <a:ea typeface="+mn-ea"/>
                <a:cs typeface="+mn-cs"/>
              </a:rPr>
              <a:t>Acad</a:t>
            </a:r>
            <a:r>
              <a:rPr kumimoji="0" lang="en-US" sz="1000" b="0" i="0" u="none" strike="noStrike" kern="1200" cap="none" spc="0" normalizeH="0" baseline="0" noProof="0" dirty="0">
                <a:ln>
                  <a:noFill/>
                </a:ln>
                <a:effectLst/>
                <a:uLnTx/>
                <a:uFillTx/>
                <a:latin typeface="Trebuchet MS" panose="020B0603020202020204"/>
                <a:ea typeface="+mn-ea"/>
                <a:cs typeface="+mn-cs"/>
              </a:rPr>
              <a:t> Med. 2000 Sep;75(9):877-80.</a:t>
            </a:r>
          </a:p>
          <a:p>
            <a:pPr defTabSz="457200">
              <a:defRPr/>
            </a:pPr>
            <a:r>
              <a:rPr lang="en-US" sz="1000" b="0" i="0" dirty="0">
                <a:effectLst/>
                <a:latin typeface="arial" panose="020B0604020202020204" pitchFamily="34" charset="0"/>
              </a:rPr>
              <a:t>Li ST, Gusic ME, Vinci RJ, </a:t>
            </a:r>
            <a:r>
              <a:rPr lang="en-US" sz="1000" b="0" i="0" dirty="0" err="1">
                <a:effectLst/>
                <a:latin typeface="arial" panose="020B0604020202020204" pitchFamily="34" charset="0"/>
              </a:rPr>
              <a:t>Szilagyi</a:t>
            </a:r>
            <a:r>
              <a:rPr lang="en-US" sz="1000" b="0" i="0" dirty="0">
                <a:effectLst/>
                <a:latin typeface="arial" panose="020B0604020202020204" pitchFamily="34" charset="0"/>
              </a:rPr>
              <a:t> PG, Klein MD. A Structured Framework and Resources to Use to Get Your Medical Education Work Published. </a:t>
            </a:r>
            <a:r>
              <a:rPr lang="en-US" sz="1000" b="0" i="1" dirty="0" err="1">
                <a:effectLst/>
                <a:latin typeface="arial" panose="020B0604020202020204" pitchFamily="34" charset="0"/>
              </a:rPr>
              <a:t>MedEdPORTAL</a:t>
            </a:r>
            <a:r>
              <a:rPr lang="en-US" sz="1000" b="0" i="0" dirty="0">
                <a:effectLst/>
                <a:latin typeface="arial" panose="020B0604020202020204" pitchFamily="34" charset="0"/>
              </a:rPr>
              <a:t>. 2018;14:10669. </a:t>
            </a:r>
          </a:p>
          <a:p>
            <a:pPr defTabSz="457200">
              <a:defRPr/>
            </a:pPr>
            <a:r>
              <a:rPr lang="en-US" sz="1000" b="0" i="0" dirty="0">
                <a:effectLst/>
                <a:latin typeface="arial" panose="020B0604020202020204" pitchFamily="34" charset="0"/>
              </a:rPr>
              <a:t>Li, ST, Klein, MD, Balmer, DF, Gusic ME.  Scholarly evaluation of curricula and educational programs:  Using a systematic approach to produce publishable scholarship [published ahead of print July 9, 2020].  </a:t>
            </a:r>
            <a:r>
              <a:rPr lang="en-US" sz="1000" b="0" i="0" dirty="0" err="1">
                <a:effectLst/>
                <a:latin typeface="arial" panose="020B0604020202020204" pitchFamily="34" charset="0"/>
              </a:rPr>
              <a:t>Acad</a:t>
            </a:r>
            <a:r>
              <a:rPr lang="en-US" sz="1000" b="0" i="0" dirty="0">
                <a:effectLst/>
                <a:latin typeface="arial" panose="020B0604020202020204" pitchFamily="34" charset="0"/>
              </a:rPr>
              <a:t> </a:t>
            </a:r>
            <a:r>
              <a:rPr lang="en-US" sz="1000" b="0" i="0" dirty="0" err="1">
                <a:effectLst/>
                <a:latin typeface="arial" panose="020B0604020202020204" pitchFamily="34" charset="0"/>
              </a:rPr>
              <a:t>Pediatr</a:t>
            </a:r>
            <a:r>
              <a:rPr lang="en-US" sz="1000" b="0" i="0" dirty="0">
                <a:effectLst/>
                <a:latin typeface="arial" panose="020B0604020202020204" pitchFamily="34" charset="0"/>
              </a:rPr>
              <a:t>. https://doi.org/10.1016/j.acap.2020.07.005.</a:t>
            </a:r>
          </a:p>
        </p:txBody>
      </p:sp>
    </p:spTree>
    <p:extLst>
      <p:ext uri="{BB962C8B-B14F-4D97-AF65-F5344CB8AC3E}">
        <p14:creationId xmlns:p14="http://schemas.microsoft.com/office/powerpoint/2010/main" val="292402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520"/>
            <a:ext cx="12192000" cy="724525"/>
          </a:xfrm>
        </p:spPr>
        <p:txBody>
          <a:bodyPr/>
          <a:lstStyle/>
          <a:p>
            <a:r>
              <a:rPr lang="en-US" dirty="0">
                <a:solidFill>
                  <a:schemeClr val="tx1"/>
                </a:solidFill>
              </a:rPr>
              <a:t>CIPP (Context/Input/Process/Product) Model</a:t>
            </a:r>
          </a:p>
        </p:txBody>
      </p:sp>
      <p:sp>
        <p:nvSpPr>
          <p:cNvPr id="3" name="Content Placeholder 2"/>
          <p:cNvSpPr>
            <a:spLocks noGrp="1"/>
          </p:cNvSpPr>
          <p:nvPr>
            <p:ph idx="1"/>
          </p:nvPr>
        </p:nvSpPr>
        <p:spPr>
          <a:xfrm>
            <a:off x="247483" y="923045"/>
            <a:ext cx="9728538" cy="5591650"/>
          </a:xfrm>
        </p:spPr>
        <p:txBody>
          <a:bodyPr>
            <a:normAutofit/>
          </a:bodyPr>
          <a:lstStyle/>
          <a:p>
            <a:r>
              <a:rPr lang="en-US" sz="2000" dirty="0">
                <a:solidFill>
                  <a:schemeClr val="tx1"/>
                </a:solidFill>
              </a:rPr>
              <a:t>Focus on development and continuous improvement (evaluators work closely w/ stakeholders) </a:t>
            </a:r>
          </a:p>
          <a:p>
            <a:r>
              <a:rPr lang="en-US" sz="2000" dirty="0">
                <a:solidFill>
                  <a:schemeClr val="tx1"/>
                </a:solidFill>
              </a:rPr>
              <a:t>Context Evaluations</a:t>
            </a:r>
          </a:p>
          <a:p>
            <a:pPr lvl="1"/>
            <a:r>
              <a:rPr lang="en-US" sz="1800" dirty="0">
                <a:solidFill>
                  <a:schemeClr val="tx1"/>
                </a:solidFill>
              </a:rPr>
              <a:t>Identify needs, assets, obstacles, and opportunities; connect with key stakeholders; understand situation/environment </a:t>
            </a:r>
          </a:p>
          <a:p>
            <a:r>
              <a:rPr lang="en-US" sz="2000" dirty="0">
                <a:solidFill>
                  <a:schemeClr val="tx1"/>
                </a:solidFill>
              </a:rPr>
              <a:t>Input Evaluations </a:t>
            </a:r>
          </a:p>
          <a:p>
            <a:pPr lvl="1"/>
            <a:r>
              <a:rPr lang="en-US" sz="1800" dirty="0">
                <a:solidFill>
                  <a:schemeClr val="tx1"/>
                </a:solidFill>
              </a:rPr>
              <a:t>Collect info about available resources (e.g., infrastructure, human, time, budget, etc.) to help make resource allocation decisions to achieve program’s goals/plans; </a:t>
            </a:r>
          </a:p>
          <a:p>
            <a:r>
              <a:rPr lang="en-US" sz="2000" dirty="0">
                <a:solidFill>
                  <a:schemeClr val="tx1"/>
                </a:solidFill>
              </a:rPr>
              <a:t>Process Evaluations </a:t>
            </a:r>
          </a:p>
          <a:p>
            <a:pPr lvl="1"/>
            <a:r>
              <a:rPr lang="en-US" sz="1800" dirty="0">
                <a:solidFill>
                  <a:schemeClr val="tx1"/>
                </a:solidFill>
              </a:rPr>
              <a:t>Track and document how inputs used to implement program and achieve stated goals</a:t>
            </a:r>
          </a:p>
          <a:p>
            <a:r>
              <a:rPr lang="en-US" sz="2000" dirty="0">
                <a:solidFill>
                  <a:schemeClr val="tx1"/>
                </a:solidFill>
              </a:rPr>
              <a:t>Product Evaluations </a:t>
            </a:r>
          </a:p>
          <a:p>
            <a:pPr lvl="1"/>
            <a:r>
              <a:rPr lang="en-US" sz="1800" dirty="0">
                <a:solidFill>
                  <a:schemeClr val="tx1"/>
                </a:solidFill>
              </a:rPr>
              <a:t>Assess intended and unintended outcomes and short/long-term outcomes </a:t>
            </a:r>
            <a:endParaRPr lang="en-US" dirty="0"/>
          </a:p>
        </p:txBody>
      </p:sp>
      <p:sp>
        <p:nvSpPr>
          <p:cNvPr id="6" name="Rectangle 5">
            <a:extLst>
              <a:ext uri="{FF2B5EF4-FFF2-40B4-BE49-F238E27FC236}">
                <a16:creationId xmlns:a16="http://schemas.microsoft.com/office/drawing/2014/main" id="{7E92BE3D-E30D-460B-B105-F44CF2187F7A}"/>
              </a:ext>
            </a:extLst>
          </p:cNvPr>
          <p:cNvSpPr/>
          <p:nvPr/>
        </p:nvSpPr>
        <p:spPr>
          <a:xfrm>
            <a:off x="485112" y="6396335"/>
            <a:ext cx="1082877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Trebuchet MS" panose="020B0603020202020204"/>
                <a:ea typeface="+mn-ea"/>
                <a:cs typeface="+mn-cs"/>
              </a:rPr>
              <a:t>Stufflebeam</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D.L. The CIPP model for evaluation. In: </a:t>
            </a:r>
            <a:r>
              <a:rPr kumimoji="0" lang="en-US" sz="1200" b="0" i="0" u="none" strike="noStrike" kern="1200" cap="none" spc="0" normalizeH="0" baseline="0" noProof="0" dirty="0" err="1">
                <a:ln>
                  <a:noFill/>
                </a:ln>
                <a:solidFill>
                  <a:prstClr val="black"/>
                </a:solidFill>
                <a:effectLst/>
                <a:uLnTx/>
                <a:uFillTx/>
                <a:latin typeface="Trebuchet MS" panose="020B0603020202020204"/>
                <a:ea typeface="+mn-ea"/>
                <a:cs typeface="+mn-cs"/>
              </a:rPr>
              <a:t>Kellaghan</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T., </a:t>
            </a:r>
            <a:r>
              <a:rPr kumimoji="0" lang="en-US" sz="1200" b="0" i="0" u="none" strike="noStrike" kern="1200" cap="none" spc="0" normalizeH="0" baseline="0" noProof="0" dirty="0" err="1">
                <a:ln>
                  <a:noFill/>
                </a:ln>
                <a:solidFill>
                  <a:prstClr val="black"/>
                </a:solidFill>
                <a:effectLst/>
                <a:uLnTx/>
                <a:uFillTx/>
                <a:latin typeface="Trebuchet MS" panose="020B0603020202020204"/>
                <a:ea typeface="+mn-ea"/>
                <a:cs typeface="+mn-cs"/>
              </a:rPr>
              <a:t>Stufflebeam</a:t>
            </a: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 D.L. (eds) International Handbook of Educational Evaluation. Kluwer International Handbooks of Education, vol 9. Dordrecht: Springer; 2003: 31-62.</a:t>
            </a:r>
          </a:p>
        </p:txBody>
      </p:sp>
    </p:spTree>
    <p:extLst>
      <p:ext uri="{BB962C8B-B14F-4D97-AF65-F5344CB8AC3E}">
        <p14:creationId xmlns:p14="http://schemas.microsoft.com/office/powerpoint/2010/main" val="418025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691"/>
            <a:ext cx="9539755" cy="637915"/>
          </a:xfrm>
        </p:spPr>
        <p:txBody>
          <a:bodyPr>
            <a:noAutofit/>
          </a:bodyPr>
          <a:lstStyle/>
          <a:p>
            <a:r>
              <a:rPr lang="en-US" dirty="0">
                <a:solidFill>
                  <a:schemeClr val="tx1"/>
                </a:solidFill>
              </a:rPr>
              <a:t>Evaluation questions in CIPP</a:t>
            </a:r>
          </a:p>
        </p:txBody>
      </p:sp>
      <p:graphicFrame>
        <p:nvGraphicFramePr>
          <p:cNvPr id="4" name="Content Placeholder 3"/>
          <p:cNvGraphicFramePr>
            <a:graphicFrameLocks noGrp="1"/>
          </p:cNvGraphicFramePr>
          <p:nvPr>
            <p:ph idx="1"/>
          </p:nvPr>
        </p:nvGraphicFramePr>
        <p:xfrm>
          <a:off x="75760" y="735428"/>
          <a:ext cx="11917184" cy="5725297"/>
        </p:xfrm>
        <a:graphic>
          <a:graphicData uri="http://schemas.openxmlformats.org/drawingml/2006/table">
            <a:tbl>
              <a:tblPr/>
              <a:tblGrid>
                <a:gridCol w="2979296">
                  <a:extLst>
                    <a:ext uri="{9D8B030D-6E8A-4147-A177-3AD203B41FA5}">
                      <a16:colId xmlns:a16="http://schemas.microsoft.com/office/drawing/2014/main" val="20000"/>
                    </a:ext>
                  </a:extLst>
                </a:gridCol>
                <a:gridCol w="2979296">
                  <a:extLst>
                    <a:ext uri="{9D8B030D-6E8A-4147-A177-3AD203B41FA5}">
                      <a16:colId xmlns:a16="http://schemas.microsoft.com/office/drawing/2014/main" val="20001"/>
                    </a:ext>
                  </a:extLst>
                </a:gridCol>
                <a:gridCol w="2979296">
                  <a:extLst>
                    <a:ext uri="{9D8B030D-6E8A-4147-A177-3AD203B41FA5}">
                      <a16:colId xmlns:a16="http://schemas.microsoft.com/office/drawing/2014/main" val="20002"/>
                    </a:ext>
                  </a:extLst>
                </a:gridCol>
                <a:gridCol w="2979296">
                  <a:extLst>
                    <a:ext uri="{9D8B030D-6E8A-4147-A177-3AD203B41FA5}">
                      <a16:colId xmlns:a16="http://schemas.microsoft.com/office/drawing/2014/main" val="20003"/>
                    </a:ext>
                  </a:extLst>
                </a:gridCol>
              </a:tblGrid>
              <a:tr h="469556">
                <a:tc>
                  <a:txBody>
                    <a:bodyPr/>
                    <a:lstStyle/>
                    <a:p>
                      <a:pPr algn="ctr"/>
                      <a:r>
                        <a:rPr lang="en-US" sz="2800" b="1" dirty="0">
                          <a:effectLst/>
                          <a:latin typeface="Calibri" panose="020F0502020204030204" pitchFamily="34" charset="0"/>
                          <a:cs typeface="Calibri" panose="020F0502020204030204" pitchFamily="34" charset="0"/>
                        </a:rPr>
                        <a:t>Context</a:t>
                      </a:r>
                    </a:p>
                  </a:txBody>
                  <a:tcPr marL="42190" marR="42190" marT="21095" marB="21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n-US" sz="2800" b="1" dirty="0">
                          <a:effectLst/>
                          <a:latin typeface="Calibri" panose="020F0502020204030204" pitchFamily="34" charset="0"/>
                          <a:cs typeface="Calibri" panose="020F0502020204030204" pitchFamily="34" charset="0"/>
                        </a:rPr>
                        <a:t>Input</a:t>
                      </a:r>
                    </a:p>
                  </a:txBody>
                  <a:tcPr marL="42190" marR="42190" marT="21095" marB="21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n-US" sz="2800" b="1" dirty="0">
                          <a:effectLst/>
                          <a:latin typeface="Calibri" panose="020F0502020204030204" pitchFamily="34" charset="0"/>
                          <a:cs typeface="Calibri" panose="020F0502020204030204" pitchFamily="34" charset="0"/>
                        </a:rPr>
                        <a:t>Process</a:t>
                      </a:r>
                    </a:p>
                  </a:txBody>
                  <a:tcPr marL="42190" marR="42190" marT="21095" marB="21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a:r>
                        <a:rPr lang="en-US" sz="2800" b="1" dirty="0">
                          <a:effectLst/>
                          <a:latin typeface="Calibri" panose="020F0502020204030204" pitchFamily="34" charset="0"/>
                          <a:cs typeface="Calibri" panose="020F0502020204030204" pitchFamily="34" charset="0"/>
                        </a:rPr>
                        <a:t>Product</a:t>
                      </a:r>
                    </a:p>
                  </a:txBody>
                  <a:tcPr marL="42190" marR="42190" marT="21095" marB="2109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5255741">
                <a:tc>
                  <a:txBody>
                    <a:bodyPr/>
                    <a:lstStyle/>
                    <a:p>
                      <a:pPr marL="342900" indent="-34290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Educational needs? </a:t>
                      </a:r>
                    </a:p>
                    <a:p>
                      <a:pPr marL="342900" indent="-342900" algn="l">
                        <a:lnSpc>
                          <a:spcPct val="100000"/>
                        </a:lnSpc>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Impediments to meeting needs? </a:t>
                      </a:r>
                    </a:p>
                    <a:p>
                      <a:pPr marL="342900" indent="-342900" algn="l">
                        <a:lnSpc>
                          <a:spcPct val="100000"/>
                        </a:lnSpc>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Available expertise, services, or other assets? </a:t>
                      </a:r>
                    </a:p>
                    <a:p>
                      <a:pPr marL="342900" indent="-342900" algn="l">
                        <a:lnSpc>
                          <a:spcPct val="100000"/>
                        </a:lnSpc>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Existing opportunities? (funding,</a:t>
                      </a:r>
                      <a:r>
                        <a:rPr lang="en-US" sz="1900" baseline="0" dirty="0">
                          <a:effectLst/>
                          <a:latin typeface="Calibri" panose="020F0502020204030204" pitchFamily="34" charset="0"/>
                          <a:cs typeface="Calibri" panose="020F0502020204030204" pitchFamily="34" charset="0"/>
                        </a:rPr>
                        <a:t> </a:t>
                      </a:r>
                      <a:r>
                        <a:rPr lang="en-US" sz="1900" dirty="0">
                          <a:effectLst/>
                          <a:latin typeface="Calibri" panose="020F0502020204030204" pitchFamily="34" charset="0"/>
                          <a:cs typeface="Calibri" panose="020F0502020204030204" pitchFamily="34" charset="0"/>
                        </a:rPr>
                        <a:t>administrative support, </a:t>
                      </a:r>
                      <a:r>
                        <a:rPr lang="en-US" sz="1900" dirty="0" err="1">
                          <a:effectLst/>
                          <a:latin typeface="Calibri" panose="020F0502020204030204" pitchFamily="34" charset="0"/>
                          <a:cs typeface="Calibri" panose="020F0502020204030204" pitchFamily="34" charset="0"/>
                        </a:rPr>
                        <a:t>etc</a:t>
                      </a:r>
                      <a:r>
                        <a:rPr lang="en-US" sz="1900" dirty="0">
                          <a:effectLst/>
                          <a:latin typeface="Calibri" panose="020F0502020204030204" pitchFamily="34" charset="0"/>
                          <a:cs typeface="Calibri" panose="020F0502020204030204" pitchFamily="34" charset="0"/>
                        </a:rPr>
                        <a:t>)</a:t>
                      </a:r>
                    </a:p>
                  </a:txBody>
                  <a:tcPr marL="42190" marR="42190" marT="21095" marB="210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tc>
                  <a:txBody>
                    <a:bodyPr/>
                    <a:lstStyle/>
                    <a:p>
                      <a:pPr marL="285750" indent="-28575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Potential approaches to meet educational need? </a:t>
                      </a:r>
                    </a:p>
                    <a:p>
                      <a:pPr marL="285750" indent="-285750" algn="l">
                        <a:lnSpc>
                          <a:spcPct val="100000"/>
                        </a:lnSpc>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Feasibility of the identified approaches for specific needs?</a:t>
                      </a:r>
                    </a:p>
                    <a:p>
                      <a:pPr marL="285750" indent="-285750" algn="l">
                        <a:lnSpc>
                          <a:spcPct val="100000"/>
                        </a:lnSpc>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lnSpc>
                          <a:spcPct val="100000"/>
                        </a:lnSpc>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Cost-effectiveness of each approach? </a:t>
                      </a:r>
                    </a:p>
                  </a:txBody>
                  <a:tcPr marL="42190" marR="42190" marT="21095" marB="210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tc>
                  <a:txBody>
                    <a:bodyPr/>
                    <a:lstStyle/>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Actual program implementation vs. plan?</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Documentation of program implementation? </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Activities on schedule?</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Actual cost vs. budget?</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Efficiency of the program?</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Participants' ability to perform their roles? </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Problems and solutions?</a:t>
                      </a:r>
                    </a:p>
                    <a:p>
                      <a:pPr marL="342900" indent="-34290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US" sz="1900" dirty="0">
                          <a:effectLst/>
                          <a:latin typeface="Calibri" panose="020F0502020204030204" pitchFamily="34" charset="0"/>
                          <a:cs typeface="Calibri" panose="020F0502020204030204" pitchFamily="34" charset="0"/>
                        </a:rPr>
                        <a:t>Participants’ and observers’ feedback on quality of the process?</a:t>
                      </a:r>
                    </a:p>
                  </a:txBody>
                  <a:tcPr marL="42190" marR="42190" marT="21095" marB="210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tc>
                  <a:txBody>
                    <a:bodyPr/>
                    <a:lstStyle/>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Positive and negative outcomes? </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Achievement of intended outcomes? </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Unintended outcomes?</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Implications of outcomes (short/long-term) </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Impacts and effectiveness of the program?</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Sustainability of the program?</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Sustainability outcomes?</a:t>
                      </a:r>
                    </a:p>
                    <a:p>
                      <a:pPr marL="285750" indent="-285750" algn="l">
                        <a:buFont typeface="Arial" panose="020B0604020202020204" pitchFamily="34" charset="0"/>
                        <a:buChar char="•"/>
                      </a:pPr>
                      <a:endParaRPr lang="en-US" sz="500" dirty="0">
                        <a:effectLst/>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1800" dirty="0">
                          <a:effectLst/>
                          <a:latin typeface="Calibri" panose="020F0502020204030204" pitchFamily="34" charset="0"/>
                          <a:cs typeface="Calibri" panose="020F0502020204030204" pitchFamily="34" charset="0"/>
                        </a:rPr>
                        <a:t>Adoptability of program elements by others?</a:t>
                      </a:r>
                    </a:p>
                  </a:txBody>
                  <a:tcPr marL="42190" marR="42190" marT="21095" marB="2109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535912" y="6581001"/>
            <a:ext cx="1082877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Frye AW, Hemmer PA. Program evaluation models and related theories: AMEE guide no. 67. Med Teach. 2012;34:e288–e299 </a:t>
            </a:r>
          </a:p>
        </p:txBody>
      </p:sp>
    </p:spTree>
    <p:extLst>
      <p:ext uri="{BB962C8B-B14F-4D97-AF65-F5344CB8AC3E}">
        <p14:creationId xmlns:p14="http://schemas.microsoft.com/office/powerpoint/2010/main" val="3653098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373"/>
            <a:ext cx="9622226" cy="757881"/>
          </a:xfrm>
        </p:spPr>
        <p:txBody>
          <a:bodyPr/>
          <a:lstStyle/>
          <a:p>
            <a:r>
              <a:rPr lang="en-US" dirty="0">
                <a:solidFill>
                  <a:schemeClr val="tx1"/>
                </a:solidFill>
              </a:rPr>
              <a:t>Logic Model</a:t>
            </a:r>
          </a:p>
        </p:txBody>
      </p:sp>
      <p:sp>
        <p:nvSpPr>
          <p:cNvPr id="3" name="Content Placeholder 2"/>
          <p:cNvSpPr>
            <a:spLocks noGrp="1"/>
          </p:cNvSpPr>
          <p:nvPr>
            <p:ph idx="1"/>
          </p:nvPr>
        </p:nvSpPr>
        <p:spPr>
          <a:xfrm>
            <a:off x="364296" y="1013254"/>
            <a:ext cx="9508482" cy="5429940"/>
          </a:xfrm>
        </p:spPr>
        <p:txBody>
          <a:bodyPr>
            <a:normAutofit fontScale="85000" lnSpcReduction="10000"/>
          </a:bodyPr>
          <a:lstStyle/>
          <a:p>
            <a:pPr algn="just">
              <a:lnSpc>
                <a:spcPct val="130000"/>
              </a:lnSpc>
            </a:pPr>
            <a:r>
              <a:rPr lang="en-US" sz="1950" dirty="0">
                <a:solidFill>
                  <a:schemeClr val="tx1"/>
                </a:solidFill>
              </a:rPr>
              <a:t>Focus on program context and program elements: depicts “if-then” relationship between activities and intended outcomes</a:t>
            </a:r>
          </a:p>
          <a:p>
            <a:pPr algn="just">
              <a:lnSpc>
                <a:spcPct val="130000"/>
              </a:lnSpc>
            </a:pPr>
            <a:r>
              <a:rPr lang="en-US" sz="1950" dirty="0">
                <a:solidFill>
                  <a:schemeClr val="tx1"/>
                </a:solidFill>
              </a:rPr>
              <a:t>Outcomes: </a:t>
            </a:r>
          </a:p>
          <a:p>
            <a:pPr lvl="1" algn="just">
              <a:lnSpc>
                <a:spcPct val="130000"/>
              </a:lnSpc>
            </a:pPr>
            <a:r>
              <a:rPr lang="en-US" sz="1750" dirty="0">
                <a:solidFill>
                  <a:schemeClr val="tx1"/>
                </a:solidFill>
              </a:rPr>
              <a:t>short-term, medium-term, and longer range changes intended </a:t>
            </a:r>
          </a:p>
          <a:p>
            <a:pPr lvl="1" algn="just">
              <a:lnSpc>
                <a:spcPct val="130000"/>
              </a:lnSpc>
            </a:pPr>
            <a:r>
              <a:rPr lang="en-US" sz="1750" dirty="0">
                <a:solidFill>
                  <a:schemeClr val="tx1"/>
                </a:solidFill>
              </a:rPr>
              <a:t>individual, group, or organization level </a:t>
            </a:r>
          </a:p>
          <a:p>
            <a:pPr algn="just">
              <a:lnSpc>
                <a:spcPct val="130000"/>
              </a:lnSpc>
            </a:pPr>
            <a:r>
              <a:rPr lang="en-US" sz="1950" dirty="0">
                <a:solidFill>
                  <a:schemeClr val="tx1"/>
                </a:solidFill>
              </a:rPr>
              <a:t>Outputs: </a:t>
            </a:r>
          </a:p>
          <a:p>
            <a:pPr lvl="1" algn="just">
              <a:lnSpc>
                <a:spcPct val="130000"/>
              </a:lnSpc>
            </a:pPr>
            <a:r>
              <a:rPr lang="en-US" sz="1750" dirty="0">
                <a:solidFill>
                  <a:schemeClr val="tx1"/>
                </a:solidFill>
              </a:rPr>
              <a:t>indicators of tangible program activities/deliverables</a:t>
            </a:r>
          </a:p>
          <a:p>
            <a:pPr algn="just">
              <a:lnSpc>
                <a:spcPct val="130000"/>
              </a:lnSpc>
            </a:pPr>
            <a:r>
              <a:rPr lang="en-US" sz="1950" dirty="0">
                <a:solidFill>
                  <a:schemeClr val="tx1"/>
                </a:solidFill>
              </a:rPr>
              <a:t>Activities: </a:t>
            </a:r>
          </a:p>
          <a:p>
            <a:pPr lvl="1" algn="just">
              <a:lnSpc>
                <a:spcPct val="130000"/>
              </a:lnSpc>
            </a:pPr>
            <a:r>
              <a:rPr lang="en-US" sz="1750" dirty="0">
                <a:solidFill>
                  <a:schemeClr val="tx1"/>
                </a:solidFill>
              </a:rPr>
              <a:t>interventions, innovations, etc. </a:t>
            </a:r>
          </a:p>
          <a:p>
            <a:pPr algn="just">
              <a:lnSpc>
                <a:spcPct val="130000"/>
              </a:lnSpc>
            </a:pPr>
            <a:r>
              <a:rPr lang="en-US" sz="1950" dirty="0">
                <a:solidFill>
                  <a:schemeClr val="tx1"/>
                </a:solidFill>
              </a:rPr>
              <a:t>Inputs: </a:t>
            </a:r>
          </a:p>
          <a:p>
            <a:pPr lvl="1" algn="just">
              <a:lnSpc>
                <a:spcPct val="130000"/>
              </a:lnSpc>
            </a:pPr>
            <a:r>
              <a:rPr lang="en-US" sz="1750" dirty="0">
                <a:solidFill>
                  <a:schemeClr val="tx1"/>
                </a:solidFill>
              </a:rPr>
              <a:t>resources to implement program (e.g., funding sources, facilities, human resources, tech, etc.)</a:t>
            </a:r>
          </a:p>
          <a:p>
            <a:pPr algn="just">
              <a:lnSpc>
                <a:spcPct val="130000"/>
              </a:lnSpc>
            </a:pPr>
            <a:r>
              <a:rPr lang="en-US" sz="1900" i="0" dirty="0">
                <a:solidFill>
                  <a:srgbClr val="000000"/>
                </a:solidFill>
                <a:effectLst/>
                <a:latin typeface="+mj-lt"/>
              </a:rPr>
              <a:t>Moderators: </a:t>
            </a:r>
          </a:p>
          <a:p>
            <a:pPr lvl="1" algn="just">
              <a:lnSpc>
                <a:spcPct val="130000"/>
              </a:lnSpc>
            </a:pPr>
            <a:r>
              <a:rPr lang="en-US" sz="1800" b="0" i="0" dirty="0">
                <a:solidFill>
                  <a:srgbClr val="000000"/>
                </a:solidFill>
                <a:effectLst/>
                <a:latin typeface="+mj-lt"/>
              </a:rPr>
              <a:t>Contextual factors that may hinder/help achieving outcomes; out of program’s control</a:t>
            </a:r>
            <a:endParaRPr lang="en-US" dirty="0"/>
          </a:p>
        </p:txBody>
      </p:sp>
      <p:sp>
        <p:nvSpPr>
          <p:cNvPr id="4" name="Rectangle 3"/>
          <p:cNvSpPr/>
          <p:nvPr/>
        </p:nvSpPr>
        <p:spPr>
          <a:xfrm>
            <a:off x="364296" y="6457890"/>
            <a:ext cx="1159258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dirty="0">
                <a:effectLst/>
                <a:latin typeface="+mj-lt"/>
              </a:rPr>
              <a:t>W.K. Kellogg Foundation. </a:t>
            </a:r>
            <a:r>
              <a:rPr lang="en-US" sz="1000" b="0" i="1" dirty="0">
                <a:effectLst/>
                <a:latin typeface="+mj-lt"/>
              </a:rPr>
              <a:t>Logic Model Development Guide</a:t>
            </a:r>
            <a:r>
              <a:rPr lang="en-US" sz="1000" b="0" i="0" dirty="0">
                <a:effectLst/>
                <a:latin typeface="+mj-lt"/>
              </a:rPr>
              <a:t>. </a:t>
            </a:r>
            <a:r>
              <a:rPr lang="en-US" sz="1000" b="0" i="0" dirty="0" err="1">
                <a:effectLst/>
                <a:latin typeface="+mj-lt"/>
              </a:rPr>
              <a:t>Battlecreek</a:t>
            </a:r>
            <a:r>
              <a:rPr lang="en-US" sz="1000" b="0" i="0" dirty="0">
                <a:effectLst/>
                <a:latin typeface="+mj-lt"/>
              </a:rPr>
              <a:t> Michigan: W.K. Kellogg Foundation; 2004. Available https://www.wkkf.org/resource-directory/resources/2004/01/logic-model-development-guide. Accessed October 14, 2020.</a:t>
            </a:r>
            <a:endParaRPr kumimoji="0" lang="en-US" sz="1000" b="0" i="0" u="none" strike="noStrike" kern="1200" cap="none" spc="0" normalizeH="0" baseline="0" noProof="0" dirty="0">
              <a:ln>
                <a:noFill/>
              </a:ln>
              <a:effectLst/>
              <a:uLnTx/>
              <a:uFillTx/>
              <a:latin typeface="+mj-lt"/>
              <a:ea typeface="+mn-ea"/>
              <a:cs typeface="+mn-cs"/>
            </a:endParaRPr>
          </a:p>
        </p:txBody>
      </p:sp>
      <p:graphicFrame>
        <p:nvGraphicFramePr>
          <p:cNvPr id="5" name="Diagram 4">
            <a:extLst>
              <a:ext uri="{FF2B5EF4-FFF2-40B4-BE49-F238E27FC236}">
                <a16:creationId xmlns:a16="http://schemas.microsoft.com/office/drawing/2014/main" id="{C8CB63B0-D0C4-4256-8758-E101FE23D781}"/>
              </a:ext>
            </a:extLst>
          </p:cNvPr>
          <p:cNvGraphicFramePr/>
          <p:nvPr/>
        </p:nvGraphicFramePr>
        <p:xfrm>
          <a:off x="4076700" y="-185178"/>
          <a:ext cx="6892189"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2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757F-6CFA-4D9E-90B9-F40DA70612E4}"/>
              </a:ext>
            </a:extLst>
          </p:cNvPr>
          <p:cNvSpPr>
            <a:spLocks noGrp="1"/>
          </p:cNvSpPr>
          <p:nvPr>
            <p:ph type="title"/>
          </p:nvPr>
        </p:nvSpPr>
        <p:spPr/>
        <p:txBody>
          <a:bodyPr/>
          <a:lstStyle/>
          <a:p>
            <a:r>
              <a:rPr lang="en-US" dirty="0">
                <a:solidFill>
                  <a:schemeClr val="tx1"/>
                </a:solidFill>
              </a:rPr>
              <a:t>Session Learning Objectives</a:t>
            </a:r>
          </a:p>
        </p:txBody>
      </p:sp>
      <p:sp>
        <p:nvSpPr>
          <p:cNvPr id="3" name="Content Placeholder 2">
            <a:extLst>
              <a:ext uri="{FF2B5EF4-FFF2-40B4-BE49-F238E27FC236}">
                <a16:creationId xmlns:a16="http://schemas.microsoft.com/office/drawing/2014/main" id="{E06BBA12-8F71-43B4-BA71-D5FEAE0EFF63}"/>
              </a:ext>
            </a:extLst>
          </p:cNvPr>
          <p:cNvSpPr>
            <a:spLocks noGrp="1"/>
          </p:cNvSpPr>
          <p:nvPr>
            <p:ph idx="1"/>
          </p:nvPr>
        </p:nvSpPr>
        <p:spPr>
          <a:xfrm>
            <a:off x="677334" y="1607127"/>
            <a:ext cx="8596668" cy="4434235"/>
          </a:xfrm>
        </p:spPr>
        <p:txBody>
          <a:bodyPr/>
          <a:lstStyle/>
          <a:p>
            <a:pPr marL="0" indent="0">
              <a:buNone/>
            </a:pPr>
            <a:endParaRPr lang="en-US" dirty="0"/>
          </a:p>
          <a:p>
            <a:r>
              <a:rPr lang="en-US" dirty="0"/>
              <a:t>1. Recognize the importance of aligning program and institutional goals with outcome measures for optimal program evaluation in FAD.</a:t>
            </a:r>
          </a:p>
          <a:p>
            <a:endParaRPr lang="en-US" dirty="0"/>
          </a:p>
          <a:p>
            <a:r>
              <a:rPr lang="en-US" dirty="0"/>
              <a:t>2. Apply the concepts learned in the session to current or future program evaluation planning and implementation.</a:t>
            </a:r>
          </a:p>
          <a:p>
            <a:endParaRPr lang="en-US" dirty="0"/>
          </a:p>
          <a:p>
            <a:r>
              <a:rPr lang="en-US" dirty="0"/>
              <a:t>3. Identify best practices in transforming program evaluation into scholarship for publication and grant application searches.</a:t>
            </a:r>
          </a:p>
          <a:p>
            <a:endParaRPr lang="en-US" dirty="0"/>
          </a:p>
        </p:txBody>
      </p:sp>
    </p:spTree>
    <p:extLst>
      <p:ext uri="{BB962C8B-B14F-4D97-AF65-F5344CB8AC3E}">
        <p14:creationId xmlns:p14="http://schemas.microsoft.com/office/powerpoint/2010/main" val="263205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Fig.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66" y="191868"/>
            <a:ext cx="9898775" cy="62465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9754" y="6438371"/>
            <a:ext cx="10659746"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Trebuchet MS" panose="020B0603020202020204"/>
                <a:ea typeface="+mn-ea"/>
                <a:cs typeface="+mn-cs"/>
              </a:rPr>
              <a:t>Figure from Spence, J.P., </a:t>
            </a:r>
            <a:r>
              <a:rPr kumimoji="0" lang="en-US" sz="1200" b="0" i="0" u="none" strike="noStrike" kern="1200" cap="none" spc="0" normalizeH="0" baseline="0" noProof="0" dirty="0" err="1">
                <a:ln>
                  <a:noFill/>
                </a:ln>
                <a:effectLst/>
                <a:uLnTx/>
                <a:uFillTx/>
                <a:latin typeface="Trebuchet MS" panose="020B0603020202020204"/>
                <a:ea typeface="+mn-ea"/>
                <a:cs typeface="+mn-cs"/>
              </a:rPr>
              <a:t>Buddenbaum</a:t>
            </a:r>
            <a:r>
              <a:rPr kumimoji="0" lang="en-US" sz="1200" b="0" i="0" u="none" strike="noStrike" kern="1200" cap="none" spc="0" normalizeH="0" baseline="0" noProof="0" dirty="0">
                <a:ln>
                  <a:noFill/>
                </a:ln>
                <a:effectLst/>
                <a:uLnTx/>
                <a:uFillTx/>
                <a:latin typeface="Trebuchet MS" panose="020B0603020202020204"/>
                <a:ea typeface="+mn-ea"/>
                <a:cs typeface="+mn-cs"/>
              </a:rPr>
              <a:t>, J.L., Bice, P.J. </a:t>
            </a:r>
            <a:r>
              <a:rPr kumimoji="0" lang="en-US" sz="1200" b="0" i="1" u="none" strike="noStrike" kern="1200" cap="none" spc="0" normalizeH="0" baseline="0" noProof="0" dirty="0">
                <a:ln>
                  <a:noFill/>
                </a:ln>
                <a:effectLst/>
                <a:uLnTx/>
                <a:uFillTx/>
                <a:latin typeface="Trebuchet MS" panose="020B0603020202020204"/>
                <a:ea typeface="+mn-ea"/>
                <a:cs typeface="+mn-cs"/>
              </a:rPr>
              <a:t>et al.</a:t>
            </a:r>
            <a:r>
              <a:rPr kumimoji="0" lang="en-US" sz="1200" b="0" i="0" u="none" strike="noStrike" kern="1200" cap="none" spc="0" normalizeH="0" baseline="0" noProof="0" dirty="0">
                <a:ln>
                  <a:noFill/>
                </a:ln>
                <a:effectLst/>
                <a:uLnTx/>
                <a:uFillTx/>
                <a:latin typeface="Trebuchet MS" panose="020B0603020202020204"/>
                <a:ea typeface="+mn-ea"/>
                <a:cs typeface="+mn-cs"/>
              </a:rPr>
              <a:t> Independent investigator incubator (I</a:t>
            </a:r>
            <a:r>
              <a:rPr kumimoji="0" lang="en-US" sz="1200" b="0" i="0" u="none" strike="noStrike" kern="1200" cap="none" spc="0" normalizeH="0" baseline="30000" noProof="0" dirty="0">
                <a:ln>
                  <a:noFill/>
                </a:ln>
                <a:effectLst/>
                <a:uLnTx/>
                <a:uFillTx/>
                <a:latin typeface="Trebuchet MS" panose="020B0603020202020204"/>
                <a:ea typeface="+mn-ea"/>
                <a:cs typeface="+mn-cs"/>
              </a:rPr>
              <a:t>3</a:t>
            </a:r>
            <a:r>
              <a:rPr kumimoji="0" lang="en-US" sz="1200" b="0" i="0" u="none" strike="noStrike" kern="1200" cap="none" spc="0" normalizeH="0" baseline="0" noProof="0" dirty="0">
                <a:ln>
                  <a:noFill/>
                </a:ln>
                <a:effectLst/>
                <a:uLnTx/>
                <a:uFillTx/>
                <a:latin typeface="Trebuchet MS" panose="020B0603020202020204"/>
                <a:ea typeface="+mn-ea"/>
                <a:cs typeface="+mn-cs"/>
              </a:rPr>
              <a:t>): a comprehensive mentorship program to jumpstart productive research careers for junior faculty. </a:t>
            </a:r>
            <a:r>
              <a:rPr kumimoji="0" lang="en-US" sz="1200" b="0" i="1" u="none" strike="noStrike" kern="1200" cap="none" spc="0" normalizeH="0" baseline="0" noProof="0" dirty="0">
                <a:ln>
                  <a:noFill/>
                </a:ln>
                <a:effectLst/>
                <a:uLnTx/>
                <a:uFillTx/>
                <a:latin typeface="Trebuchet MS" panose="020B0603020202020204"/>
                <a:ea typeface="+mn-ea"/>
                <a:cs typeface="+mn-cs"/>
              </a:rPr>
              <a:t>BMC Med Educ</a:t>
            </a:r>
            <a:r>
              <a:rPr kumimoji="0" lang="en-US" sz="1200" b="0" i="0" u="none" strike="noStrike" kern="1200" cap="none" spc="0" normalizeH="0" baseline="0" noProof="0" dirty="0">
                <a:ln>
                  <a:noFill/>
                </a:ln>
                <a:effectLst/>
                <a:uLnTx/>
                <a:uFillTx/>
                <a:latin typeface="Trebuchet MS" panose="020B0603020202020204"/>
                <a:ea typeface="+mn-ea"/>
                <a:cs typeface="+mn-cs"/>
              </a:rPr>
              <a:t> </a:t>
            </a:r>
            <a:r>
              <a:rPr kumimoji="0" lang="en-US" sz="1200" b="1" i="0" u="none" strike="noStrike" kern="1200" cap="none" spc="0" normalizeH="0" baseline="0" noProof="0" dirty="0">
                <a:ln>
                  <a:noFill/>
                </a:ln>
                <a:effectLst/>
                <a:uLnTx/>
                <a:uFillTx/>
                <a:latin typeface="Trebuchet MS" panose="020B0603020202020204"/>
                <a:ea typeface="+mn-ea"/>
                <a:cs typeface="+mn-cs"/>
              </a:rPr>
              <a:t>18, </a:t>
            </a:r>
            <a:r>
              <a:rPr kumimoji="0" lang="en-US" sz="1200" b="0" i="0" u="none" strike="noStrike" kern="1200" cap="none" spc="0" normalizeH="0" baseline="0" noProof="0" dirty="0">
                <a:ln>
                  <a:noFill/>
                </a:ln>
                <a:effectLst/>
                <a:uLnTx/>
                <a:uFillTx/>
                <a:latin typeface="Trebuchet MS" panose="020B0603020202020204"/>
                <a:ea typeface="+mn-ea"/>
                <a:cs typeface="+mn-cs"/>
              </a:rPr>
              <a:t>186 (2018). </a:t>
            </a:r>
            <a:r>
              <a:rPr lang="en-US" sz="1200" b="0" i="0" dirty="0">
                <a:effectLst/>
                <a:latin typeface="Georgia" panose="02040502050405020303" pitchFamily="18" charset="0"/>
                <a:hlinkClick r:id="rId4">
                  <a:extLst>
                    <a:ext uri="{A12FA001-AC4F-418D-AE19-62706E023703}">
                      <ahyp:hlinkClr xmlns:ahyp="http://schemas.microsoft.com/office/drawing/2018/hyperlinkcolor" val="tx"/>
                    </a:ext>
                  </a:extLst>
                </a:hlinkClick>
              </a:rPr>
              <a:t>Creative Commons Attribution 4.0 International License</a:t>
            </a:r>
            <a:r>
              <a:rPr lang="en-US" sz="1200" b="0" i="0" dirty="0">
                <a:effectLst/>
                <a:latin typeface="Georgia" panose="02040502050405020303" pitchFamily="18" charset="0"/>
              </a:rPr>
              <a:t>. </a:t>
            </a:r>
            <a:endParaRPr kumimoji="0" lang="en-US" sz="1200" b="0" i="0" u="none" strike="noStrike" kern="1200" cap="none" spc="0" normalizeH="0" baseline="0" noProof="0" dirty="0">
              <a:ln>
                <a:noFill/>
              </a:ln>
              <a:effectLst/>
              <a:uLnTx/>
              <a:uFillTx/>
              <a:latin typeface="Trebuchet MS" panose="020B0603020202020204"/>
              <a:ea typeface="+mn-ea"/>
              <a:cs typeface="+mn-cs"/>
            </a:endParaRPr>
          </a:p>
        </p:txBody>
      </p:sp>
      <p:pic>
        <p:nvPicPr>
          <p:cNvPr id="1026" name="Picture 2" descr="Creative Commons License">
            <a:hlinkClick r:id="rId5"/>
            <a:extLst>
              <a:ext uri="{FF2B5EF4-FFF2-40B4-BE49-F238E27FC236}">
                <a16:creationId xmlns:a16="http://schemas.microsoft.com/office/drawing/2014/main" id="{BE44714E-CB3F-429A-9267-601303FB9A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500" y="6521565"/>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8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1276"/>
            <a:ext cx="8596668" cy="700216"/>
          </a:xfrm>
        </p:spPr>
        <p:txBody>
          <a:bodyPr>
            <a:normAutofit/>
          </a:bodyPr>
          <a:lstStyle/>
          <a:p>
            <a:r>
              <a:rPr lang="en-US" dirty="0">
                <a:solidFill>
                  <a:schemeClr val="tx1"/>
                </a:solidFill>
              </a:rPr>
              <a:t>Typical Logic Model evaluation questions</a:t>
            </a:r>
          </a:p>
        </p:txBody>
      </p:sp>
      <p:sp>
        <p:nvSpPr>
          <p:cNvPr id="3" name="Content Placeholder 2"/>
          <p:cNvSpPr>
            <a:spLocks noGrp="1"/>
          </p:cNvSpPr>
          <p:nvPr>
            <p:ph idx="1"/>
          </p:nvPr>
        </p:nvSpPr>
        <p:spPr>
          <a:xfrm>
            <a:off x="297575" y="1147597"/>
            <a:ext cx="9758595" cy="5164852"/>
          </a:xfrm>
        </p:spPr>
        <p:txBody>
          <a:bodyPr>
            <a:normAutofit fontScale="85000" lnSpcReduction="20000"/>
          </a:bodyPr>
          <a:lstStyle/>
          <a:p>
            <a:pPr>
              <a:lnSpc>
                <a:spcPct val="140000"/>
              </a:lnSpc>
            </a:pPr>
            <a:r>
              <a:rPr lang="en-US" sz="2000" dirty="0">
                <a:solidFill>
                  <a:schemeClr val="tx1"/>
                </a:solidFill>
              </a:rPr>
              <a:t>Implementation of each program activity vs. plan; changes made (if any)</a:t>
            </a:r>
          </a:p>
          <a:p>
            <a:pPr>
              <a:lnSpc>
                <a:spcPct val="140000"/>
              </a:lnSpc>
            </a:pPr>
            <a:r>
              <a:rPr lang="en-US" sz="2000" dirty="0">
                <a:solidFill>
                  <a:schemeClr val="tx1"/>
                </a:solidFill>
              </a:rPr>
              <a:t>Personnel: availability; actual participation vs. plan; possession of required skills and experience</a:t>
            </a:r>
          </a:p>
          <a:p>
            <a:pPr>
              <a:lnSpc>
                <a:spcPct val="140000"/>
              </a:lnSpc>
            </a:pPr>
            <a:r>
              <a:rPr lang="en-US" sz="2000" dirty="0">
                <a:solidFill>
                  <a:schemeClr val="tx1"/>
                </a:solidFill>
              </a:rPr>
              <a:t>Degree of activities meeting the needs of all learners</a:t>
            </a:r>
          </a:p>
          <a:p>
            <a:pPr>
              <a:lnSpc>
                <a:spcPct val="140000"/>
              </a:lnSpc>
            </a:pPr>
            <a:r>
              <a:rPr lang="en-US" sz="2000" dirty="0">
                <a:solidFill>
                  <a:schemeClr val="tx1"/>
                </a:solidFill>
              </a:rPr>
              <a:t>Barriers to program implementation; modification of planned program to accommodate barriers</a:t>
            </a:r>
          </a:p>
          <a:p>
            <a:pPr>
              <a:lnSpc>
                <a:spcPct val="140000"/>
              </a:lnSpc>
            </a:pPr>
            <a:r>
              <a:rPr lang="en-US" sz="2000" dirty="0">
                <a:solidFill>
                  <a:schemeClr val="tx1"/>
                </a:solidFill>
              </a:rPr>
              <a:t>Faculty participation in faculty development plan; acquired skills or knowledge; implementation of newly acquired skills in program activities</a:t>
            </a:r>
          </a:p>
          <a:p>
            <a:pPr>
              <a:lnSpc>
                <a:spcPct val="140000"/>
              </a:lnSpc>
            </a:pPr>
            <a:r>
              <a:rPr lang="en-US" sz="2000" dirty="0">
                <a:solidFill>
                  <a:schemeClr val="tx1"/>
                </a:solidFill>
              </a:rPr>
              <a:t>Participants’ evaluation of program activities (effectiveness, accessibility, etc.)</a:t>
            </a:r>
          </a:p>
          <a:p>
            <a:pPr>
              <a:lnSpc>
                <a:spcPct val="140000"/>
              </a:lnSpc>
            </a:pPr>
            <a:r>
              <a:rPr lang="en-US" sz="2000" dirty="0">
                <a:solidFill>
                  <a:schemeClr val="tx1"/>
                </a:solidFill>
              </a:rPr>
              <a:t>Learners’ achievement outcomes</a:t>
            </a:r>
          </a:p>
          <a:p>
            <a:pPr>
              <a:lnSpc>
                <a:spcPct val="140000"/>
              </a:lnSpc>
            </a:pPr>
            <a:r>
              <a:rPr lang="en-US" sz="2000" dirty="0">
                <a:solidFill>
                  <a:schemeClr val="tx1"/>
                </a:solidFill>
              </a:rPr>
              <a:t>Learners’ application of newly acquired knowledge and skills in clinical practice</a:t>
            </a:r>
          </a:p>
          <a:p>
            <a:pPr>
              <a:lnSpc>
                <a:spcPct val="140000"/>
              </a:lnSpc>
            </a:pPr>
            <a:r>
              <a:rPr lang="en-US" sz="2000" dirty="0">
                <a:solidFill>
                  <a:schemeClr val="tx1"/>
                </a:solidFill>
              </a:rPr>
              <a:t>Changes in patient outcomes after program implementation</a:t>
            </a:r>
            <a:br>
              <a:rPr lang="en-US" dirty="0"/>
            </a:br>
            <a:endParaRPr lang="en-US" dirty="0"/>
          </a:p>
        </p:txBody>
      </p:sp>
      <p:sp>
        <p:nvSpPr>
          <p:cNvPr id="4" name="Rectangle 3"/>
          <p:cNvSpPr/>
          <p:nvPr/>
        </p:nvSpPr>
        <p:spPr>
          <a:xfrm>
            <a:off x="535912" y="6581001"/>
            <a:ext cx="1082877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a:ea typeface="+mn-ea"/>
                <a:cs typeface="+mn-cs"/>
              </a:rPr>
              <a:t>Frye AW, Hemmer PA. Program evaluation models and related theories: AMEE guide no. 67. Med Teach. 2012;34:e288–e299 </a:t>
            </a:r>
          </a:p>
        </p:txBody>
      </p:sp>
    </p:spTree>
    <p:extLst>
      <p:ext uri="{BB962C8B-B14F-4D97-AF65-F5344CB8AC3E}">
        <p14:creationId xmlns:p14="http://schemas.microsoft.com/office/powerpoint/2010/main" val="2656281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3038"/>
            <a:ext cx="9772952" cy="757881"/>
          </a:xfrm>
        </p:spPr>
        <p:txBody>
          <a:bodyPr>
            <a:normAutofit/>
          </a:bodyPr>
          <a:lstStyle/>
          <a:p>
            <a:r>
              <a:rPr lang="en-US" dirty="0">
                <a:solidFill>
                  <a:schemeClr val="tx1"/>
                </a:solidFill>
              </a:rPr>
              <a:t>Kirkpatrick &amp; New World Kirkpatrick Models </a:t>
            </a:r>
          </a:p>
        </p:txBody>
      </p:sp>
      <p:sp>
        <p:nvSpPr>
          <p:cNvPr id="3" name="Content Placeholder 2"/>
          <p:cNvSpPr>
            <a:spLocks noGrp="1"/>
          </p:cNvSpPr>
          <p:nvPr>
            <p:ph idx="1"/>
          </p:nvPr>
        </p:nvSpPr>
        <p:spPr>
          <a:xfrm>
            <a:off x="268338" y="1070919"/>
            <a:ext cx="9732398" cy="5164852"/>
          </a:xfrm>
        </p:spPr>
        <p:txBody>
          <a:bodyPr>
            <a:normAutofit lnSpcReduction="10000"/>
          </a:bodyPr>
          <a:lstStyle/>
          <a:p>
            <a:pPr>
              <a:lnSpc>
                <a:spcPct val="120000"/>
              </a:lnSpc>
            </a:pPr>
            <a:r>
              <a:rPr lang="en-US" sz="2000" dirty="0">
                <a:solidFill>
                  <a:schemeClr val="tx1"/>
                </a:solidFill>
              </a:rPr>
              <a:t>Popular program evaluation model within health sciences </a:t>
            </a:r>
          </a:p>
          <a:p>
            <a:pPr>
              <a:lnSpc>
                <a:spcPct val="120000"/>
              </a:lnSpc>
            </a:pPr>
            <a:r>
              <a:rPr lang="en-US" sz="2000" dirty="0">
                <a:solidFill>
                  <a:schemeClr val="tx1"/>
                </a:solidFill>
              </a:rPr>
              <a:t>Gathers data to assess four hierarchical “levels” of program outcomes: </a:t>
            </a:r>
          </a:p>
          <a:p>
            <a:pPr lvl="1" fontAlgn="base">
              <a:lnSpc>
                <a:spcPct val="120000"/>
              </a:lnSpc>
            </a:pPr>
            <a:r>
              <a:rPr lang="en-US" sz="2000" b="1" dirty="0">
                <a:solidFill>
                  <a:schemeClr val="tx1"/>
                </a:solidFill>
              </a:rPr>
              <a:t>Level 1: Reaction: </a:t>
            </a:r>
            <a:r>
              <a:rPr lang="en-US" sz="2000" dirty="0">
                <a:solidFill>
                  <a:schemeClr val="tx1"/>
                </a:solidFill>
              </a:rPr>
              <a:t>participant reactions to the program and how </a:t>
            </a:r>
            <a:r>
              <a:rPr lang="en-US" sz="2000" b="1" dirty="0">
                <a:solidFill>
                  <a:schemeClr val="tx1"/>
                </a:solidFill>
              </a:rPr>
              <a:t>engaging</a:t>
            </a:r>
            <a:r>
              <a:rPr lang="en-US" sz="2000" dirty="0">
                <a:solidFill>
                  <a:schemeClr val="tx1"/>
                </a:solidFill>
              </a:rPr>
              <a:t> and </a:t>
            </a:r>
            <a:r>
              <a:rPr lang="en-US" sz="2000" b="1" dirty="0">
                <a:solidFill>
                  <a:schemeClr val="tx1"/>
                </a:solidFill>
              </a:rPr>
              <a:t>relevant</a:t>
            </a:r>
            <a:r>
              <a:rPr lang="en-US" sz="2000" dirty="0">
                <a:solidFill>
                  <a:schemeClr val="tx1"/>
                </a:solidFill>
              </a:rPr>
              <a:t> content is to their jobs</a:t>
            </a:r>
          </a:p>
          <a:p>
            <a:pPr lvl="1" fontAlgn="base">
              <a:lnSpc>
                <a:spcPct val="120000"/>
              </a:lnSpc>
            </a:pPr>
            <a:r>
              <a:rPr lang="en-US" sz="2000" b="1" dirty="0">
                <a:solidFill>
                  <a:schemeClr val="tx1"/>
                </a:solidFill>
              </a:rPr>
              <a:t>Level 2: Learning: </a:t>
            </a:r>
            <a:r>
              <a:rPr lang="en-US" sz="2000" dirty="0">
                <a:solidFill>
                  <a:schemeClr val="tx1"/>
                </a:solidFill>
              </a:rPr>
              <a:t>degree to which participants acquire intended knowledge, skills, attitudes; their </a:t>
            </a:r>
            <a:r>
              <a:rPr lang="en-US" sz="2000" b="1" dirty="0">
                <a:solidFill>
                  <a:schemeClr val="tx1"/>
                </a:solidFill>
              </a:rPr>
              <a:t>confidence</a:t>
            </a:r>
            <a:r>
              <a:rPr lang="en-US" sz="2000" dirty="0">
                <a:solidFill>
                  <a:schemeClr val="tx1"/>
                </a:solidFill>
              </a:rPr>
              <a:t> and </a:t>
            </a:r>
            <a:r>
              <a:rPr lang="en-US" sz="2000" b="1" dirty="0">
                <a:solidFill>
                  <a:schemeClr val="tx1"/>
                </a:solidFill>
              </a:rPr>
              <a:t>commitment</a:t>
            </a:r>
            <a:r>
              <a:rPr lang="en-US" sz="2000" dirty="0">
                <a:solidFill>
                  <a:schemeClr val="tx1"/>
                </a:solidFill>
              </a:rPr>
              <a:t> to use/apply learning</a:t>
            </a:r>
          </a:p>
          <a:p>
            <a:pPr lvl="1" fontAlgn="base">
              <a:lnSpc>
                <a:spcPct val="120000"/>
              </a:lnSpc>
            </a:pPr>
            <a:r>
              <a:rPr lang="en-US" sz="2000" b="1" dirty="0">
                <a:solidFill>
                  <a:schemeClr val="tx1"/>
                </a:solidFill>
              </a:rPr>
              <a:t>Level 3: Behavior: </a:t>
            </a:r>
            <a:r>
              <a:rPr lang="en-US" sz="2000" dirty="0">
                <a:solidFill>
                  <a:schemeClr val="tx1"/>
                </a:solidFill>
              </a:rPr>
              <a:t>degree to which participants apply what they learned to their work; processes that monitor/facilitate application of learning/ behavior change (</a:t>
            </a:r>
            <a:r>
              <a:rPr lang="en-US" sz="2000" b="1" dirty="0">
                <a:solidFill>
                  <a:schemeClr val="tx1"/>
                </a:solidFill>
              </a:rPr>
              <a:t>required drivers</a:t>
            </a:r>
            <a:r>
              <a:rPr lang="en-US" sz="2000" dirty="0">
                <a:solidFill>
                  <a:schemeClr val="tx1"/>
                </a:solidFill>
              </a:rPr>
              <a:t>)</a:t>
            </a:r>
          </a:p>
          <a:p>
            <a:pPr lvl="1" fontAlgn="base">
              <a:lnSpc>
                <a:spcPct val="120000"/>
              </a:lnSpc>
            </a:pPr>
            <a:r>
              <a:rPr lang="en-US" sz="2000" b="1" dirty="0">
                <a:solidFill>
                  <a:schemeClr val="tx1"/>
                </a:solidFill>
              </a:rPr>
              <a:t>Level 4: Results: </a:t>
            </a:r>
            <a:r>
              <a:rPr lang="en-US" sz="2000" dirty="0">
                <a:solidFill>
                  <a:schemeClr val="tx1"/>
                </a:solidFill>
              </a:rPr>
              <a:t>degree to which targeted outcomes occur as a result of the program; short-term observations/outcomes that suggest progress toward desired results (</a:t>
            </a:r>
            <a:r>
              <a:rPr lang="en-US" sz="2000" b="1" dirty="0">
                <a:solidFill>
                  <a:schemeClr val="tx1"/>
                </a:solidFill>
              </a:rPr>
              <a:t>leading indicators</a:t>
            </a:r>
            <a:r>
              <a:rPr lang="en-US" sz="2000" dirty="0">
                <a:solidFill>
                  <a:schemeClr val="tx1"/>
                </a:solidFill>
              </a:rPr>
              <a:t>) </a:t>
            </a:r>
          </a:p>
        </p:txBody>
      </p:sp>
      <p:sp>
        <p:nvSpPr>
          <p:cNvPr id="4" name="Rectangle 3"/>
          <p:cNvSpPr/>
          <p:nvPr/>
        </p:nvSpPr>
        <p:spPr>
          <a:xfrm>
            <a:off x="568863" y="6303733"/>
            <a:ext cx="10828773"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mn-ea"/>
                <a:cs typeface="+mn-cs"/>
              </a:rPr>
              <a:t>Kirkpatrick JD, Kirkpatrick WK. 2016. Kirkpatrick's four levels of training evaluation. Alexandria (VA): ATD Press. </a:t>
            </a:r>
          </a:p>
          <a:p>
            <a:pPr defTabSz="457200">
              <a:defRPr/>
            </a:pPr>
            <a:r>
              <a:rPr lang="en-US" sz="1000" b="0" i="0" dirty="0">
                <a:effectLst/>
                <a:latin typeface="+mj-lt"/>
              </a:rPr>
              <a:t>Li, ST, Klein, MD, Balmer, DF, Gusic ME.  Scholarly evaluation of curricula and educational programs:  Using a systematic approach to produce publishable scholarship [published ahead of print July 9, 2020].  </a:t>
            </a:r>
            <a:r>
              <a:rPr lang="en-US" sz="1000" b="0" i="0" dirty="0" err="1">
                <a:effectLst/>
                <a:latin typeface="+mj-lt"/>
              </a:rPr>
              <a:t>Acad</a:t>
            </a:r>
            <a:r>
              <a:rPr lang="en-US" sz="1000" b="0" i="0" dirty="0">
                <a:effectLst/>
                <a:latin typeface="+mj-lt"/>
              </a:rPr>
              <a:t> </a:t>
            </a:r>
            <a:r>
              <a:rPr lang="en-US" sz="1000" b="0" i="0" dirty="0" err="1">
                <a:effectLst/>
                <a:latin typeface="+mj-lt"/>
              </a:rPr>
              <a:t>Pediatr</a:t>
            </a:r>
            <a:r>
              <a:rPr lang="en-US" sz="1000" b="0" i="0" dirty="0">
                <a:effectLst/>
                <a:latin typeface="+mj-lt"/>
              </a:rPr>
              <a:t>. https://doi.org/10.1016/j.acap.2020.07.005.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75082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989"/>
            <a:ext cx="8596668" cy="757881"/>
          </a:xfrm>
        </p:spPr>
        <p:txBody>
          <a:bodyPr/>
          <a:lstStyle/>
          <a:p>
            <a:r>
              <a:rPr lang="en-US" dirty="0">
                <a:solidFill>
                  <a:schemeClr val="tx1"/>
                </a:solidFill>
              </a:rPr>
              <a:t>Scholarly approach to evaluation</a:t>
            </a:r>
          </a:p>
        </p:txBody>
      </p:sp>
      <p:graphicFrame>
        <p:nvGraphicFramePr>
          <p:cNvPr id="8" name="Diagram 7"/>
          <p:cNvGraphicFramePr/>
          <p:nvPr/>
        </p:nvGraphicFramePr>
        <p:xfrm>
          <a:off x="164893" y="1182697"/>
          <a:ext cx="4931763" cy="476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923662" y="1180168"/>
            <a:ext cx="5108945" cy="5139869"/>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Demonstrate effectiveness  by connecting: Intervention &gt; Outcomes &gt; Sources &gt; Methods</a:t>
            </a: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prstClr val="black"/>
                </a:solidFill>
                <a:latin typeface="Trebuchet MS" panose="020B0603020202020204"/>
              </a:rPr>
              <a:t>Remember your specific aims(s)</a:t>
            </a:r>
            <a:endPar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Outcomes to consider measuring: </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Kirkpatrick and NWK: participant satisfaction, perceived engagement, perceived relevance of content; change in KSAs, confidence</a:t>
            </a:r>
            <a:r>
              <a:rPr lang="en-US" sz="2000" dirty="0">
                <a:solidFill>
                  <a:prstClr val="black"/>
                </a:solidFill>
                <a:latin typeface="Trebuchet MS" panose="020B0603020202020204"/>
              </a:rPr>
              <a:t>/ commitment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to apply; transfer of learning, change of behavior, etc. </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dirty="0">
                <a:solidFill>
                  <a:prstClr val="black"/>
                </a:solidFill>
                <a:latin typeface="Trebuchet MS" panose="020B0603020202020204"/>
              </a:rPr>
              <a:t>Consider short/long-term and intended/unintended </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8EA52C45-E3BA-4083-A9FC-420B5E5D7931}"/>
              </a:ext>
            </a:extLst>
          </p:cNvPr>
          <p:cNvSpPr/>
          <p:nvPr/>
        </p:nvSpPr>
        <p:spPr>
          <a:xfrm>
            <a:off x="441863" y="6214833"/>
            <a:ext cx="10828773" cy="861774"/>
          </a:xfrm>
          <a:prstGeom prst="rect">
            <a:avLst/>
          </a:prstGeom>
        </p:spPr>
        <p:txBody>
          <a:bodyPr wrap="square">
            <a:spAutoFit/>
          </a:bodyPr>
          <a:lstStyle/>
          <a:p>
            <a:pPr defTabSz="457200">
              <a:defRPr/>
            </a:pPr>
            <a:r>
              <a:rPr kumimoji="0" lang="en-US" sz="1000" b="0" i="0" u="none" strike="noStrike" kern="1200" cap="none" spc="0" normalizeH="0" baseline="0" noProof="0" dirty="0" err="1">
                <a:ln>
                  <a:noFill/>
                </a:ln>
                <a:effectLst/>
                <a:uLnTx/>
                <a:uFillTx/>
                <a:latin typeface="+mj-lt"/>
                <a:ea typeface="+mn-ea"/>
                <a:cs typeface="+mn-cs"/>
              </a:rPr>
              <a:t>Glassick</a:t>
            </a:r>
            <a:r>
              <a:rPr kumimoji="0" lang="en-US" sz="1000" b="0" i="0" u="none" strike="noStrike" kern="1200" cap="none" spc="0" normalizeH="0" baseline="0" noProof="0" dirty="0">
                <a:ln>
                  <a:noFill/>
                </a:ln>
                <a:effectLst/>
                <a:uLnTx/>
                <a:uFillTx/>
                <a:latin typeface="+mj-lt"/>
                <a:ea typeface="+mn-ea"/>
                <a:cs typeface="+mn-cs"/>
              </a:rPr>
              <a:t> CE. Boyer's expanded definitions of scholarship, the standards for assessing scholarship, and the elusiveness of the scholarship of teaching. </a:t>
            </a:r>
            <a:r>
              <a:rPr kumimoji="0" lang="en-US" sz="1000" b="0" i="0" u="none" strike="noStrike" kern="1200" cap="none" spc="0" normalizeH="0" baseline="0" noProof="0" dirty="0" err="1">
                <a:ln>
                  <a:noFill/>
                </a:ln>
                <a:effectLst/>
                <a:uLnTx/>
                <a:uFillTx/>
                <a:latin typeface="+mj-lt"/>
                <a:ea typeface="+mn-ea"/>
                <a:cs typeface="+mn-cs"/>
              </a:rPr>
              <a:t>Acad</a:t>
            </a:r>
            <a:r>
              <a:rPr kumimoji="0" lang="en-US" sz="1000" b="0" i="0" u="none" strike="noStrike" kern="1200" cap="none" spc="0" normalizeH="0" baseline="0" noProof="0" dirty="0">
                <a:ln>
                  <a:noFill/>
                </a:ln>
                <a:effectLst/>
                <a:uLnTx/>
                <a:uFillTx/>
                <a:latin typeface="+mj-lt"/>
                <a:ea typeface="+mn-ea"/>
                <a:cs typeface="+mn-cs"/>
              </a:rPr>
              <a:t> Med. 2000 Sep;75(9):877-80.</a:t>
            </a:r>
          </a:p>
          <a:p>
            <a:pPr defTabSz="457200">
              <a:defRPr/>
            </a:pPr>
            <a:r>
              <a:rPr lang="en-US" sz="1000" b="0" i="0" dirty="0">
                <a:effectLst/>
                <a:latin typeface="+mj-lt"/>
              </a:rPr>
              <a:t>Li ST, Gusic ME, Vinci RJ, </a:t>
            </a:r>
            <a:r>
              <a:rPr lang="en-US" sz="1000" b="0" i="0" dirty="0" err="1">
                <a:effectLst/>
                <a:latin typeface="+mj-lt"/>
              </a:rPr>
              <a:t>Szilagyi</a:t>
            </a:r>
            <a:r>
              <a:rPr lang="en-US" sz="1000" b="0" i="0" dirty="0">
                <a:effectLst/>
                <a:latin typeface="+mj-lt"/>
              </a:rPr>
              <a:t> PG, Klein MD. A Structured Framework and Resources to Use to Get Your Medical Education Work Published. </a:t>
            </a:r>
            <a:r>
              <a:rPr lang="en-US" sz="1000" b="0" i="1" dirty="0" err="1">
                <a:effectLst/>
                <a:latin typeface="+mj-lt"/>
              </a:rPr>
              <a:t>MedEdPORTAL</a:t>
            </a:r>
            <a:r>
              <a:rPr lang="en-US" sz="1000" b="0" i="0" dirty="0">
                <a:effectLst/>
                <a:latin typeface="+mj-lt"/>
              </a:rPr>
              <a:t>. 2018;14:10669. </a:t>
            </a:r>
          </a:p>
          <a:p>
            <a:pPr defTabSz="457200">
              <a:defRPr/>
            </a:pPr>
            <a:r>
              <a:rPr lang="en-US" sz="1000" b="0" i="0" dirty="0">
                <a:effectLst/>
                <a:latin typeface="+mj-lt"/>
              </a:rPr>
              <a:t>Li, ST, Klein, MD, Balmer, DF, Gusic ME.  Scholarly evaluation of curricula and educational programs:  Using a systematic approach to produce publishable scholarship [published ahead of print July 9, 2020].  </a:t>
            </a:r>
            <a:r>
              <a:rPr lang="en-US" sz="1000" b="0" i="0" dirty="0" err="1">
                <a:effectLst/>
                <a:latin typeface="+mj-lt"/>
              </a:rPr>
              <a:t>Acad</a:t>
            </a:r>
            <a:r>
              <a:rPr lang="en-US" sz="1000" b="0" i="0" dirty="0">
                <a:effectLst/>
                <a:latin typeface="+mj-lt"/>
              </a:rPr>
              <a:t> </a:t>
            </a:r>
            <a:r>
              <a:rPr lang="en-US" sz="1000" b="0" i="0" dirty="0" err="1">
                <a:effectLst/>
                <a:latin typeface="+mj-lt"/>
              </a:rPr>
              <a:t>Pediatr</a:t>
            </a:r>
            <a:r>
              <a:rPr lang="en-US" sz="1000" b="0" i="0" dirty="0">
                <a:effectLst/>
                <a:latin typeface="+mj-lt"/>
              </a:rPr>
              <a:t>. https://doi.org/10.1016/j.acap.2020.07.005.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3270390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40949" y="1142964"/>
            <a:ext cx="4689220" cy="4401205"/>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rebuchet MS" panose="020B0603020202020204"/>
                <a:ea typeface="+mn-ea"/>
                <a:cs typeface="+mn-cs"/>
              </a:rPr>
              <a:t>Dissemination of findings and forums </a:t>
            </a:r>
          </a:p>
          <a:p>
            <a:pPr marL="342900" marR="0" lvl="0" indent="-3429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What? </a:t>
            </a:r>
          </a:p>
          <a:p>
            <a:pPr marL="800100" marR="0" lvl="1" indent="-3429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Manuscript, quality improvement, education program, education tool, etc. </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Who? </a:t>
            </a:r>
          </a:p>
          <a:p>
            <a:pPr marL="800100" marR="0" lvl="1" indent="-3429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Internal/external audiences and stakeholders</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How? </a:t>
            </a:r>
          </a:p>
          <a:p>
            <a:pPr marL="742950" marR="0" lvl="1"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Abstracts, posters, workshops, publications, web-based, etc.</a:t>
            </a:r>
          </a:p>
        </p:txBody>
      </p:sp>
      <p:graphicFrame>
        <p:nvGraphicFramePr>
          <p:cNvPr id="6" name="Diagram 5"/>
          <p:cNvGraphicFramePr/>
          <p:nvPr/>
        </p:nvGraphicFramePr>
        <p:xfrm>
          <a:off x="164149" y="1180168"/>
          <a:ext cx="4934465" cy="476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0" y="345989"/>
            <a:ext cx="8596668" cy="75788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rebuchet MS" panose="020B0603020202020204"/>
                <a:ea typeface="+mj-ea"/>
                <a:cs typeface="+mj-cs"/>
              </a:rPr>
              <a:t>Scholarly approach to evaluation</a:t>
            </a:r>
          </a:p>
        </p:txBody>
      </p:sp>
      <p:sp>
        <p:nvSpPr>
          <p:cNvPr id="4" name="Rectangle 3">
            <a:extLst>
              <a:ext uri="{FF2B5EF4-FFF2-40B4-BE49-F238E27FC236}">
                <a16:creationId xmlns:a16="http://schemas.microsoft.com/office/drawing/2014/main" id="{BE1AAF24-5A84-4CFF-8679-7FF1863D902E}"/>
              </a:ext>
            </a:extLst>
          </p:cNvPr>
          <p:cNvSpPr/>
          <p:nvPr/>
        </p:nvSpPr>
        <p:spPr>
          <a:xfrm>
            <a:off x="403763" y="6202133"/>
            <a:ext cx="10828773" cy="861774"/>
          </a:xfrm>
          <a:prstGeom prst="rect">
            <a:avLst/>
          </a:prstGeom>
        </p:spPr>
        <p:txBody>
          <a:bodyPr wrap="square">
            <a:spAutoFit/>
          </a:bodyPr>
          <a:lstStyle/>
          <a:p>
            <a:pPr defTabSz="457200">
              <a:defRPr/>
            </a:pPr>
            <a:r>
              <a:rPr kumimoji="0" lang="en-US" sz="1000" b="0" i="0" u="none" strike="noStrike" kern="1200" cap="none" spc="0" normalizeH="0" baseline="0" noProof="0" dirty="0" err="1">
                <a:ln>
                  <a:noFill/>
                </a:ln>
                <a:effectLst/>
                <a:uLnTx/>
                <a:uFillTx/>
                <a:latin typeface="+mj-lt"/>
                <a:ea typeface="+mn-ea"/>
                <a:cs typeface="+mn-cs"/>
              </a:rPr>
              <a:t>Glassick</a:t>
            </a:r>
            <a:r>
              <a:rPr kumimoji="0" lang="en-US" sz="1000" b="0" i="0" u="none" strike="noStrike" kern="1200" cap="none" spc="0" normalizeH="0" baseline="0" noProof="0" dirty="0">
                <a:ln>
                  <a:noFill/>
                </a:ln>
                <a:effectLst/>
                <a:uLnTx/>
                <a:uFillTx/>
                <a:latin typeface="+mj-lt"/>
                <a:ea typeface="+mn-ea"/>
                <a:cs typeface="+mn-cs"/>
              </a:rPr>
              <a:t> CE. Boyer's expanded definitions of scholarship, the standards for assessing scholarship, and the elusiveness of the scholarship of teaching. </a:t>
            </a:r>
            <a:r>
              <a:rPr kumimoji="0" lang="en-US" sz="1000" b="0" i="0" u="none" strike="noStrike" kern="1200" cap="none" spc="0" normalizeH="0" baseline="0" noProof="0" dirty="0" err="1">
                <a:ln>
                  <a:noFill/>
                </a:ln>
                <a:effectLst/>
                <a:uLnTx/>
                <a:uFillTx/>
                <a:latin typeface="+mj-lt"/>
                <a:ea typeface="+mn-ea"/>
                <a:cs typeface="+mn-cs"/>
              </a:rPr>
              <a:t>Acad</a:t>
            </a:r>
            <a:r>
              <a:rPr kumimoji="0" lang="en-US" sz="1000" b="0" i="0" u="none" strike="noStrike" kern="1200" cap="none" spc="0" normalizeH="0" baseline="0" noProof="0" dirty="0">
                <a:ln>
                  <a:noFill/>
                </a:ln>
                <a:effectLst/>
                <a:uLnTx/>
                <a:uFillTx/>
                <a:latin typeface="+mj-lt"/>
                <a:ea typeface="+mn-ea"/>
                <a:cs typeface="+mn-cs"/>
              </a:rPr>
              <a:t> Med. 2000 Sep;75(9):877-80.</a:t>
            </a:r>
          </a:p>
          <a:p>
            <a:pPr defTabSz="457200">
              <a:defRPr/>
            </a:pPr>
            <a:r>
              <a:rPr lang="en-US" sz="1000" b="0" i="0" dirty="0">
                <a:effectLst/>
                <a:latin typeface="+mj-lt"/>
              </a:rPr>
              <a:t>Li ST, Gusic ME, Vinci RJ, </a:t>
            </a:r>
            <a:r>
              <a:rPr lang="en-US" sz="1000" b="0" i="0" dirty="0" err="1">
                <a:effectLst/>
                <a:latin typeface="+mj-lt"/>
              </a:rPr>
              <a:t>Szilagyi</a:t>
            </a:r>
            <a:r>
              <a:rPr lang="en-US" sz="1000" b="0" i="0" dirty="0">
                <a:effectLst/>
                <a:latin typeface="+mj-lt"/>
              </a:rPr>
              <a:t> PG, Klein MD. A Structured Framework and Resources to Use to Get Your Medical Education Work Published. </a:t>
            </a:r>
            <a:r>
              <a:rPr lang="en-US" sz="1000" b="0" i="1" dirty="0" err="1">
                <a:effectLst/>
                <a:latin typeface="+mj-lt"/>
              </a:rPr>
              <a:t>MedEdPORTAL</a:t>
            </a:r>
            <a:r>
              <a:rPr lang="en-US" sz="1000" b="0" i="0" dirty="0">
                <a:effectLst/>
                <a:latin typeface="+mj-lt"/>
              </a:rPr>
              <a:t>. 2018;14:10669. </a:t>
            </a:r>
          </a:p>
          <a:p>
            <a:pPr defTabSz="457200">
              <a:defRPr/>
            </a:pPr>
            <a:r>
              <a:rPr lang="en-US" sz="1000" b="0" i="0" dirty="0">
                <a:effectLst/>
                <a:latin typeface="+mj-lt"/>
              </a:rPr>
              <a:t>Li, ST, Klein, MD, Balmer, DF, Gusic ME.  Scholarly evaluation of curricula and educational programs:  Using a systematic approach to produce publishable scholarship [published ahead of print July 9, 2020].  </a:t>
            </a:r>
            <a:r>
              <a:rPr lang="en-US" sz="1000" b="0" i="0" dirty="0" err="1">
                <a:effectLst/>
                <a:latin typeface="+mj-lt"/>
              </a:rPr>
              <a:t>Acad</a:t>
            </a:r>
            <a:r>
              <a:rPr lang="en-US" sz="1000" b="0" i="0" dirty="0">
                <a:effectLst/>
                <a:latin typeface="+mj-lt"/>
              </a:rPr>
              <a:t> </a:t>
            </a:r>
            <a:r>
              <a:rPr lang="en-US" sz="1000" b="0" i="0" dirty="0" err="1">
                <a:effectLst/>
                <a:latin typeface="+mj-lt"/>
              </a:rPr>
              <a:t>Pediatr</a:t>
            </a:r>
            <a:r>
              <a:rPr lang="en-US" sz="1000" b="0" i="0" dirty="0">
                <a:effectLst/>
                <a:latin typeface="+mj-lt"/>
              </a:rPr>
              <a:t>. https://doi.org/10.1016/j.acap.2020.07.005.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75484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05997" y="1190563"/>
            <a:ext cx="3650489" cy="1323439"/>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Critical reflection</a:t>
            </a:r>
            <a:r>
              <a:rPr lang="en-US" sz="2000" dirty="0">
                <a:solidFill>
                  <a:prstClr val="black"/>
                </a:solidFill>
                <a:latin typeface="Trebuchet MS" panose="020B0603020202020204"/>
              </a:rPr>
              <a:t> and analysis, </a:t>
            </a:r>
            <a:r>
              <a:rPr kumimoji="0" lang="en-US" sz="2000" b="0" i="0" u="none" strike="noStrike" kern="1200" cap="none" spc="0" normalizeH="0" baseline="0" noProof="0" dirty="0">
                <a:ln>
                  <a:noFill/>
                </a:ln>
                <a:solidFill>
                  <a:prstClr val="black"/>
                </a:solidFill>
                <a:effectLst/>
                <a:uLnTx/>
                <a:uFillTx/>
                <a:latin typeface="Trebuchet MS" panose="020B0603020202020204"/>
                <a:ea typeface="+mn-ea"/>
                <a:cs typeface="+mn-cs"/>
              </a:rPr>
              <a:t>evidence-based recommendations, and improve future work</a:t>
            </a:r>
          </a:p>
        </p:txBody>
      </p:sp>
      <p:graphicFrame>
        <p:nvGraphicFramePr>
          <p:cNvPr id="6" name="Diagram 5"/>
          <p:cNvGraphicFramePr/>
          <p:nvPr/>
        </p:nvGraphicFramePr>
        <p:xfrm>
          <a:off x="168560" y="1198533"/>
          <a:ext cx="4934465" cy="476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0" y="345989"/>
            <a:ext cx="8596668" cy="757881"/>
          </a:xfrm>
        </p:spPr>
        <p:txBody>
          <a:bodyPr/>
          <a:lstStyle/>
          <a:p>
            <a:r>
              <a:rPr lang="en-US" dirty="0">
                <a:solidFill>
                  <a:schemeClr val="tx1"/>
                </a:solidFill>
              </a:rPr>
              <a:t>Scholarly approach to evaluation</a:t>
            </a:r>
          </a:p>
        </p:txBody>
      </p:sp>
      <p:sp>
        <p:nvSpPr>
          <p:cNvPr id="2" name="TextBox 1">
            <a:extLst>
              <a:ext uri="{FF2B5EF4-FFF2-40B4-BE49-F238E27FC236}">
                <a16:creationId xmlns:a16="http://schemas.microsoft.com/office/drawing/2014/main" id="{BCEFF592-C65F-404B-8A12-E983159EE843}"/>
              </a:ext>
            </a:extLst>
          </p:cNvPr>
          <p:cNvSpPr txBox="1"/>
          <p:nvPr/>
        </p:nvSpPr>
        <p:spPr>
          <a:xfrm>
            <a:off x="450362" y="6457890"/>
            <a:ext cx="11652738" cy="400110"/>
          </a:xfrm>
          <a:prstGeom prst="rect">
            <a:avLst/>
          </a:prstGeom>
          <a:noFill/>
        </p:spPr>
        <p:txBody>
          <a:bodyPr wrap="square" rtlCol="0">
            <a:spAutoFit/>
          </a:bodyPr>
          <a:lstStyle/>
          <a:p>
            <a:pPr defTabSz="457200">
              <a:defRPr/>
            </a:pPr>
            <a:r>
              <a:rPr kumimoji="0" lang="en-US" sz="1000" b="0" i="0" u="none" strike="noStrike" kern="1200" cap="none" spc="0" normalizeH="0" baseline="0" noProof="0" dirty="0" err="1">
                <a:ln>
                  <a:noFill/>
                </a:ln>
                <a:solidFill>
                  <a:prstClr val="black"/>
                </a:solidFill>
                <a:effectLst/>
                <a:uLnTx/>
                <a:uFillTx/>
                <a:latin typeface="Trebuchet MS" panose="020B0603020202020204"/>
                <a:ea typeface="+mn-ea"/>
                <a:cs typeface="+mn-cs"/>
              </a:rPr>
              <a:t>Glassick</a:t>
            </a: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 CE. Boyer's expanded definitions of scholarship, the standards for assessing scholarship, and the elusiveness of the scholarship of teaching. </a:t>
            </a:r>
            <a:r>
              <a:rPr kumimoji="0" lang="en-US" sz="1000" b="0" i="0" u="none" strike="noStrike" kern="1200" cap="none" spc="0" normalizeH="0" baseline="0" noProof="0" dirty="0" err="1">
                <a:ln>
                  <a:noFill/>
                </a:ln>
                <a:solidFill>
                  <a:prstClr val="black"/>
                </a:solidFill>
                <a:effectLst/>
                <a:uLnTx/>
                <a:uFillTx/>
                <a:latin typeface="Trebuchet MS" panose="020B0603020202020204"/>
                <a:ea typeface="+mn-ea"/>
                <a:cs typeface="+mn-cs"/>
              </a:rPr>
              <a:t>Acad</a:t>
            </a:r>
            <a:r>
              <a:rPr kumimoji="0" lang="en-US" sz="1000" b="0" i="0" u="none" strike="noStrike" kern="1200" cap="none" spc="0" normalizeH="0" baseline="0" noProof="0" dirty="0">
                <a:ln>
                  <a:noFill/>
                </a:ln>
                <a:solidFill>
                  <a:prstClr val="black"/>
                </a:solidFill>
                <a:effectLst/>
                <a:uLnTx/>
                <a:uFillTx/>
                <a:latin typeface="Trebuchet MS" panose="020B0603020202020204"/>
                <a:ea typeface="+mn-ea"/>
                <a:cs typeface="+mn-cs"/>
              </a:rPr>
              <a:t> Med. 2000 Sep;75(9):877-80. </a:t>
            </a:r>
          </a:p>
          <a:p>
            <a:pPr defTabSz="457200">
              <a:defRPr/>
            </a:pPr>
            <a:r>
              <a:rPr lang="en-US" sz="1000" b="0" i="0" dirty="0">
                <a:effectLst/>
                <a:latin typeface="arial" panose="020B0604020202020204" pitchFamily="34" charset="0"/>
              </a:rPr>
              <a:t>Li ST, Gusic ME, Vinci RJ, </a:t>
            </a:r>
            <a:r>
              <a:rPr lang="en-US" sz="1000" b="0" i="0" dirty="0" err="1">
                <a:effectLst/>
                <a:latin typeface="arial" panose="020B0604020202020204" pitchFamily="34" charset="0"/>
              </a:rPr>
              <a:t>Szilagyi</a:t>
            </a:r>
            <a:r>
              <a:rPr lang="en-US" sz="1000" b="0" i="0" dirty="0">
                <a:effectLst/>
                <a:latin typeface="arial" panose="020B0604020202020204" pitchFamily="34" charset="0"/>
              </a:rPr>
              <a:t> PG, Klein MD. A Structured Framework and Resources to Use to Get Your Medical Education Work Published. </a:t>
            </a:r>
            <a:r>
              <a:rPr lang="en-US" sz="1000" b="0" i="1" dirty="0" err="1">
                <a:effectLst/>
                <a:latin typeface="arial" panose="020B0604020202020204" pitchFamily="34" charset="0"/>
              </a:rPr>
              <a:t>MedEdPORTAL</a:t>
            </a:r>
            <a:r>
              <a:rPr lang="en-US" sz="1000" b="0" i="0" dirty="0">
                <a:effectLst/>
                <a:latin typeface="arial" panose="020B0604020202020204" pitchFamily="34" charset="0"/>
              </a:rPr>
              <a:t>. 2018;14:10669. </a:t>
            </a:r>
          </a:p>
        </p:txBody>
      </p:sp>
    </p:spTree>
    <p:extLst>
      <p:ext uri="{BB962C8B-B14F-4D97-AF65-F5344CB8AC3E}">
        <p14:creationId xmlns:p14="http://schemas.microsoft.com/office/powerpoint/2010/main" val="288183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44C0-491B-4A46-8C65-33A6854ACF88}"/>
              </a:ext>
            </a:extLst>
          </p:cNvPr>
          <p:cNvSpPr>
            <a:spLocks noGrp="1"/>
          </p:cNvSpPr>
          <p:nvPr>
            <p:ph type="title"/>
          </p:nvPr>
        </p:nvSpPr>
        <p:spPr>
          <a:xfrm>
            <a:off x="108155" y="1484671"/>
            <a:ext cx="12083845" cy="1592825"/>
          </a:xfrm>
        </p:spPr>
        <p:txBody>
          <a:bodyPr>
            <a:normAutofit fontScale="90000"/>
          </a:bodyPr>
          <a:lstStyle/>
          <a:p>
            <a:r>
              <a:rPr lang="en-US" sz="4000" dirty="0">
                <a:solidFill>
                  <a:schemeClr val="tx1"/>
                </a:solidFill>
              </a:rPr>
              <a:t>Best Practices in Program Evaluation Systematic Planning</a:t>
            </a:r>
            <a:br>
              <a:rPr lang="en-US" sz="4000" dirty="0">
                <a:solidFill>
                  <a:schemeClr val="tx1"/>
                </a:solidFill>
              </a:rPr>
            </a:br>
            <a:br>
              <a:rPr lang="en-US" dirty="0">
                <a:solidFill>
                  <a:schemeClr val="tx1"/>
                </a:solidFill>
              </a:rPr>
            </a:br>
            <a:r>
              <a:rPr lang="en-US" dirty="0">
                <a:solidFill>
                  <a:schemeClr val="tx1"/>
                </a:solidFill>
              </a:rPr>
              <a:t>Presented by:</a:t>
            </a:r>
          </a:p>
        </p:txBody>
      </p:sp>
      <p:pic>
        <p:nvPicPr>
          <p:cNvPr id="3" name="Picture 2">
            <a:extLst>
              <a:ext uri="{FF2B5EF4-FFF2-40B4-BE49-F238E27FC236}">
                <a16:creationId xmlns:a16="http://schemas.microsoft.com/office/drawing/2014/main" id="{EBB8A93F-7E40-4029-8BC1-288FF5FC70EB}"/>
              </a:ext>
            </a:extLst>
          </p:cNvPr>
          <p:cNvPicPr>
            <a:picLocks noChangeAspect="1"/>
          </p:cNvPicPr>
          <p:nvPr/>
        </p:nvPicPr>
        <p:blipFill rotWithShape="1">
          <a:blip r:embed="rId3"/>
          <a:srcRect l="15333" r="15770" b="28757"/>
          <a:stretch/>
        </p:blipFill>
        <p:spPr>
          <a:xfrm>
            <a:off x="3857297" y="2550205"/>
            <a:ext cx="1765738" cy="2011285"/>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751C0371-469C-4E7C-BFC6-0A1042803E76}"/>
              </a:ext>
            </a:extLst>
          </p:cNvPr>
          <p:cNvSpPr txBox="1"/>
          <p:nvPr/>
        </p:nvSpPr>
        <p:spPr>
          <a:xfrm>
            <a:off x="3468414" y="4719145"/>
            <a:ext cx="2953407" cy="707886"/>
          </a:xfrm>
          <a:prstGeom prst="rect">
            <a:avLst/>
          </a:prstGeom>
          <a:noFill/>
        </p:spPr>
        <p:txBody>
          <a:bodyPr wrap="square" rtlCol="0">
            <a:spAutoFit/>
          </a:bodyPr>
          <a:lstStyle/>
          <a:p>
            <a:r>
              <a:rPr lang="en-US" sz="2000" dirty="0">
                <a:solidFill>
                  <a:schemeClr val="accent2">
                    <a:lumMod val="50000"/>
                  </a:schemeClr>
                </a:solidFill>
                <a:effectLst>
                  <a:outerShdw blurRad="38100" dist="38100" dir="2700000" algn="tl">
                    <a:srgbClr val="000000">
                      <a:alpha val="43137"/>
                    </a:srgbClr>
                  </a:outerShdw>
                </a:effectLst>
              </a:rPr>
              <a:t>Lu Federico-Martinez</a:t>
            </a:r>
          </a:p>
          <a:p>
            <a:r>
              <a:rPr lang="en-US" sz="2000" dirty="0">
                <a:solidFill>
                  <a:schemeClr val="accent2">
                    <a:lumMod val="50000"/>
                  </a:schemeClr>
                </a:solidFill>
                <a:effectLst>
                  <a:outerShdw blurRad="38100" dist="38100" dir="2700000" algn="tl">
                    <a:srgbClr val="000000">
                      <a:alpha val="43137"/>
                    </a:srgbClr>
                  </a:outerShdw>
                </a:effectLst>
              </a:rPr>
              <a:t>(UArizona – Phoenix)</a:t>
            </a:r>
          </a:p>
        </p:txBody>
      </p:sp>
    </p:spTree>
    <p:extLst>
      <p:ext uri="{BB962C8B-B14F-4D97-AF65-F5344CB8AC3E}">
        <p14:creationId xmlns:p14="http://schemas.microsoft.com/office/powerpoint/2010/main" val="1285137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6510-32CB-4108-A1B4-3FA65655FC45}"/>
              </a:ext>
            </a:extLst>
          </p:cNvPr>
          <p:cNvSpPr>
            <a:spLocks noGrp="1"/>
          </p:cNvSpPr>
          <p:nvPr>
            <p:ph type="title"/>
          </p:nvPr>
        </p:nvSpPr>
        <p:spPr>
          <a:xfrm>
            <a:off x="1" y="115528"/>
            <a:ext cx="12000270" cy="1814872"/>
          </a:xfrm>
        </p:spPr>
        <p:txBody>
          <a:bodyPr/>
          <a:lstStyle/>
          <a:p>
            <a:pPr algn="ctr"/>
            <a:r>
              <a:rPr lang="en-US" dirty="0">
                <a:solidFill>
                  <a:schemeClr val="tx1"/>
                </a:solidFill>
              </a:rPr>
              <a:t>Guiding Philosophy in Program Design:</a:t>
            </a:r>
            <a:br>
              <a:rPr lang="en-US" dirty="0">
                <a:solidFill>
                  <a:schemeClr val="tx1"/>
                </a:solidFill>
              </a:rPr>
            </a:br>
            <a:r>
              <a:rPr lang="en-US" dirty="0">
                <a:solidFill>
                  <a:schemeClr val="tx1"/>
                </a:solidFill>
              </a:rPr>
              <a:t>Planning- execution-reporting phases</a:t>
            </a:r>
          </a:p>
        </p:txBody>
      </p:sp>
      <p:pic>
        <p:nvPicPr>
          <p:cNvPr id="7" name="Content Placeholder 6">
            <a:extLst>
              <a:ext uri="{FF2B5EF4-FFF2-40B4-BE49-F238E27FC236}">
                <a16:creationId xmlns:a16="http://schemas.microsoft.com/office/drawing/2014/main" id="{6830DBA1-D3C0-4236-8266-14D944FDA806}"/>
              </a:ext>
            </a:extLst>
          </p:cNvPr>
          <p:cNvPicPr>
            <a:picLocks noGrp="1" noChangeAspect="1"/>
          </p:cNvPicPr>
          <p:nvPr>
            <p:ph idx="1"/>
          </p:nvPr>
        </p:nvPicPr>
        <p:blipFill>
          <a:blip r:embed="rId3"/>
          <a:stretch>
            <a:fillRect/>
          </a:stretch>
        </p:blipFill>
        <p:spPr>
          <a:xfrm>
            <a:off x="183254" y="1573161"/>
            <a:ext cx="3076575" cy="1485900"/>
          </a:xfrm>
          <a:prstGeom prst="rect">
            <a:avLst/>
          </a:prstGeom>
        </p:spPr>
      </p:pic>
      <p:pic>
        <p:nvPicPr>
          <p:cNvPr id="8" name="Picture 7">
            <a:extLst>
              <a:ext uri="{FF2B5EF4-FFF2-40B4-BE49-F238E27FC236}">
                <a16:creationId xmlns:a16="http://schemas.microsoft.com/office/drawing/2014/main" id="{B8F5E385-2243-4772-8C7D-6196872C121F}"/>
              </a:ext>
            </a:extLst>
          </p:cNvPr>
          <p:cNvPicPr>
            <a:picLocks noChangeAspect="1"/>
          </p:cNvPicPr>
          <p:nvPr/>
        </p:nvPicPr>
        <p:blipFill>
          <a:blip r:embed="rId4"/>
          <a:stretch>
            <a:fillRect/>
          </a:stretch>
        </p:blipFill>
        <p:spPr>
          <a:xfrm>
            <a:off x="3672784" y="1809136"/>
            <a:ext cx="5058261" cy="3571261"/>
          </a:xfrm>
          <a:prstGeom prst="rect">
            <a:avLst/>
          </a:prstGeom>
        </p:spPr>
      </p:pic>
      <p:pic>
        <p:nvPicPr>
          <p:cNvPr id="9" name="Picture 8">
            <a:extLst>
              <a:ext uri="{FF2B5EF4-FFF2-40B4-BE49-F238E27FC236}">
                <a16:creationId xmlns:a16="http://schemas.microsoft.com/office/drawing/2014/main" id="{6F70027B-8833-46EB-A0B9-5D5EBD8E24E2}"/>
              </a:ext>
            </a:extLst>
          </p:cNvPr>
          <p:cNvPicPr>
            <a:picLocks noChangeAspect="1"/>
          </p:cNvPicPr>
          <p:nvPr/>
        </p:nvPicPr>
        <p:blipFill>
          <a:blip r:embed="rId5"/>
          <a:stretch>
            <a:fillRect/>
          </a:stretch>
        </p:blipFill>
        <p:spPr>
          <a:xfrm>
            <a:off x="8647471" y="5380397"/>
            <a:ext cx="3352800" cy="1362075"/>
          </a:xfrm>
          <a:prstGeom prst="rect">
            <a:avLst/>
          </a:prstGeom>
          <a:ln w="88900" cap="sq" cmpd="thickThin">
            <a:solidFill>
              <a:srgbClr val="000000"/>
            </a:solidFill>
            <a:prstDash val="solid"/>
            <a:miter lim="800000"/>
          </a:ln>
          <a:effectLst>
            <a:innerShdw blurRad="76200">
              <a:srgbClr val="000000"/>
            </a:innerShdw>
          </a:effectLst>
        </p:spPr>
      </p:pic>
      <p:sp>
        <p:nvSpPr>
          <p:cNvPr id="10" name="Oval 9">
            <a:extLst>
              <a:ext uri="{FF2B5EF4-FFF2-40B4-BE49-F238E27FC236}">
                <a16:creationId xmlns:a16="http://schemas.microsoft.com/office/drawing/2014/main" id="{C9860015-476E-4AA6-95F5-5BF90CB71756}"/>
              </a:ext>
            </a:extLst>
          </p:cNvPr>
          <p:cNvSpPr/>
          <p:nvPr/>
        </p:nvSpPr>
        <p:spPr>
          <a:xfrm>
            <a:off x="3753909" y="1573161"/>
            <a:ext cx="5390091" cy="23105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2F3037E-1F22-45A2-97E3-B5DEC95B11A3}"/>
              </a:ext>
            </a:extLst>
          </p:cNvPr>
          <p:cNvPicPr>
            <a:picLocks noChangeAspect="1"/>
          </p:cNvPicPr>
          <p:nvPr/>
        </p:nvPicPr>
        <p:blipFill>
          <a:blip r:embed="rId6"/>
          <a:stretch>
            <a:fillRect/>
          </a:stretch>
        </p:blipFill>
        <p:spPr>
          <a:xfrm>
            <a:off x="730199" y="3303639"/>
            <a:ext cx="3077496" cy="3077496"/>
          </a:xfrm>
          <a:prstGeom prst="rect">
            <a:avLst/>
          </a:prstGeom>
        </p:spPr>
      </p:pic>
      <p:sp>
        <p:nvSpPr>
          <p:cNvPr id="4" name="TextBox 3">
            <a:extLst>
              <a:ext uri="{FF2B5EF4-FFF2-40B4-BE49-F238E27FC236}">
                <a16:creationId xmlns:a16="http://schemas.microsoft.com/office/drawing/2014/main" id="{8D76366A-ECB7-432D-AA22-3DAFDF936E34}"/>
              </a:ext>
            </a:extLst>
          </p:cNvPr>
          <p:cNvSpPr txBox="1"/>
          <p:nvPr/>
        </p:nvSpPr>
        <p:spPr>
          <a:xfrm>
            <a:off x="484391" y="6373140"/>
            <a:ext cx="6646607" cy="369332"/>
          </a:xfrm>
          <a:prstGeom prst="rect">
            <a:avLst/>
          </a:prstGeom>
          <a:noFill/>
        </p:spPr>
        <p:txBody>
          <a:bodyPr wrap="square" rtlCol="0">
            <a:spAutoFit/>
          </a:bodyPr>
          <a:lstStyle/>
          <a:p>
            <a:r>
              <a:rPr lang="en-US" dirty="0"/>
              <a:t>Rossi et al., Evaluation: A systematic approach, SAGE, 1979</a:t>
            </a:r>
          </a:p>
        </p:txBody>
      </p:sp>
    </p:spTree>
    <p:extLst>
      <p:ext uri="{BB962C8B-B14F-4D97-AF65-F5344CB8AC3E}">
        <p14:creationId xmlns:p14="http://schemas.microsoft.com/office/powerpoint/2010/main" val="126434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9C05-527E-40BD-A8AE-80D6799EB464}"/>
              </a:ext>
            </a:extLst>
          </p:cNvPr>
          <p:cNvSpPr>
            <a:spLocks noGrp="1"/>
          </p:cNvSpPr>
          <p:nvPr>
            <p:ph type="title"/>
          </p:nvPr>
        </p:nvSpPr>
        <p:spPr>
          <a:xfrm>
            <a:off x="304801" y="245806"/>
            <a:ext cx="11611896" cy="1684594"/>
          </a:xfrm>
        </p:spPr>
        <p:txBody>
          <a:bodyPr/>
          <a:lstStyle/>
          <a:p>
            <a:r>
              <a:rPr lang="en-US" dirty="0">
                <a:solidFill>
                  <a:schemeClr val="tx1"/>
                </a:solidFill>
              </a:rPr>
              <a:t>Incorporation of theory</a:t>
            </a:r>
          </a:p>
        </p:txBody>
      </p:sp>
      <p:sp>
        <p:nvSpPr>
          <p:cNvPr id="3" name="Content Placeholder 2">
            <a:extLst>
              <a:ext uri="{FF2B5EF4-FFF2-40B4-BE49-F238E27FC236}">
                <a16:creationId xmlns:a16="http://schemas.microsoft.com/office/drawing/2014/main" id="{1FE129A0-F843-4A06-8C35-6BC2A2154E8D}"/>
              </a:ext>
            </a:extLst>
          </p:cNvPr>
          <p:cNvSpPr>
            <a:spLocks noGrp="1"/>
          </p:cNvSpPr>
          <p:nvPr>
            <p:ph idx="1"/>
          </p:nvPr>
        </p:nvSpPr>
        <p:spPr>
          <a:xfrm>
            <a:off x="0" y="924232"/>
            <a:ext cx="10599174" cy="5506065"/>
          </a:xfrm>
        </p:spPr>
        <p:txBody>
          <a:bodyPr/>
          <a:lstStyle/>
          <a:p>
            <a:endParaRPr lang="en-US" dirty="0"/>
          </a:p>
          <a:p>
            <a:r>
              <a:rPr lang="en-US" sz="2800" b="1" dirty="0"/>
              <a:t>Theory is a set of ideas about what is at play and how it all works together</a:t>
            </a:r>
          </a:p>
          <a:p>
            <a:pPr lvl="1"/>
            <a:r>
              <a:rPr lang="en-US" sz="2800" dirty="0"/>
              <a:t>Part of the strategy for generating a deeper understanding of events, outcomes and conditions.</a:t>
            </a:r>
          </a:p>
          <a:p>
            <a:pPr lvl="1"/>
            <a:r>
              <a:rPr lang="en-US" sz="2800" dirty="0"/>
              <a:t>Sophisticated framework by which to conclude discussion sections</a:t>
            </a:r>
          </a:p>
          <a:p>
            <a:pPr lvl="1"/>
            <a:r>
              <a:rPr lang="en-US" sz="2800" dirty="0"/>
              <a:t>Making sense of and explaining complexities</a:t>
            </a:r>
          </a:p>
          <a:p>
            <a:pPr marL="0" indent="0">
              <a:buNone/>
            </a:pPr>
            <a:endParaRPr lang="en-US" dirty="0"/>
          </a:p>
        </p:txBody>
      </p:sp>
      <p:sp>
        <p:nvSpPr>
          <p:cNvPr id="4" name="TextBox 3">
            <a:extLst>
              <a:ext uri="{FF2B5EF4-FFF2-40B4-BE49-F238E27FC236}">
                <a16:creationId xmlns:a16="http://schemas.microsoft.com/office/drawing/2014/main" id="{6C15093A-DEE1-4802-8E2C-746A9F0ECFDD}"/>
              </a:ext>
            </a:extLst>
          </p:cNvPr>
          <p:cNvSpPr txBox="1"/>
          <p:nvPr/>
        </p:nvSpPr>
        <p:spPr>
          <a:xfrm>
            <a:off x="304802" y="6312309"/>
            <a:ext cx="11434914" cy="646331"/>
          </a:xfrm>
          <a:prstGeom prst="rect">
            <a:avLst/>
          </a:prstGeom>
          <a:noFill/>
        </p:spPr>
        <p:txBody>
          <a:bodyPr wrap="square" rtlCol="0">
            <a:spAutoFit/>
          </a:bodyPr>
          <a:lstStyle/>
          <a:p>
            <a:r>
              <a:rPr lang="en-US" dirty="0" err="1"/>
              <a:t>Nimmon</a:t>
            </a:r>
            <a:r>
              <a:rPr lang="en-US" dirty="0"/>
              <a:t> et al., Integration of theory in qualitative research, Journal of Graduate Medical Education, 2016</a:t>
            </a:r>
          </a:p>
          <a:p>
            <a:r>
              <a:rPr lang="en-US" dirty="0"/>
              <a:t>Sullivan, Deconstructing quality in educational research, Journal of Graduate Medical Education, 2011</a:t>
            </a:r>
          </a:p>
        </p:txBody>
      </p:sp>
      <p:pic>
        <p:nvPicPr>
          <p:cNvPr id="5" name="Picture 4">
            <a:extLst>
              <a:ext uri="{FF2B5EF4-FFF2-40B4-BE49-F238E27FC236}">
                <a16:creationId xmlns:a16="http://schemas.microsoft.com/office/drawing/2014/main" id="{EB72AC41-3622-4B95-9CD0-5400A5897711}"/>
              </a:ext>
            </a:extLst>
          </p:cNvPr>
          <p:cNvPicPr>
            <a:picLocks noChangeAspect="1"/>
          </p:cNvPicPr>
          <p:nvPr/>
        </p:nvPicPr>
        <p:blipFill>
          <a:blip r:embed="rId3"/>
          <a:stretch>
            <a:fillRect/>
          </a:stretch>
        </p:blipFill>
        <p:spPr>
          <a:xfrm rot="5400000">
            <a:off x="8917565" y="3088640"/>
            <a:ext cx="4650658" cy="2032658"/>
          </a:xfrm>
          <a:prstGeom prst="rect">
            <a:avLst/>
          </a:prstGeom>
          <a:ln>
            <a:noFill/>
          </a:ln>
          <a:effectLst>
            <a:softEdge rad="112500"/>
          </a:effectLst>
        </p:spPr>
      </p:pic>
    </p:spTree>
    <p:extLst>
      <p:ext uri="{BB962C8B-B14F-4D97-AF65-F5344CB8AC3E}">
        <p14:creationId xmlns:p14="http://schemas.microsoft.com/office/powerpoint/2010/main" val="29991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CDBB-7727-462A-82AB-636E0BD2E27A}"/>
              </a:ext>
            </a:extLst>
          </p:cNvPr>
          <p:cNvSpPr>
            <a:spLocks noGrp="1"/>
          </p:cNvSpPr>
          <p:nvPr>
            <p:ph type="title"/>
          </p:nvPr>
        </p:nvSpPr>
        <p:spPr/>
        <p:txBody>
          <a:bodyPr>
            <a:normAutofit/>
          </a:bodyPr>
          <a:lstStyle/>
          <a:p>
            <a:r>
              <a:rPr lang="en-US" dirty="0">
                <a:solidFill>
                  <a:schemeClr val="tx1"/>
                </a:solidFill>
              </a:rPr>
              <a:t>Necessary timing and resources needed</a:t>
            </a:r>
          </a:p>
        </p:txBody>
      </p:sp>
      <p:sp>
        <p:nvSpPr>
          <p:cNvPr id="3" name="Content Placeholder 2">
            <a:extLst>
              <a:ext uri="{FF2B5EF4-FFF2-40B4-BE49-F238E27FC236}">
                <a16:creationId xmlns:a16="http://schemas.microsoft.com/office/drawing/2014/main" id="{15020F51-101B-486F-9C59-9991F97C3026}"/>
              </a:ext>
            </a:extLst>
          </p:cNvPr>
          <p:cNvSpPr>
            <a:spLocks noGrp="1"/>
          </p:cNvSpPr>
          <p:nvPr>
            <p:ph idx="1"/>
          </p:nvPr>
        </p:nvSpPr>
        <p:spPr>
          <a:xfrm>
            <a:off x="677333" y="1406013"/>
            <a:ext cx="10501943" cy="4635349"/>
          </a:xfrm>
        </p:spPr>
        <p:txBody>
          <a:bodyPr>
            <a:normAutofit/>
          </a:bodyPr>
          <a:lstStyle/>
          <a:p>
            <a:pPr marL="0" indent="0">
              <a:buNone/>
            </a:pPr>
            <a:endParaRPr lang="en-US" sz="2400" dirty="0"/>
          </a:p>
          <a:p>
            <a:r>
              <a:rPr lang="en-US" sz="2400" dirty="0"/>
              <a:t>Scouting collaborators with particular strength (i.e. design/theory, time, dedication)</a:t>
            </a:r>
          </a:p>
          <a:p>
            <a:r>
              <a:rPr lang="en-US" sz="2400" dirty="0"/>
              <a:t>Anticipate challenges with multi-site engagements – Be flexible!</a:t>
            </a:r>
          </a:p>
          <a:p>
            <a:r>
              <a:rPr lang="en-US" sz="2400" dirty="0"/>
              <a:t>Funding mechanisms</a:t>
            </a:r>
          </a:p>
          <a:p>
            <a:r>
              <a:rPr lang="en-US" sz="2400" dirty="0"/>
              <a:t>Informs bandwidth and timeline</a:t>
            </a:r>
          </a:p>
        </p:txBody>
      </p:sp>
      <p:sp>
        <p:nvSpPr>
          <p:cNvPr id="4" name="TextBox 3">
            <a:extLst>
              <a:ext uri="{FF2B5EF4-FFF2-40B4-BE49-F238E27FC236}">
                <a16:creationId xmlns:a16="http://schemas.microsoft.com/office/drawing/2014/main" id="{3EEB3043-1563-4226-A8EA-1EDB85A38FAE}"/>
              </a:ext>
            </a:extLst>
          </p:cNvPr>
          <p:cNvSpPr txBox="1"/>
          <p:nvPr/>
        </p:nvSpPr>
        <p:spPr>
          <a:xfrm>
            <a:off x="403122" y="6164826"/>
            <a:ext cx="10622841" cy="646331"/>
          </a:xfrm>
          <a:prstGeom prst="rect">
            <a:avLst/>
          </a:prstGeom>
          <a:noFill/>
        </p:spPr>
        <p:txBody>
          <a:bodyPr wrap="square" rtlCol="0">
            <a:spAutoFit/>
          </a:bodyPr>
          <a:lstStyle/>
          <a:p>
            <a:r>
              <a:rPr lang="en-US" dirty="0"/>
              <a:t>Martin, Plan for program evaluation, National Institute of Justice Journal, 2015</a:t>
            </a:r>
          </a:p>
          <a:p>
            <a:r>
              <a:rPr lang="en-US" dirty="0" err="1"/>
              <a:t>Pangaro</a:t>
            </a:r>
            <a:r>
              <a:rPr lang="en-US" dirty="0"/>
              <a:t>, Leadership Careers in Academic Medicine, American College of Physicians Book Series, 2010</a:t>
            </a:r>
          </a:p>
        </p:txBody>
      </p:sp>
      <p:pic>
        <p:nvPicPr>
          <p:cNvPr id="5" name="Picture 4">
            <a:extLst>
              <a:ext uri="{FF2B5EF4-FFF2-40B4-BE49-F238E27FC236}">
                <a16:creationId xmlns:a16="http://schemas.microsoft.com/office/drawing/2014/main" id="{4F5B1912-59D9-4D5B-98B6-1FC99FD14A63}"/>
              </a:ext>
            </a:extLst>
          </p:cNvPr>
          <p:cNvPicPr>
            <a:picLocks noChangeAspect="1"/>
          </p:cNvPicPr>
          <p:nvPr/>
        </p:nvPicPr>
        <p:blipFill>
          <a:blip r:embed="rId3"/>
          <a:stretch>
            <a:fillRect/>
          </a:stretch>
        </p:blipFill>
        <p:spPr>
          <a:xfrm>
            <a:off x="5806395" y="3570674"/>
            <a:ext cx="6385605" cy="2594152"/>
          </a:xfrm>
          <a:prstGeom prst="rect">
            <a:avLst/>
          </a:prstGeom>
        </p:spPr>
      </p:pic>
    </p:spTree>
    <p:extLst>
      <p:ext uri="{BB962C8B-B14F-4D97-AF65-F5344CB8AC3E}">
        <p14:creationId xmlns:p14="http://schemas.microsoft.com/office/powerpoint/2010/main" val="169924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087C-0EC7-406F-AFAC-CC8F4DF70171}"/>
              </a:ext>
            </a:extLst>
          </p:cNvPr>
          <p:cNvSpPr>
            <a:spLocks noGrp="1"/>
          </p:cNvSpPr>
          <p:nvPr>
            <p:ph type="title"/>
          </p:nvPr>
        </p:nvSpPr>
        <p:spPr>
          <a:xfrm>
            <a:off x="677334" y="983226"/>
            <a:ext cx="8997608" cy="1759974"/>
          </a:xfrm>
        </p:spPr>
        <p:txBody>
          <a:bodyPr>
            <a:normAutofit fontScale="90000"/>
          </a:bodyPr>
          <a:lstStyle/>
          <a:p>
            <a:r>
              <a:rPr lang="en-US" sz="4400" dirty="0">
                <a:solidFill>
                  <a:schemeClr val="tx1"/>
                </a:solidFill>
              </a:rPr>
              <a:t>Foundation of Program Evaluation</a:t>
            </a:r>
            <a:br>
              <a:rPr lang="en-US" dirty="0">
                <a:solidFill>
                  <a:schemeClr val="tx1"/>
                </a:solidFill>
              </a:rPr>
            </a:br>
            <a:r>
              <a:rPr lang="en-US" dirty="0">
                <a:solidFill>
                  <a:schemeClr val="tx1"/>
                </a:solidFill>
              </a:rPr>
              <a:t>Presented by:</a:t>
            </a:r>
            <a:br>
              <a:rPr lang="en-US" dirty="0">
                <a:solidFill>
                  <a:schemeClr val="tx1"/>
                </a:solidFill>
              </a:rPr>
            </a:br>
            <a:endParaRPr lang="en-US" dirty="0">
              <a:solidFill>
                <a:schemeClr val="tx1"/>
              </a:solidFill>
            </a:endParaRPr>
          </a:p>
        </p:txBody>
      </p:sp>
      <p:pic>
        <p:nvPicPr>
          <p:cNvPr id="3" name="Picture 2">
            <a:extLst>
              <a:ext uri="{FF2B5EF4-FFF2-40B4-BE49-F238E27FC236}">
                <a16:creationId xmlns:a16="http://schemas.microsoft.com/office/drawing/2014/main" id="{1BF762BD-2F57-49F4-BC76-E812ACFCC6A3}"/>
              </a:ext>
            </a:extLst>
          </p:cNvPr>
          <p:cNvPicPr>
            <a:picLocks noChangeAspect="1"/>
          </p:cNvPicPr>
          <p:nvPr/>
        </p:nvPicPr>
        <p:blipFill>
          <a:blip r:embed="rId3"/>
          <a:stretch>
            <a:fillRect/>
          </a:stretch>
        </p:blipFill>
        <p:spPr>
          <a:xfrm>
            <a:off x="2615380" y="1863213"/>
            <a:ext cx="4009736" cy="34068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3344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AA19-27A6-4A72-93A0-38774C26872E}"/>
              </a:ext>
            </a:extLst>
          </p:cNvPr>
          <p:cNvSpPr>
            <a:spLocks noGrp="1"/>
          </p:cNvSpPr>
          <p:nvPr>
            <p:ph type="title"/>
          </p:nvPr>
        </p:nvSpPr>
        <p:spPr>
          <a:xfrm>
            <a:off x="677333" y="609600"/>
            <a:ext cx="11131209" cy="1320800"/>
          </a:xfrm>
        </p:spPr>
        <p:txBody>
          <a:bodyPr/>
          <a:lstStyle/>
          <a:p>
            <a:r>
              <a:rPr lang="en-US" dirty="0">
                <a:solidFill>
                  <a:schemeClr val="tx1"/>
                </a:solidFill>
              </a:rPr>
              <a:t>Dissemination - your local/national/global reach</a:t>
            </a:r>
          </a:p>
        </p:txBody>
      </p:sp>
      <p:sp>
        <p:nvSpPr>
          <p:cNvPr id="3" name="Content Placeholder 2">
            <a:extLst>
              <a:ext uri="{FF2B5EF4-FFF2-40B4-BE49-F238E27FC236}">
                <a16:creationId xmlns:a16="http://schemas.microsoft.com/office/drawing/2014/main" id="{F01FB317-85C8-462D-A12E-6398CEF43BF9}"/>
              </a:ext>
            </a:extLst>
          </p:cNvPr>
          <p:cNvSpPr>
            <a:spLocks noGrp="1"/>
          </p:cNvSpPr>
          <p:nvPr>
            <p:ph idx="1"/>
          </p:nvPr>
        </p:nvSpPr>
        <p:spPr>
          <a:xfrm>
            <a:off x="677333" y="1356853"/>
            <a:ext cx="10118485" cy="4684510"/>
          </a:xfrm>
        </p:spPr>
        <p:txBody>
          <a:bodyPr>
            <a:normAutofit/>
          </a:bodyPr>
          <a:lstStyle/>
          <a:p>
            <a:r>
              <a:rPr lang="en-US" sz="2400" dirty="0"/>
              <a:t>Communication platform and strategy</a:t>
            </a:r>
          </a:p>
          <a:p>
            <a:pPr lvl="1"/>
            <a:r>
              <a:rPr lang="en-US" sz="2200" dirty="0"/>
              <a:t>Executive report</a:t>
            </a:r>
          </a:p>
          <a:p>
            <a:r>
              <a:rPr lang="en-US" sz="2400" dirty="0"/>
              <a:t>Transform into academic paper</a:t>
            </a:r>
          </a:p>
          <a:p>
            <a:pPr lvl="1"/>
            <a:r>
              <a:rPr lang="en-US" sz="2400" dirty="0"/>
              <a:t>(Innovation; original article; perspective; Podium Presentation)</a:t>
            </a:r>
          </a:p>
          <a:p>
            <a:r>
              <a:rPr lang="en-US" sz="2400" dirty="0"/>
              <a:t>Add to promotion dossier</a:t>
            </a:r>
          </a:p>
          <a:p>
            <a:pPr lvl="1"/>
            <a:r>
              <a:rPr lang="en-US" sz="2400" dirty="0"/>
              <a:t>Service outreach </a:t>
            </a:r>
          </a:p>
          <a:p>
            <a:pPr lvl="1"/>
            <a:r>
              <a:rPr lang="en-US" sz="2400" dirty="0"/>
              <a:t>Teaching portfolio</a:t>
            </a:r>
          </a:p>
          <a:p>
            <a:pPr lvl="1"/>
            <a:r>
              <a:rPr lang="en-US" sz="2400" dirty="0"/>
              <a:t>Leadership portfolio</a:t>
            </a:r>
          </a:p>
          <a:p>
            <a:pPr lvl="1"/>
            <a:r>
              <a:rPr lang="en-US" sz="2400" dirty="0"/>
              <a:t>Diversity, inclusion and equity dimension</a:t>
            </a:r>
          </a:p>
          <a:p>
            <a:pPr marL="0" indent="0">
              <a:buNone/>
            </a:pPr>
            <a:endParaRPr lang="en-US" dirty="0"/>
          </a:p>
        </p:txBody>
      </p:sp>
      <p:pic>
        <p:nvPicPr>
          <p:cNvPr id="6" name="Picture 5">
            <a:extLst>
              <a:ext uri="{FF2B5EF4-FFF2-40B4-BE49-F238E27FC236}">
                <a16:creationId xmlns:a16="http://schemas.microsoft.com/office/drawing/2014/main" id="{83A03175-7742-4A27-BD0E-FD4E59DD3DCB}"/>
              </a:ext>
            </a:extLst>
          </p:cNvPr>
          <p:cNvPicPr>
            <a:picLocks noChangeAspect="1"/>
          </p:cNvPicPr>
          <p:nvPr/>
        </p:nvPicPr>
        <p:blipFill>
          <a:blip r:embed="rId3"/>
          <a:stretch>
            <a:fillRect/>
          </a:stretch>
        </p:blipFill>
        <p:spPr>
          <a:xfrm>
            <a:off x="8091948" y="4124325"/>
            <a:ext cx="3716594" cy="2473120"/>
          </a:xfrm>
          <a:prstGeom prst="rect">
            <a:avLst/>
          </a:prstGeom>
          <a:ln>
            <a:noFill/>
          </a:ln>
          <a:effectLst>
            <a:softEdge rad="112500"/>
          </a:effectLst>
        </p:spPr>
      </p:pic>
    </p:spTree>
    <p:extLst>
      <p:ext uri="{BB962C8B-B14F-4D97-AF65-F5344CB8AC3E}">
        <p14:creationId xmlns:p14="http://schemas.microsoft.com/office/powerpoint/2010/main" val="910605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F307-9839-427A-8DBC-117827F3DAAF}"/>
              </a:ext>
            </a:extLst>
          </p:cNvPr>
          <p:cNvSpPr>
            <a:spLocks noGrp="1"/>
          </p:cNvSpPr>
          <p:nvPr>
            <p:ph type="title"/>
          </p:nvPr>
        </p:nvSpPr>
        <p:spPr>
          <a:xfrm>
            <a:off x="255639" y="1209369"/>
            <a:ext cx="11434916" cy="2219632"/>
          </a:xfrm>
        </p:spPr>
        <p:txBody>
          <a:bodyPr>
            <a:normAutofit/>
          </a:bodyPr>
          <a:lstStyle/>
          <a:p>
            <a:r>
              <a:rPr lang="en-US" sz="4400" dirty="0">
                <a:solidFill>
                  <a:schemeClr val="tx1"/>
                </a:solidFill>
              </a:rPr>
              <a:t>List of Relevant Topics in Faculty Affairs and Development</a:t>
            </a:r>
            <a:br>
              <a:rPr lang="en-US" dirty="0">
                <a:solidFill>
                  <a:schemeClr val="tx1"/>
                </a:solidFill>
              </a:rPr>
            </a:br>
            <a:r>
              <a:rPr lang="en-US" dirty="0">
                <a:solidFill>
                  <a:schemeClr val="tx1"/>
                </a:solidFill>
              </a:rPr>
              <a:t>Presented by:</a:t>
            </a:r>
          </a:p>
        </p:txBody>
      </p:sp>
      <p:pic>
        <p:nvPicPr>
          <p:cNvPr id="3" name="Picture 2">
            <a:extLst>
              <a:ext uri="{FF2B5EF4-FFF2-40B4-BE49-F238E27FC236}">
                <a16:creationId xmlns:a16="http://schemas.microsoft.com/office/drawing/2014/main" id="{F603DE75-9465-4908-849E-E52ECB205C00}"/>
              </a:ext>
            </a:extLst>
          </p:cNvPr>
          <p:cNvPicPr>
            <a:picLocks noChangeAspect="1"/>
          </p:cNvPicPr>
          <p:nvPr/>
        </p:nvPicPr>
        <p:blipFill>
          <a:blip r:embed="rId3"/>
          <a:stretch>
            <a:fillRect/>
          </a:stretch>
        </p:blipFill>
        <p:spPr>
          <a:xfrm>
            <a:off x="3608439" y="2809488"/>
            <a:ext cx="3048000" cy="31390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706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4E06-3F5A-4AF2-93C5-F6F0E3E41C93}"/>
              </a:ext>
            </a:extLst>
          </p:cNvPr>
          <p:cNvSpPr>
            <a:spLocks noGrp="1"/>
          </p:cNvSpPr>
          <p:nvPr>
            <p:ph type="title"/>
          </p:nvPr>
        </p:nvSpPr>
        <p:spPr>
          <a:xfrm>
            <a:off x="650039" y="254758"/>
            <a:ext cx="8596668" cy="1320800"/>
          </a:xfrm>
        </p:spPr>
        <p:txBody>
          <a:bodyPr/>
          <a:lstStyle/>
          <a:p>
            <a:r>
              <a:rPr lang="en-US" b="1" dirty="0">
                <a:solidFill>
                  <a:schemeClr val="tx1"/>
                </a:solidFill>
              </a:rPr>
              <a:t>List of relevant topics for FAD offices</a:t>
            </a:r>
            <a:endParaRPr lang="en-US" dirty="0">
              <a:solidFill>
                <a:schemeClr val="tx1"/>
              </a:solidFill>
            </a:endParaRPr>
          </a:p>
        </p:txBody>
      </p:sp>
      <p:sp>
        <p:nvSpPr>
          <p:cNvPr id="3" name="Content Placeholder 2">
            <a:extLst>
              <a:ext uri="{FF2B5EF4-FFF2-40B4-BE49-F238E27FC236}">
                <a16:creationId xmlns:a16="http://schemas.microsoft.com/office/drawing/2014/main" id="{ACA75D87-2DC6-4C59-9FD6-9A87C2120880}"/>
              </a:ext>
            </a:extLst>
          </p:cNvPr>
          <p:cNvSpPr>
            <a:spLocks noGrp="1"/>
          </p:cNvSpPr>
          <p:nvPr>
            <p:ph idx="1"/>
          </p:nvPr>
        </p:nvSpPr>
        <p:spPr>
          <a:xfrm>
            <a:off x="228263" y="1169366"/>
            <a:ext cx="10921957" cy="3452725"/>
          </a:xfrm>
        </p:spPr>
        <p:txBody>
          <a:bodyPr>
            <a:noAutofit/>
          </a:bodyPr>
          <a:lstStyle/>
          <a:p>
            <a:pPr lvl="1"/>
            <a:r>
              <a:rPr lang="en-US" sz="2400" dirty="0"/>
              <a:t>Reappointment, promotion and tenure</a:t>
            </a:r>
          </a:p>
          <a:p>
            <a:pPr lvl="2"/>
            <a:r>
              <a:rPr lang="en-US" sz="2000" dirty="0"/>
              <a:t>RPT criteria development, promotion and tenure support</a:t>
            </a:r>
          </a:p>
          <a:p>
            <a:pPr lvl="1"/>
            <a:r>
              <a:rPr lang="en-US" sz="2400" dirty="0"/>
              <a:t>New faculty onboarding/orientation, faculty evaluations</a:t>
            </a:r>
          </a:p>
          <a:p>
            <a:pPr lvl="1"/>
            <a:r>
              <a:rPr lang="en-US" sz="2400" dirty="0"/>
              <a:t>Faculty recognition and appreciation events</a:t>
            </a:r>
          </a:p>
          <a:p>
            <a:pPr lvl="1"/>
            <a:r>
              <a:rPr lang="en-US" sz="2400" dirty="0"/>
              <a:t>Career development seminars and workshops</a:t>
            </a:r>
          </a:p>
          <a:p>
            <a:pPr lvl="1"/>
            <a:r>
              <a:rPr lang="en-US" sz="2400" dirty="0"/>
              <a:t>Leadership development programs</a:t>
            </a:r>
          </a:p>
          <a:p>
            <a:pPr lvl="1"/>
            <a:r>
              <a:rPr lang="en-US" sz="2400" dirty="0"/>
              <a:t>Mentorship programs</a:t>
            </a:r>
          </a:p>
          <a:p>
            <a:pPr lvl="1"/>
            <a:r>
              <a:rPr lang="en-US" sz="2400" dirty="0"/>
              <a:t>Networking opportunities</a:t>
            </a:r>
          </a:p>
          <a:p>
            <a:pPr lvl="1"/>
            <a:r>
              <a:rPr lang="en-US" sz="2400" dirty="0"/>
              <a:t>Diversity, equity and inclusion initiatives</a:t>
            </a:r>
          </a:p>
          <a:p>
            <a:pPr lvl="1"/>
            <a:r>
              <a:rPr lang="en-US" sz="2400" dirty="0"/>
              <a:t>Faculty vitality and wellness initiatives</a:t>
            </a:r>
          </a:p>
          <a:p>
            <a:pPr lvl="1"/>
            <a:r>
              <a:rPr lang="en-US" sz="2400" dirty="0"/>
              <a:t>COVID-19 related supports</a:t>
            </a:r>
          </a:p>
          <a:p>
            <a:pPr lvl="1"/>
            <a:endParaRPr lang="en-US" sz="2400" dirty="0"/>
          </a:p>
          <a:p>
            <a:endParaRPr lang="en-US" sz="2400" dirty="0"/>
          </a:p>
        </p:txBody>
      </p:sp>
    </p:spTree>
    <p:extLst>
      <p:ext uri="{BB962C8B-B14F-4D97-AF65-F5344CB8AC3E}">
        <p14:creationId xmlns:p14="http://schemas.microsoft.com/office/powerpoint/2010/main" val="419493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5B45-BDF5-42B8-9C7C-9F1A3F3ED32F}"/>
              </a:ext>
            </a:extLst>
          </p:cNvPr>
          <p:cNvSpPr>
            <a:spLocks noGrp="1"/>
          </p:cNvSpPr>
          <p:nvPr>
            <p:ph type="title"/>
          </p:nvPr>
        </p:nvSpPr>
        <p:spPr>
          <a:xfrm>
            <a:off x="677333" y="609600"/>
            <a:ext cx="9558047" cy="1320800"/>
          </a:xfrm>
        </p:spPr>
        <p:txBody>
          <a:bodyPr>
            <a:normAutofit/>
          </a:bodyPr>
          <a:lstStyle/>
          <a:p>
            <a:r>
              <a:rPr lang="en-US" sz="4000" dirty="0">
                <a:solidFill>
                  <a:schemeClr val="tx1"/>
                </a:solidFill>
              </a:rPr>
              <a:t>Application - Case Study Review</a:t>
            </a:r>
            <a:br>
              <a:rPr lang="en-US" sz="4000" dirty="0">
                <a:solidFill>
                  <a:schemeClr val="tx1"/>
                </a:solidFill>
              </a:rPr>
            </a:br>
            <a:r>
              <a:rPr lang="en-US" dirty="0">
                <a:solidFill>
                  <a:schemeClr val="tx1"/>
                </a:solidFill>
              </a:rPr>
              <a:t>Presented by:</a:t>
            </a:r>
          </a:p>
        </p:txBody>
      </p:sp>
      <p:pic>
        <p:nvPicPr>
          <p:cNvPr id="4" name="Picture 3">
            <a:extLst>
              <a:ext uri="{FF2B5EF4-FFF2-40B4-BE49-F238E27FC236}">
                <a16:creationId xmlns:a16="http://schemas.microsoft.com/office/drawing/2014/main" id="{144918FB-199A-4114-9DC8-9F159BF25D33}"/>
              </a:ext>
            </a:extLst>
          </p:cNvPr>
          <p:cNvPicPr>
            <a:picLocks noChangeAspect="1"/>
          </p:cNvPicPr>
          <p:nvPr/>
        </p:nvPicPr>
        <p:blipFill>
          <a:blip r:embed="rId3"/>
          <a:stretch>
            <a:fillRect/>
          </a:stretch>
        </p:blipFill>
        <p:spPr>
          <a:xfrm>
            <a:off x="3038168" y="1851426"/>
            <a:ext cx="4886910" cy="38807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5679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C00000"/>
                </a:solidFill>
              </a:rPr>
              <a:t>Case Example</a:t>
            </a:r>
          </a:p>
        </p:txBody>
      </p:sp>
      <p:sp>
        <p:nvSpPr>
          <p:cNvPr id="5" name="Content Placeholder 4"/>
          <p:cNvSpPr>
            <a:spLocks noGrp="1"/>
          </p:cNvSpPr>
          <p:nvPr>
            <p:ph idx="1"/>
          </p:nvPr>
        </p:nvSpPr>
        <p:spPr>
          <a:xfrm>
            <a:off x="677334" y="1625568"/>
            <a:ext cx="8596668" cy="3880773"/>
          </a:xfrm>
        </p:spPr>
        <p:txBody>
          <a:bodyPr>
            <a:normAutofit/>
          </a:bodyPr>
          <a:lstStyle/>
          <a:p>
            <a:pPr marL="0" indent="0">
              <a:buNone/>
            </a:pPr>
            <a:r>
              <a:rPr lang="en-US" dirty="0"/>
              <a:t>You are implementing a longitudinal leadership development program designed to address a professional development need in leadership development for senior leaders in academic medicine. </a:t>
            </a:r>
          </a:p>
          <a:p>
            <a:pPr marL="0" indent="0">
              <a:buNone/>
            </a:pPr>
            <a:r>
              <a:rPr lang="en-US" dirty="0"/>
              <a:t>It is a multi-faceted two-year program that includes monthly seminars, independent learning and reflective practice, engagement in a professional learning community of senior leaders, and real-life application through an individual experiential leadership project that addresses a departmental or institutional need and focuses on improving leadership competence and skills. </a:t>
            </a:r>
          </a:p>
          <a:p>
            <a:pPr marL="0" indent="0">
              <a:buNone/>
            </a:pPr>
            <a:r>
              <a:rPr lang="en-US" dirty="0"/>
              <a:t>The program is open to faculty in senior leadership positions at your institution and is made possible through faculty development funds from the Dean’s office. </a:t>
            </a:r>
          </a:p>
        </p:txBody>
      </p:sp>
    </p:spTree>
    <p:extLst>
      <p:ext uri="{BB962C8B-B14F-4D97-AF65-F5344CB8AC3E}">
        <p14:creationId xmlns:p14="http://schemas.microsoft.com/office/powerpoint/2010/main" val="1153075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968" y="373626"/>
            <a:ext cx="10058400" cy="6263148"/>
          </a:xfrm>
        </p:spPr>
        <p:txBody>
          <a:bodyPr>
            <a:normAutofit/>
          </a:bodyPr>
          <a:lstStyle/>
          <a:p>
            <a:pPr marL="0" indent="0">
              <a:spcAft>
                <a:spcPts val="1200"/>
              </a:spcAft>
              <a:buNone/>
            </a:pPr>
            <a:r>
              <a:rPr lang="en-US" sz="2800" b="1" dirty="0">
                <a:solidFill>
                  <a:schemeClr val="tx1"/>
                </a:solidFill>
              </a:rPr>
              <a:t>Specific Program Goals</a:t>
            </a:r>
          </a:p>
          <a:p>
            <a:pPr marL="914400" lvl="1" indent="-457200">
              <a:spcAft>
                <a:spcPts val="600"/>
              </a:spcAft>
              <a:buClrTx/>
              <a:buFont typeface="+mj-lt"/>
              <a:buAutoNum type="arabicPeriod"/>
            </a:pPr>
            <a:r>
              <a:rPr lang="en-US" sz="2400" dirty="0">
                <a:solidFill>
                  <a:schemeClr val="tx1"/>
                </a:solidFill>
              </a:rPr>
              <a:t>Describe effective academic leadership practice and capabilities;</a:t>
            </a:r>
          </a:p>
          <a:p>
            <a:pPr marL="914400" lvl="1" indent="-457200">
              <a:spcAft>
                <a:spcPts val="600"/>
              </a:spcAft>
              <a:buClrTx/>
              <a:buFont typeface="+mj-lt"/>
              <a:buAutoNum type="arabicPeriod"/>
            </a:pPr>
            <a:r>
              <a:rPr lang="en-US" sz="2400" dirty="0">
                <a:solidFill>
                  <a:schemeClr val="tx1"/>
                </a:solidFill>
              </a:rPr>
              <a:t>Apply relevant leadership theories and frameworks to guide ongoing leadership development and leadership effectiveness;</a:t>
            </a:r>
          </a:p>
          <a:p>
            <a:pPr marL="914400" lvl="1" indent="-457200">
              <a:spcAft>
                <a:spcPts val="600"/>
              </a:spcAft>
              <a:buClrTx/>
              <a:buFont typeface="+mj-lt"/>
              <a:buAutoNum type="arabicPeriod"/>
            </a:pPr>
            <a:r>
              <a:rPr lang="en-US" sz="2400" dirty="0">
                <a:solidFill>
                  <a:schemeClr val="tx1"/>
                </a:solidFill>
              </a:rPr>
              <a:t>Use reflective practice and self-management strategies to develop and enhance personal leadership style;</a:t>
            </a:r>
          </a:p>
          <a:p>
            <a:pPr marL="914400" lvl="1" indent="-457200">
              <a:spcAft>
                <a:spcPts val="600"/>
              </a:spcAft>
              <a:buClrTx/>
              <a:buFont typeface="+mj-lt"/>
              <a:buAutoNum type="arabicPeriod"/>
            </a:pPr>
            <a:r>
              <a:rPr lang="en-US" sz="2400" dirty="0">
                <a:solidFill>
                  <a:schemeClr val="tx1"/>
                </a:solidFill>
              </a:rPr>
              <a:t>Demonstrate effective leadership behaviors in various settings;</a:t>
            </a:r>
          </a:p>
          <a:p>
            <a:pPr marL="914400" lvl="1" indent="-457200">
              <a:spcAft>
                <a:spcPts val="600"/>
              </a:spcAft>
              <a:buClrTx/>
              <a:buFont typeface="+mj-lt"/>
              <a:buAutoNum type="arabicPeriod"/>
            </a:pPr>
            <a:r>
              <a:rPr lang="en-US" sz="2400" dirty="0">
                <a:solidFill>
                  <a:schemeClr val="tx1"/>
                </a:solidFill>
              </a:rPr>
              <a:t>Apply leadership knowledge and skills to the strategic and tactical departmental/institutional issues through an experiential leadership project. </a:t>
            </a:r>
          </a:p>
        </p:txBody>
      </p:sp>
    </p:spTree>
    <p:extLst>
      <p:ext uri="{BB962C8B-B14F-4D97-AF65-F5344CB8AC3E}">
        <p14:creationId xmlns:p14="http://schemas.microsoft.com/office/powerpoint/2010/main" val="1234095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7637" y="703010"/>
            <a:ext cx="8356062" cy="5623138"/>
          </a:xfrm>
        </p:spPr>
      </p:pic>
    </p:spTree>
    <p:extLst>
      <p:ext uri="{BB962C8B-B14F-4D97-AF65-F5344CB8AC3E}">
        <p14:creationId xmlns:p14="http://schemas.microsoft.com/office/powerpoint/2010/main" val="1702712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9474" y="393290"/>
            <a:ext cx="9403983" cy="5703001"/>
          </a:xfrm>
        </p:spPr>
      </p:pic>
    </p:spTree>
    <p:extLst>
      <p:ext uri="{BB962C8B-B14F-4D97-AF65-F5344CB8AC3E}">
        <p14:creationId xmlns:p14="http://schemas.microsoft.com/office/powerpoint/2010/main" val="28251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69" y="365125"/>
            <a:ext cx="11162017" cy="1325563"/>
          </a:xfrm>
        </p:spPr>
        <p:txBody>
          <a:bodyPr>
            <a:normAutofit/>
          </a:bodyPr>
          <a:lstStyle/>
          <a:p>
            <a:r>
              <a:rPr lang="en-US" b="1" dirty="0">
                <a:solidFill>
                  <a:schemeClr val="tx1"/>
                </a:solidFill>
              </a:rPr>
              <a:t>Program Evaluation – </a:t>
            </a:r>
            <a:br>
              <a:rPr lang="en-US" b="1" dirty="0">
                <a:solidFill>
                  <a:schemeClr val="tx1"/>
                </a:solidFill>
              </a:rPr>
            </a:br>
            <a:r>
              <a:rPr lang="en-US" b="1" dirty="0">
                <a:solidFill>
                  <a:schemeClr val="tx1"/>
                </a:solidFill>
              </a:rPr>
              <a:t>Key Questions and Considerations</a:t>
            </a:r>
          </a:p>
        </p:txBody>
      </p:sp>
      <p:sp>
        <p:nvSpPr>
          <p:cNvPr id="3" name="Content Placeholder 2"/>
          <p:cNvSpPr>
            <a:spLocks noGrp="1"/>
          </p:cNvSpPr>
          <p:nvPr>
            <p:ph idx="1"/>
          </p:nvPr>
        </p:nvSpPr>
        <p:spPr>
          <a:xfrm>
            <a:off x="546369" y="1922901"/>
            <a:ext cx="10987355" cy="4351338"/>
          </a:xfrm>
        </p:spPr>
        <p:txBody>
          <a:bodyPr>
            <a:normAutofit/>
          </a:bodyPr>
          <a:lstStyle/>
          <a:p>
            <a:r>
              <a:rPr lang="en-US" sz="2400" dirty="0"/>
              <a:t>Who are the stakeholders of your faculty development program? </a:t>
            </a:r>
          </a:p>
          <a:p>
            <a:r>
              <a:rPr lang="en-US" sz="2400" dirty="0"/>
              <a:t>How will evaluation results be used?</a:t>
            </a:r>
          </a:p>
          <a:p>
            <a:r>
              <a:rPr lang="en-US" sz="2400" dirty="0"/>
              <a:t>What resources are available for evaluation?</a:t>
            </a:r>
          </a:p>
          <a:p>
            <a:r>
              <a:rPr lang="en-US" sz="2400" dirty="0"/>
              <a:t>Identify critical evaluation questions. Are they aligned with the goals of your program?</a:t>
            </a:r>
          </a:p>
          <a:p>
            <a:r>
              <a:rPr lang="en-US" sz="2400" dirty="0"/>
              <a:t>What is the most appropriate evaluation design and method for each evaluation question?</a:t>
            </a:r>
          </a:p>
          <a:p>
            <a:r>
              <a:rPr lang="en-US" sz="2400" dirty="0"/>
              <a:t>Consider data collection process, analysis, reporting, and time frame</a:t>
            </a:r>
          </a:p>
          <a:p>
            <a:r>
              <a:rPr lang="en-US" sz="2400" dirty="0"/>
              <a:t>Consider ethical issues</a:t>
            </a:r>
          </a:p>
          <a:p>
            <a:endParaRPr lang="en-US" dirty="0"/>
          </a:p>
        </p:txBody>
      </p:sp>
      <p:sp>
        <p:nvSpPr>
          <p:cNvPr id="4" name="TextBox 3">
            <a:extLst>
              <a:ext uri="{FF2B5EF4-FFF2-40B4-BE49-F238E27FC236}">
                <a16:creationId xmlns:a16="http://schemas.microsoft.com/office/drawing/2014/main" id="{16BC88FB-69B5-49E7-9D06-554D541C7192}"/>
              </a:ext>
            </a:extLst>
          </p:cNvPr>
          <p:cNvSpPr txBox="1"/>
          <p:nvPr/>
        </p:nvSpPr>
        <p:spPr>
          <a:xfrm>
            <a:off x="988291" y="6111855"/>
            <a:ext cx="10657340" cy="646331"/>
          </a:xfrm>
          <a:prstGeom prst="rect">
            <a:avLst/>
          </a:prstGeom>
          <a:noFill/>
        </p:spPr>
        <p:txBody>
          <a:bodyPr wrap="square" rtlCol="0">
            <a:spAutoFit/>
          </a:bodyPr>
          <a:lstStyle/>
          <a:p>
            <a:r>
              <a:rPr lang="en-US" b="0" i="1">
                <a:solidFill>
                  <a:srgbClr val="212121"/>
                </a:solidFill>
                <a:effectLst/>
                <a:latin typeface="Calibri" panose="020F0502020204030204" pitchFamily="34" charset="0"/>
              </a:rPr>
              <a:t>Thomas PA, Kern DE, Hughes MT, Chen BY. Curriculum Development in Medical Education: A Six-Step Approach, 3</a:t>
            </a:r>
            <a:r>
              <a:rPr lang="en-US" b="0" i="1" baseline="30000">
                <a:solidFill>
                  <a:srgbClr val="212121"/>
                </a:solidFill>
                <a:effectLst/>
                <a:latin typeface="Calibri" panose="020F0502020204030204" pitchFamily="34" charset="0"/>
              </a:rPr>
              <a:t>rd</a:t>
            </a:r>
            <a:r>
              <a:rPr lang="en-US" b="0" i="1">
                <a:solidFill>
                  <a:srgbClr val="212121"/>
                </a:solidFill>
                <a:effectLst/>
                <a:latin typeface="Calibri" panose="020F0502020204030204" pitchFamily="34" charset="0"/>
              </a:rPr>
              <a:t> ed. John Hopkins University Press; 2016.</a:t>
            </a:r>
            <a:endParaRPr lang="en-US" dirty="0"/>
          </a:p>
        </p:txBody>
      </p:sp>
    </p:spTree>
    <p:extLst>
      <p:ext uri="{BB962C8B-B14F-4D97-AF65-F5344CB8AC3E}">
        <p14:creationId xmlns:p14="http://schemas.microsoft.com/office/powerpoint/2010/main" val="1963016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14255" y="613208"/>
          <a:ext cx="912573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70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9650-E2C5-4C2A-98FF-ACF3277DA964}"/>
              </a:ext>
            </a:extLst>
          </p:cNvPr>
          <p:cNvSpPr>
            <a:spLocks noGrp="1"/>
          </p:cNvSpPr>
          <p:nvPr>
            <p:ph type="title"/>
          </p:nvPr>
        </p:nvSpPr>
        <p:spPr>
          <a:xfrm>
            <a:off x="677333" y="609600"/>
            <a:ext cx="9282743" cy="1320800"/>
          </a:xfrm>
        </p:spPr>
        <p:txBody>
          <a:bodyPr/>
          <a:lstStyle/>
          <a:p>
            <a:r>
              <a:rPr lang="en-US" dirty="0">
                <a:solidFill>
                  <a:schemeClr val="tx1"/>
                </a:solidFill>
              </a:rPr>
              <a:t>Foundations of Program Evaluation</a:t>
            </a:r>
          </a:p>
        </p:txBody>
      </p:sp>
      <p:sp>
        <p:nvSpPr>
          <p:cNvPr id="3" name="Content Placeholder 2">
            <a:extLst>
              <a:ext uri="{FF2B5EF4-FFF2-40B4-BE49-F238E27FC236}">
                <a16:creationId xmlns:a16="http://schemas.microsoft.com/office/drawing/2014/main" id="{A47DC110-718E-465D-A7B5-780A6AE824C2}"/>
              </a:ext>
            </a:extLst>
          </p:cNvPr>
          <p:cNvSpPr>
            <a:spLocks noGrp="1"/>
          </p:cNvSpPr>
          <p:nvPr>
            <p:ph idx="1"/>
          </p:nvPr>
        </p:nvSpPr>
        <p:spPr>
          <a:xfrm>
            <a:off x="677334" y="1514168"/>
            <a:ext cx="8596668" cy="5122605"/>
          </a:xfrm>
        </p:spPr>
        <p:txBody>
          <a:bodyPr>
            <a:normAutofit/>
          </a:bodyPr>
          <a:lstStyle/>
          <a:p>
            <a:r>
              <a:rPr lang="en-US" b="1" dirty="0"/>
              <a:t>What is program evaluation (PE) in the context of faculty affairs and development? </a:t>
            </a:r>
          </a:p>
          <a:p>
            <a:pPr lvl="1"/>
            <a:r>
              <a:rPr lang="en-US" dirty="0"/>
              <a:t>Program evaluation is the systematic collection of information</a:t>
            </a:r>
          </a:p>
          <a:p>
            <a:pPr marL="0" indent="0">
              <a:buNone/>
            </a:pPr>
            <a:endParaRPr lang="en-US" dirty="0"/>
          </a:p>
          <a:p>
            <a:r>
              <a:rPr lang="en-US" altLang="en-US" dirty="0"/>
              <a:t>Patton’s “Experience, Explore, Observe, and Evaluate Exercise” </a:t>
            </a:r>
            <a:r>
              <a:rPr lang="en-US" altLang="en-US" sz="1400" dirty="0"/>
              <a:t>(1978) </a:t>
            </a:r>
          </a:p>
          <a:p>
            <a:pPr marL="0" indent="0">
              <a:buNone/>
            </a:pPr>
            <a:r>
              <a:rPr lang="en-US" altLang="en-US" sz="1400" dirty="0"/>
              <a:t>		</a:t>
            </a:r>
            <a:r>
              <a:rPr lang="en-US" altLang="en-US" i="1" dirty="0"/>
              <a:t>Instructions: Explore “this space.” Move around the room, touch things, 			move things, experience different parts of this setting. While 				you’re doing this, watch what others do. I’ll then ask you to give an 	 		“evaluation report.” (One rule = no talking)</a:t>
            </a:r>
          </a:p>
          <a:p>
            <a:endParaRPr lang="en-US" dirty="0"/>
          </a:p>
        </p:txBody>
      </p:sp>
      <p:pic>
        <p:nvPicPr>
          <p:cNvPr id="4" name="Picture 3" descr="21st Century Classroom Design – Brittany Schroede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7461" y="4646428"/>
            <a:ext cx="2948763" cy="2211572"/>
          </a:xfrm>
          <a:prstGeom prst="rect">
            <a:avLst/>
          </a:prstGeom>
        </p:spPr>
      </p:pic>
      <p:pic>
        <p:nvPicPr>
          <p:cNvPr id="5" name="Picture 4" descr="Active Learning Classrooms | Center for Teach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5594" y="4357079"/>
            <a:ext cx="3749551" cy="2500921"/>
          </a:xfrm>
          <a:prstGeom prst="rect">
            <a:avLst/>
          </a:prstGeom>
        </p:spPr>
      </p:pic>
      <p:pic>
        <p:nvPicPr>
          <p:cNvPr id="6" name="Picture 5" descr="Online learning for beginners: 2. Isn't online learning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3776" y="4588271"/>
            <a:ext cx="3504266" cy="2269729"/>
          </a:xfrm>
          <a:prstGeom prst="rect">
            <a:avLst/>
          </a:prstGeom>
        </p:spPr>
      </p:pic>
    </p:spTree>
    <p:extLst>
      <p:ext uri="{BB962C8B-B14F-4D97-AF65-F5344CB8AC3E}">
        <p14:creationId xmlns:p14="http://schemas.microsoft.com/office/powerpoint/2010/main" val="428695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60244" y="740762"/>
          <a:ext cx="9739790" cy="5163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82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36219" y="572657"/>
          <a:ext cx="93622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4774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138149" y="750489"/>
          <a:ext cx="8356048" cy="4911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59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Case Examples</a:t>
            </a:r>
          </a:p>
        </p:txBody>
      </p:sp>
      <p:sp>
        <p:nvSpPr>
          <p:cNvPr id="5" name="Content Placeholder 4"/>
          <p:cNvSpPr>
            <a:spLocks noGrp="1"/>
          </p:cNvSpPr>
          <p:nvPr>
            <p:ph idx="1"/>
          </p:nvPr>
        </p:nvSpPr>
        <p:spPr>
          <a:xfrm>
            <a:off x="755155" y="1703389"/>
            <a:ext cx="8596668" cy="3880773"/>
          </a:xfrm>
        </p:spPr>
        <p:txBody>
          <a:bodyPr>
            <a:normAutofit/>
          </a:bodyPr>
          <a:lstStyle/>
          <a:p>
            <a:pPr marL="457200" indent="-457200">
              <a:spcAft>
                <a:spcPts val="1200"/>
              </a:spcAft>
              <a:buClrTx/>
              <a:buAutoNum type="arabicPeriod"/>
            </a:pPr>
            <a:r>
              <a:rPr lang="en-US" sz="2400" dirty="0"/>
              <a:t>Your Office of Faculty Affairs is implementing a faculty orientation program for new faculty joining your institution. The program includes a welcoming packet of information, a half-day faculty orientation meeting, and assignment of an onboarding mentor for the first year. </a:t>
            </a:r>
          </a:p>
          <a:p>
            <a:pPr marL="0" indent="0">
              <a:spcAft>
                <a:spcPts val="1200"/>
              </a:spcAft>
              <a:buNone/>
            </a:pPr>
            <a:r>
              <a:rPr lang="en-US" sz="2400" i="1" dirty="0"/>
              <a:t>How would design an evaluation of this new program?</a:t>
            </a:r>
          </a:p>
        </p:txBody>
      </p:sp>
    </p:spTree>
    <p:extLst>
      <p:ext uri="{BB962C8B-B14F-4D97-AF65-F5344CB8AC3E}">
        <p14:creationId xmlns:p14="http://schemas.microsoft.com/office/powerpoint/2010/main" val="814249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chemeClr val="tx1"/>
                </a:solidFill>
              </a:rPr>
              <a:t>Case Examples</a:t>
            </a:r>
          </a:p>
        </p:txBody>
      </p:sp>
      <p:sp>
        <p:nvSpPr>
          <p:cNvPr id="5" name="Content Placeholder 4"/>
          <p:cNvSpPr>
            <a:spLocks noGrp="1"/>
          </p:cNvSpPr>
          <p:nvPr>
            <p:ph idx="1"/>
          </p:nvPr>
        </p:nvSpPr>
        <p:spPr>
          <a:xfrm>
            <a:off x="677334" y="1829848"/>
            <a:ext cx="8596668" cy="3880773"/>
          </a:xfrm>
        </p:spPr>
        <p:txBody>
          <a:bodyPr>
            <a:normAutofit/>
          </a:bodyPr>
          <a:lstStyle/>
          <a:p>
            <a:pPr marL="514350" indent="-514350">
              <a:spcAft>
                <a:spcPts val="1200"/>
              </a:spcAft>
              <a:buClrTx/>
              <a:buFont typeface="+mj-lt"/>
              <a:buAutoNum type="arabicPeriod"/>
            </a:pPr>
            <a:r>
              <a:rPr lang="en-US" sz="2400" dirty="0"/>
              <a:t>You are charged by your dean to develop policies to support part-time faculty at your institution. </a:t>
            </a:r>
          </a:p>
          <a:p>
            <a:pPr marL="914400" lvl="1" indent="-457200">
              <a:buClrTx/>
              <a:buFont typeface="+mj-lt"/>
              <a:buAutoNum type="arabicPeriod"/>
            </a:pPr>
            <a:r>
              <a:rPr lang="en-US" sz="2400" i="1" dirty="0"/>
              <a:t>How would you design an evaluation that demonstrates the impact of these policies e.g. impact on satisfaction, retention, and academic advancement of part-time faculty members ?</a:t>
            </a:r>
          </a:p>
          <a:p>
            <a:pPr marL="514350" indent="-514350">
              <a:buFont typeface="+mj-lt"/>
              <a:buAutoNum type="arabicPeriod"/>
            </a:pPr>
            <a:endParaRPr lang="en-US" dirty="0"/>
          </a:p>
        </p:txBody>
      </p:sp>
    </p:spTree>
    <p:extLst>
      <p:ext uri="{BB962C8B-B14F-4D97-AF65-F5344CB8AC3E}">
        <p14:creationId xmlns:p14="http://schemas.microsoft.com/office/powerpoint/2010/main" val="646696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2D5C-1010-4EF2-8861-FCD8C569CEFC}"/>
              </a:ext>
            </a:extLst>
          </p:cNvPr>
          <p:cNvSpPr>
            <a:spLocks noGrp="1"/>
          </p:cNvSpPr>
          <p:nvPr>
            <p:ph type="title"/>
          </p:nvPr>
        </p:nvSpPr>
        <p:spPr>
          <a:xfrm>
            <a:off x="677333" y="983226"/>
            <a:ext cx="9036937" cy="1425677"/>
          </a:xfrm>
        </p:spPr>
        <p:txBody>
          <a:bodyPr/>
          <a:lstStyle/>
          <a:p>
            <a:r>
              <a:rPr lang="en-US" sz="4000" dirty="0">
                <a:solidFill>
                  <a:schemeClr val="tx1"/>
                </a:solidFill>
              </a:rPr>
              <a:t>Activity Segment</a:t>
            </a:r>
            <a:br>
              <a:rPr lang="en-US" dirty="0">
                <a:solidFill>
                  <a:schemeClr val="tx1"/>
                </a:solidFill>
              </a:rPr>
            </a:br>
            <a:r>
              <a:rPr lang="en-US" dirty="0">
                <a:solidFill>
                  <a:schemeClr val="tx1"/>
                </a:solidFill>
              </a:rPr>
              <a:t>Facilitated by:</a:t>
            </a:r>
          </a:p>
        </p:txBody>
      </p:sp>
      <p:pic>
        <p:nvPicPr>
          <p:cNvPr id="3" name="Picture 2">
            <a:extLst>
              <a:ext uri="{FF2B5EF4-FFF2-40B4-BE49-F238E27FC236}">
                <a16:creationId xmlns:a16="http://schemas.microsoft.com/office/drawing/2014/main" id="{D0A222A9-2404-4E92-B74D-A7202F830302}"/>
              </a:ext>
            </a:extLst>
          </p:cNvPr>
          <p:cNvPicPr>
            <a:picLocks noChangeAspect="1"/>
          </p:cNvPicPr>
          <p:nvPr/>
        </p:nvPicPr>
        <p:blipFill>
          <a:blip r:embed="rId3"/>
          <a:stretch>
            <a:fillRect/>
          </a:stretch>
        </p:blipFill>
        <p:spPr>
          <a:xfrm>
            <a:off x="3924250" y="1914843"/>
            <a:ext cx="3646590" cy="33001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0148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15FD-AA3F-4173-B865-851340B1C02A}"/>
              </a:ext>
            </a:extLst>
          </p:cNvPr>
          <p:cNvSpPr>
            <a:spLocks noGrp="1"/>
          </p:cNvSpPr>
          <p:nvPr>
            <p:ph type="title"/>
          </p:nvPr>
        </p:nvSpPr>
        <p:spPr>
          <a:xfrm>
            <a:off x="525517" y="271462"/>
            <a:ext cx="11319642" cy="1658938"/>
          </a:xfrm>
        </p:spPr>
        <p:txBody>
          <a:bodyPr>
            <a:normAutofit fontScale="90000"/>
          </a:bodyPr>
          <a:lstStyle/>
          <a:p>
            <a:r>
              <a:rPr lang="en-US" dirty="0">
                <a:solidFill>
                  <a:schemeClr val="tx1"/>
                </a:solidFill>
              </a:rPr>
              <a:t>ACTIVITY I  (PRE-WORK)</a:t>
            </a:r>
            <a:br>
              <a:rPr lang="en-US" dirty="0">
                <a:solidFill>
                  <a:schemeClr val="tx1"/>
                </a:solidFill>
              </a:rPr>
            </a:br>
            <a:r>
              <a:rPr lang="en-US" dirty="0">
                <a:solidFill>
                  <a:schemeClr val="tx1"/>
                </a:solidFill>
              </a:rPr>
              <a:t>Program Evaluation Design and Dissemination Planning Project</a:t>
            </a:r>
          </a:p>
        </p:txBody>
      </p:sp>
      <p:sp>
        <p:nvSpPr>
          <p:cNvPr id="5" name="Content Placeholder 4">
            <a:extLst>
              <a:ext uri="{FF2B5EF4-FFF2-40B4-BE49-F238E27FC236}">
                <a16:creationId xmlns:a16="http://schemas.microsoft.com/office/drawing/2014/main" id="{794741C8-EBA6-46F1-9F64-AB747A7CE448}"/>
              </a:ext>
            </a:extLst>
          </p:cNvPr>
          <p:cNvSpPr>
            <a:spLocks noGrp="1"/>
          </p:cNvSpPr>
          <p:nvPr>
            <p:ph idx="1"/>
          </p:nvPr>
        </p:nvSpPr>
        <p:spPr>
          <a:xfrm>
            <a:off x="677334" y="2160589"/>
            <a:ext cx="8596668" cy="4425949"/>
          </a:xfrm>
        </p:spPr>
        <p:txBody>
          <a:bodyPr>
            <a:normAutofit lnSpcReduction="10000"/>
          </a:bodyPr>
          <a:lstStyle/>
          <a:p>
            <a:pPr>
              <a:buClrTx/>
              <a:buFont typeface="+mj-lt"/>
              <a:buAutoNum type="arabicPeriod"/>
            </a:pPr>
            <a:r>
              <a:rPr lang="en-US" dirty="0"/>
              <a:t>What is the overall objective of your evaluation? How can the objective be reframed into a research question?</a:t>
            </a:r>
          </a:p>
          <a:p>
            <a:pPr>
              <a:buClrTx/>
              <a:buFont typeface="+mj-lt"/>
              <a:buAutoNum type="arabicPeriod"/>
            </a:pPr>
            <a:r>
              <a:rPr lang="en-US" dirty="0"/>
              <a:t>What are your measures and are they </a:t>
            </a:r>
            <a:r>
              <a:rPr lang="en-US" u="sng" dirty="0"/>
              <a:t>aligned</a:t>
            </a:r>
            <a:r>
              <a:rPr lang="en-US" dirty="0"/>
              <a:t> with: </a:t>
            </a:r>
          </a:p>
          <a:p>
            <a:pPr marL="800100" lvl="1" indent="-342900">
              <a:buClrTx/>
              <a:buFont typeface="+mj-lt"/>
              <a:buAutoNum type="alphaLcParenR"/>
            </a:pPr>
            <a:r>
              <a:rPr lang="en-US" dirty="0"/>
              <a:t>programmatic (and investigatory) goals </a:t>
            </a:r>
          </a:p>
          <a:p>
            <a:pPr marL="800100" lvl="1" indent="-342900">
              <a:buClrTx/>
              <a:buFont typeface="+mj-lt"/>
              <a:buAutoNum type="alphaLcParenR"/>
            </a:pPr>
            <a:r>
              <a:rPr lang="en-US" dirty="0"/>
              <a:t>institutional goals/values</a:t>
            </a:r>
            <a:endParaRPr lang="en-US" sz="1400" dirty="0"/>
          </a:p>
          <a:p>
            <a:pPr>
              <a:buClrTx/>
              <a:buFont typeface="+mj-lt"/>
              <a:buAutoNum type="arabicPeriod"/>
            </a:pPr>
            <a:r>
              <a:rPr lang="en-US" dirty="0"/>
              <a:t>What is your methodology? (Will you be using quantitative, qualitative or a mixed method evaluation design?)</a:t>
            </a:r>
            <a:endParaRPr lang="en-US" sz="1600" dirty="0"/>
          </a:p>
          <a:p>
            <a:pPr>
              <a:buClrTx/>
              <a:buFont typeface="+mj-lt"/>
              <a:buAutoNum type="arabicPeriod"/>
            </a:pPr>
            <a:r>
              <a:rPr lang="en-US" dirty="0"/>
              <a:t>Are there potential barriers? If so, what are they?</a:t>
            </a:r>
            <a:endParaRPr lang="en-US" sz="1600" dirty="0"/>
          </a:p>
          <a:p>
            <a:pPr>
              <a:buClrTx/>
              <a:buFont typeface="+mj-lt"/>
              <a:buAutoNum type="arabicPeriod"/>
            </a:pPr>
            <a:r>
              <a:rPr lang="en-US" dirty="0"/>
              <a:t>What is your methodology for data collection and analysis? (i.e. How will your results be interpreted?)</a:t>
            </a:r>
            <a:endParaRPr lang="en-US" sz="1600" dirty="0"/>
          </a:p>
          <a:p>
            <a:pPr>
              <a:buClrTx/>
              <a:buFont typeface="+mj-lt"/>
              <a:buAutoNum type="arabicPeriod"/>
            </a:pPr>
            <a:r>
              <a:rPr lang="en-US" dirty="0"/>
              <a:t>Next Steps (how will your results be used? how will they be implemented? Do you have plans to continue the research? What are the future implications of this work?)</a:t>
            </a:r>
            <a:endParaRPr lang="en-US" sz="1600" dirty="0"/>
          </a:p>
        </p:txBody>
      </p:sp>
    </p:spTree>
    <p:extLst>
      <p:ext uri="{BB962C8B-B14F-4D97-AF65-F5344CB8AC3E}">
        <p14:creationId xmlns:p14="http://schemas.microsoft.com/office/powerpoint/2010/main" val="1703444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95D2-BD68-4B8C-B838-F3D9F449B605}"/>
              </a:ext>
            </a:extLst>
          </p:cNvPr>
          <p:cNvSpPr>
            <a:spLocks noGrp="1"/>
          </p:cNvSpPr>
          <p:nvPr>
            <p:ph type="title"/>
          </p:nvPr>
        </p:nvSpPr>
        <p:spPr/>
        <p:txBody>
          <a:bodyPr/>
          <a:lstStyle/>
          <a:p>
            <a:r>
              <a:rPr lang="en-US" b="1" dirty="0">
                <a:solidFill>
                  <a:schemeClr val="tx1"/>
                </a:solidFill>
              </a:rPr>
              <a:t>ACTIVITY II</a:t>
            </a:r>
            <a:r>
              <a:rPr lang="en-US" dirty="0">
                <a:solidFill>
                  <a:schemeClr val="tx1"/>
                </a:solidFill>
              </a:rPr>
              <a:t>: Share and critique</a:t>
            </a:r>
          </a:p>
        </p:txBody>
      </p:sp>
      <p:sp>
        <p:nvSpPr>
          <p:cNvPr id="3" name="Content Placeholder 2">
            <a:extLst>
              <a:ext uri="{FF2B5EF4-FFF2-40B4-BE49-F238E27FC236}">
                <a16:creationId xmlns:a16="http://schemas.microsoft.com/office/drawing/2014/main" id="{32641E5F-7596-4532-83DF-96AEC9BA798A}"/>
              </a:ext>
            </a:extLst>
          </p:cNvPr>
          <p:cNvSpPr>
            <a:spLocks noGrp="1"/>
          </p:cNvSpPr>
          <p:nvPr>
            <p:ph idx="1"/>
          </p:nvPr>
        </p:nvSpPr>
        <p:spPr>
          <a:xfrm>
            <a:off x="677334" y="1406013"/>
            <a:ext cx="8596668" cy="4635349"/>
          </a:xfrm>
        </p:spPr>
        <p:txBody>
          <a:bodyPr>
            <a:noAutofit/>
          </a:bodyPr>
          <a:lstStyle/>
          <a:p>
            <a:r>
              <a:rPr lang="en-US" sz="2400" dirty="0"/>
              <a:t>You will be placed into breakout groups</a:t>
            </a:r>
          </a:p>
          <a:p>
            <a:r>
              <a:rPr lang="en-US" sz="2400" dirty="0"/>
              <a:t>Discuss your plan </a:t>
            </a:r>
          </a:p>
          <a:p>
            <a:pPr lvl="1"/>
            <a:r>
              <a:rPr lang="en-US" sz="2400" dirty="0"/>
              <a:t>5 minutes per person</a:t>
            </a:r>
            <a:br>
              <a:rPr lang="en-US" sz="2400" dirty="0"/>
            </a:br>
            <a:br>
              <a:rPr lang="en-US" sz="2400" dirty="0"/>
            </a:br>
            <a:br>
              <a:rPr lang="en-US" sz="2400" dirty="0"/>
            </a:br>
            <a:endParaRPr lang="en-US" sz="2400" dirty="0"/>
          </a:p>
          <a:p>
            <a:r>
              <a:rPr lang="en-US" sz="2400" dirty="0">
                <a:solidFill>
                  <a:schemeClr val="tx1"/>
                </a:solidFill>
              </a:rPr>
              <a:t>Questions to consider: </a:t>
            </a:r>
          </a:p>
          <a:p>
            <a:pPr lvl="1"/>
            <a:r>
              <a:rPr lang="en-US" sz="2400" dirty="0">
                <a:solidFill>
                  <a:schemeClr val="tx1"/>
                </a:solidFill>
              </a:rPr>
              <a:t>Does the research question make sense? </a:t>
            </a:r>
          </a:p>
          <a:p>
            <a:pPr lvl="1"/>
            <a:r>
              <a:rPr lang="en-US" sz="2400" dirty="0">
                <a:solidFill>
                  <a:schemeClr val="tx1"/>
                </a:solidFill>
              </a:rPr>
              <a:t>Do the measures align with the research question?</a:t>
            </a:r>
          </a:p>
          <a:p>
            <a:pPr lvl="1"/>
            <a:r>
              <a:rPr lang="en-US" sz="2400" dirty="0">
                <a:solidFill>
                  <a:schemeClr val="tx1"/>
                </a:solidFill>
              </a:rPr>
              <a:t>Does the study design match the research questions?</a:t>
            </a:r>
          </a:p>
        </p:txBody>
      </p:sp>
    </p:spTree>
    <p:extLst>
      <p:ext uri="{BB962C8B-B14F-4D97-AF65-F5344CB8AC3E}">
        <p14:creationId xmlns:p14="http://schemas.microsoft.com/office/powerpoint/2010/main" val="28056290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20ED-CB11-4445-BDE2-1DDB851A219A}"/>
              </a:ext>
            </a:extLst>
          </p:cNvPr>
          <p:cNvSpPr>
            <a:spLocks noGrp="1"/>
          </p:cNvSpPr>
          <p:nvPr>
            <p:ph type="title"/>
          </p:nvPr>
        </p:nvSpPr>
        <p:spPr>
          <a:xfrm>
            <a:off x="677334" y="609600"/>
            <a:ext cx="10049660" cy="953729"/>
          </a:xfrm>
        </p:spPr>
        <p:txBody>
          <a:bodyPr/>
          <a:lstStyle/>
          <a:p>
            <a:r>
              <a:rPr lang="en-US" b="1" dirty="0">
                <a:solidFill>
                  <a:schemeClr val="tx1"/>
                </a:solidFill>
              </a:rPr>
              <a:t>ACTIVITY III: </a:t>
            </a:r>
            <a:r>
              <a:rPr lang="en-US" dirty="0">
                <a:solidFill>
                  <a:schemeClr val="tx1"/>
                </a:solidFill>
              </a:rPr>
              <a:t>Commitment to Action Exercise </a:t>
            </a:r>
          </a:p>
        </p:txBody>
      </p:sp>
      <p:sp>
        <p:nvSpPr>
          <p:cNvPr id="3" name="Content Placeholder 2">
            <a:extLst>
              <a:ext uri="{FF2B5EF4-FFF2-40B4-BE49-F238E27FC236}">
                <a16:creationId xmlns:a16="http://schemas.microsoft.com/office/drawing/2014/main" id="{61DD74B1-B163-4452-A12F-796A32B5DCB8}"/>
              </a:ext>
            </a:extLst>
          </p:cNvPr>
          <p:cNvSpPr>
            <a:spLocks noGrp="1"/>
          </p:cNvSpPr>
          <p:nvPr>
            <p:ph idx="1"/>
          </p:nvPr>
        </p:nvSpPr>
        <p:spPr/>
        <p:txBody>
          <a:bodyPr>
            <a:normAutofit/>
          </a:bodyPr>
          <a:lstStyle/>
          <a:p>
            <a:r>
              <a:rPr lang="en-US" sz="2000" dirty="0"/>
              <a:t>What steps will you take to move your evaluation project forward?</a:t>
            </a:r>
          </a:p>
          <a:p>
            <a:r>
              <a:rPr lang="en-US" sz="2000" dirty="0"/>
              <a:t>How will you ensure a scholarly approach to your program evaluation?</a:t>
            </a:r>
          </a:p>
          <a:p>
            <a:r>
              <a:rPr lang="en-US" sz="2000" dirty="0"/>
              <a:t>What are your priorities/established benchmarks for carrying out your evaluation?</a:t>
            </a:r>
          </a:p>
          <a:p>
            <a:r>
              <a:rPr lang="en-US" sz="2000" dirty="0"/>
              <a:t>With whom will you connect to plan/implement your program evaluation?</a:t>
            </a:r>
          </a:p>
          <a:p>
            <a:r>
              <a:rPr lang="en-US" sz="2000" dirty="0"/>
              <a:t>What resources will you need to be </a:t>
            </a:r>
            <a:r>
              <a:rPr lang="en-US" sz="2000"/>
              <a:t>successful?</a:t>
            </a:r>
            <a:br>
              <a:rPr lang="en-US" sz="2000" dirty="0"/>
            </a:br>
            <a:endParaRPr lang="en-US" sz="2000" dirty="0"/>
          </a:p>
        </p:txBody>
      </p:sp>
    </p:spTree>
    <p:extLst>
      <p:ext uri="{BB962C8B-B14F-4D97-AF65-F5344CB8AC3E}">
        <p14:creationId xmlns:p14="http://schemas.microsoft.com/office/powerpoint/2010/main" val="7026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094A-ADF7-4AC9-B98D-22D152EDA81E}"/>
              </a:ext>
            </a:extLst>
          </p:cNvPr>
          <p:cNvSpPr>
            <a:spLocks noGrp="1"/>
          </p:cNvSpPr>
          <p:nvPr>
            <p:ph type="title"/>
          </p:nvPr>
        </p:nvSpPr>
        <p:spPr/>
        <p:txBody>
          <a:bodyPr/>
          <a:lstStyle/>
          <a:p>
            <a:r>
              <a:rPr lang="en-US" dirty="0">
                <a:solidFill>
                  <a:schemeClr val="tx1"/>
                </a:solidFill>
              </a:rPr>
              <a:t>CONCLUSION</a:t>
            </a:r>
          </a:p>
        </p:txBody>
      </p:sp>
      <p:sp>
        <p:nvSpPr>
          <p:cNvPr id="3" name="Content Placeholder 2">
            <a:extLst>
              <a:ext uri="{FF2B5EF4-FFF2-40B4-BE49-F238E27FC236}">
                <a16:creationId xmlns:a16="http://schemas.microsoft.com/office/drawing/2014/main" id="{1AB64CA1-202E-44D1-899F-1710BB9EBDFB}"/>
              </a:ext>
            </a:extLst>
          </p:cNvPr>
          <p:cNvSpPr>
            <a:spLocks noGrp="1"/>
          </p:cNvSpPr>
          <p:nvPr>
            <p:ph idx="1"/>
          </p:nvPr>
        </p:nvSpPr>
        <p:spPr>
          <a:xfrm>
            <a:off x="677333" y="1471354"/>
            <a:ext cx="10719415" cy="4971010"/>
          </a:xfrm>
        </p:spPr>
        <p:txBody>
          <a:bodyPr>
            <a:normAutofit/>
          </a:bodyPr>
          <a:lstStyle/>
          <a:p>
            <a:pPr marL="0" indent="0">
              <a:buNone/>
            </a:pPr>
            <a:r>
              <a:rPr lang="en-US" b="1" dirty="0">
                <a:solidFill>
                  <a:schemeClr val="tx1"/>
                </a:solidFill>
              </a:rPr>
              <a:t>Hopefully, we have achieved our objectives and you:</a:t>
            </a:r>
          </a:p>
          <a:p>
            <a:r>
              <a:rPr lang="en-US" b="1" dirty="0">
                <a:solidFill>
                  <a:schemeClr val="tx1"/>
                </a:solidFill>
              </a:rPr>
              <a:t>1. Know that program evaluation is important</a:t>
            </a:r>
          </a:p>
          <a:p>
            <a:r>
              <a:rPr lang="en-US" b="1" dirty="0">
                <a:solidFill>
                  <a:schemeClr val="tx1"/>
                </a:solidFill>
              </a:rPr>
              <a:t>2. Have learned how to apply the concepts</a:t>
            </a:r>
          </a:p>
          <a:p>
            <a:r>
              <a:rPr lang="en-US" b="1" dirty="0">
                <a:solidFill>
                  <a:schemeClr val="tx1"/>
                </a:solidFill>
              </a:rPr>
              <a:t>3. Appreciate the necessity of scholarship</a:t>
            </a:r>
          </a:p>
          <a:p>
            <a:endParaRPr lang="en-US" b="1" dirty="0">
              <a:solidFill>
                <a:schemeClr val="tx1"/>
              </a:solidFill>
            </a:endParaRPr>
          </a:p>
          <a:p>
            <a:pPr marL="0" indent="0">
              <a:buNone/>
            </a:pPr>
            <a:r>
              <a:rPr lang="en-US" b="1" dirty="0">
                <a:solidFill>
                  <a:schemeClr val="tx1"/>
                </a:solidFill>
              </a:rPr>
              <a:t>And most importantly, we hope you know that you are NOT alone </a:t>
            </a:r>
            <a:r>
              <a:rPr lang="en-US" b="1" i="1" dirty="0">
                <a:solidFill>
                  <a:schemeClr val="tx1"/>
                </a:solidFill>
              </a:rPr>
              <a:t>(“We are all in this together!”)</a:t>
            </a:r>
            <a:endParaRPr lang="en-US" i="1" dirty="0">
              <a:solidFill>
                <a:srgbClr val="7030A0"/>
              </a:solidFill>
            </a:endParaRPr>
          </a:p>
          <a:p>
            <a:r>
              <a:rPr lang="en-US" dirty="0"/>
              <a:t>Are you waving or drowning?</a:t>
            </a:r>
          </a:p>
          <a:p>
            <a:pPr lvl="1"/>
            <a:r>
              <a:rPr lang="en-US" dirty="0"/>
              <a:t>“I was much further out than you thought/and not waving but drowning” </a:t>
            </a:r>
            <a:r>
              <a:rPr lang="en-US" sz="1400" dirty="0"/>
              <a:t>Stevie Smith poem</a:t>
            </a:r>
            <a:endParaRPr lang="en-US" dirty="0"/>
          </a:p>
          <a:p>
            <a:endParaRPr lang="en-US" dirty="0">
              <a:solidFill>
                <a:schemeClr val="tx1"/>
              </a:solidFill>
              <a:hlinkClick r:id="rId3"/>
            </a:endParaRPr>
          </a:p>
          <a:p>
            <a:endParaRPr lang="en-US" dirty="0">
              <a:solidFill>
                <a:schemeClr val="tx1"/>
              </a:solidFill>
              <a:hlinkClick r:id="rId3"/>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2982" y="4782562"/>
            <a:ext cx="2346356" cy="1659802"/>
          </a:xfrm>
          <a:prstGeom prst="rect">
            <a:avLst/>
          </a:prstGeom>
        </p:spPr>
      </p:pic>
    </p:spTree>
    <p:extLst>
      <p:ext uri="{BB962C8B-B14F-4D97-AF65-F5344CB8AC3E}">
        <p14:creationId xmlns:p14="http://schemas.microsoft.com/office/powerpoint/2010/main" val="321896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Program Evaluation (PE)</a:t>
            </a:r>
          </a:p>
        </p:txBody>
      </p:sp>
      <p:sp>
        <p:nvSpPr>
          <p:cNvPr id="3" name="Content Placeholder 2"/>
          <p:cNvSpPr>
            <a:spLocks noGrp="1"/>
          </p:cNvSpPr>
          <p:nvPr>
            <p:ph idx="1"/>
          </p:nvPr>
        </p:nvSpPr>
        <p:spPr>
          <a:xfrm>
            <a:off x="479502" y="1371600"/>
            <a:ext cx="11035558" cy="4995745"/>
          </a:xfrm>
        </p:spPr>
        <p:txBody>
          <a:bodyPr>
            <a:normAutofit lnSpcReduction="10000"/>
          </a:bodyPr>
          <a:lstStyle/>
          <a:p>
            <a:r>
              <a:rPr lang="en-US" sz="3100" b="1" dirty="0"/>
              <a:t>Why </a:t>
            </a:r>
            <a:r>
              <a:rPr lang="en-US" sz="3100" dirty="0"/>
              <a:t>is it important?</a:t>
            </a:r>
          </a:p>
          <a:p>
            <a:r>
              <a:rPr lang="en-US" sz="3100" dirty="0"/>
              <a:t> </a:t>
            </a:r>
            <a:r>
              <a:rPr lang="en-US" dirty="0"/>
              <a:t>Because what we do requires/assumes/includes:</a:t>
            </a:r>
          </a:p>
          <a:p>
            <a:pPr lvl="1"/>
            <a:r>
              <a:rPr lang="en-US" dirty="0"/>
              <a:t>$$$ (unexpected impact of COVID-19 on budgets)</a:t>
            </a:r>
          </a:p>
          <a:p>
            <a:pPr lvl="1"/>
            <a:r>
              <a:rPr lang="en-US" dirty="0"/>
              <a:t>Resources (staff [pre-COVID = space, supplies, hospitality])</a:t>
            </a:r>
          </a:p>
          <a:p>
            <a:pPr lvl="1"/>
            <a:r>
              <a:rPr lang="en-US" dirty="0"/>
              <a:t>Time:	</a:t>
            </a:r>
          </a:p>
          <a:p>
            <a:pPr lvl="2"/>
            <a:r>
              <a:rPr lang="en-US" u="sng" dirty="0"/>
              <a:t>Faculty schedules </a:t>
            </a:r>
            <a:r>
              <a:rPr lang="en-US" dirty="0"/>
              <a:t>(competing demands, pre-COVID ‘transportation’)</a:t>
            </a:r>
          </a:p>
          <a:p>
            <a:pPr lvl="2"/>
            <a:r>
              <a:rPr lang="en-US" u="sng" dirty="0"/>
              <a:t>Instructor(s</a:t>
            </a:r>
            <a:r>
              <a:rPr lang="en-US" dirty="0"/>
              <a:t>): development, preparation, presentation, post-session consultations and follow-up, assessment/debrief, improvement/revision</a:t>
            </a:r>
          </a:p>
          <a:p>
            <a:pPr lvl="2"/>
            <a:r>
              <a:rPr lang="en-US" u="sng" dirty="0"/>
              <a:t>Staff</a:t>
            </a:r>
            <a:r>
              <a:rPr lang="en-US" dirty="0"/>
              <a:t>: room reservations, announcements/RSVPs, hospitality, materials and pre-session communications, set-up/tear-down, evaluations/follow-up </a:t>
            </a:r>
          </a:p>
          <a:p>
            <a:pPr lvl="1"/>
            <a:r>
              <a:rPr lang="en-US" dirty="0"/>
              <a:t>Continuous improvement &amp; evolution (“anything worth doing is worth measuring”)</a:t>
            </a:r>
          </a:p>
          <a:p>
            <a:pPr lvl="1"/>
            <a:r>
              <a:rPr lang="en-US" dirty="0"/>
              <a:t>Competition</a:t>
            </a:r>
          </a:p>
          <a:p>
            <a:pPr lvl="1"/>
            <a:r>
              <a:rPr lang="en-US" dirty="0"/>
              <a:t>Shifting priorities</a:t>
            </a:r>
          </a:p>
          <a:p>
            <a:pPr lvl="1"/>
            <a:r>
              <a:rPr lang="en-US" dirty="0"/>
              <a:t>Public relations, marketing, communication</a:t>
            </a:r>
          </a:p>
          <a:p>
            <a:endParaRPr lang="en-US" dirty="0"/>
          </a:p>
        </p:txBody>
      </p:sp>
    </p:spTree>
    <p:extLst>
      <p:ext uri="{BB962C8B-B14F-4D97-AF65-F5344CB8AC3E}">
        <p14:creationId xmlns:p14="http://schemas.microsoft.com/office/powerpoint/2010/main" val="9948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 calcmode="lin" valueType="num">
                                      <p:cBhvr additive="base">
                                        <p:cTn id="6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412424" cy="1320800"/>
          </a:xfrm>
        </p:spPr>
        <p:txBody>
          <a:bodyPr/>
          <a:lstStyle/>
          <a:p>
            <a:r>
              <a:rPr lang="en-US" dirty="0">
                <a:solidFill>
                  <a:schemeClr val="tx1"/>
                </a:solidFill>
              </a:rPr>
              <a:t>Resources</a:t>
            </a:r>
            <a:r>
              <a:rPr lang="en-US" dirty="0"/>
              <a:t> </a:t>
            </a:r>
            <a:r>
              <a:rPr lang="en-US" dirty="0">
                <a:solidFill>
                  <a:schemeClr val="tx1"/>
                </a:solidFill>
              </a:rPr>
              <a:t>(will be emailed to participants)</a:t>
            </a:r>
          </a:p>
        </p:txBody>
      </p:sp>
      <p:sp>
        <p:nvSpPr>
          <p:cNvPr id="3" name="Content Placeholder 2"/>
          <p:cNvSpPr>
            <a:spLocks noGrp="1"/>
          </p:cNvSpPr>
          <p:nvPr>
            <p:ph idx="1"/>
          </p:nvPr>
        </p:nvSpPr>
        <p:spPr>
          <a:xfrm>
            <a:off x="677333" y="1414130"/>
            <a:ext cx="10694859" cy="5344022"/>
          </a:xfrm>
        </p:spPr>
        <p:txBody>
          <a:bodyPr>
            <a:normAutofit fontScale="92500" lnSpcReduction="10000"/>
          </a:bodyPr>
          <a:lstStyle/>
          <a:p>
            <a:r>
              <a:rPr lang="en-US" sz="1900" dirty="0">
                <a:solidFill>
                  <a:schemeClr val="tx1"/>
                </a:solidFill>
                <a:hlinkClick r:id="rId3">
                  <a:extLst>
                    <a:ext uri="{A12FA001-AC4F-418D-AE19-62706E023703}">
                      <ahyp:hlinkClr xmlns:ahyp="http://schemas.microsoft.com/office/drawing/2018/hyperlinkcolor" val="tx"/>
                    </a:ext>
                  </a:extLst>
                </a:hlinkClick>
              </a:rPr>
              <a:t>Google Scholar </a:t>
            </a:r>
            <a:r>
              <a:rPr lang="en-US" sz="1900" dirty="0">
                <a:solidFill>
                  <a:schemeClr val="tx1"/>
                </a:solidFill>
              </a:rPr>
              <a:t>(search: “Faculty development program evaluation reports”)</a:t>
            </a:r>
          </a:p>
          <a:p>
            <a:r>
              <a:rPr lang="en-US" sz="1900" dirty="0">
                <a:solidFill>
                  <a:schemeClr val="tx1"/>
                </a:solidFill>
                <a:hlinkClick r:id="rId4">
                  <a:extLst>
                    <a:ext uri="{A12FA001-AC4F-418D-AE19-62706E023703}">
                      <ahyp:hlinkClr xmlns:ahyp="http://schemas.microsoft.com/office/drawing/2018/hyperlinkcolor" val="tx"/>
                    </a:ext>
                  </a:extLst>
                </a:hlinkClick>
              </a:rPr>
              <a:t>AAMC-GFA</a:t>
            </a:r>
            <a:endParaRPr lang="en-US" sz="1900" dirty="0">
              <a:solidFill>
                <a:schemeClr val="tx1"/>
              </a:solidFill>
              <a:hlinkClick r:id="rId5">
                <a:extLst>
                  <a:ext uri="{A12FA001-AC4F-418D-AE19-62706E023703}">
                    <ahyp:hlinkClr xmlns:ahyp="http://schemas.microsoft.com/office/drawing/2018/hyperlinkcolor" val="tx"/>
                  </a:ext>
                </a:extLst>
              </a:hlinkClick>
            </a:endParaRPr>
          </a:p>
          <a:p>
            <a:r>
              <a:rPr lang="en-US" sz="1900" dirty="0">
                <a:solidFill>
                  <a:schemeClr val="tx1"/>
                </a:solidFill>
                <a:hlinkClick r:id="rId5">
                  <a:extLst>
                    <a:ext uri="{A12FA001-AC4F-418D-AE19-62706E023703}">
                      <ahyp:hlinkClr xmlns:ahyp="http://schemas.microsoft.com/office/drawing/2018/hyperlinkcolor" val="tx"/>
                    </a:ext>
                  </a:extLst>
                </a:hlinkClick>
              </a:rPr>
              <a:t>GFA </a:t>
            </a:r>
            <a:r>
              <a:rPr lang="en-US" sz="1900" dirty="0" err="1">
                <a:solidFill>
                  <a:schemeClr val="tx1"/>
                </a:solidFill>
                <a:hlinkClick r:id="rId5">
                  <a:extLst>
                    <a:ext uri="{A12FA001-AC4F-418D-AE19-62706E023703}">
                      <ahyp:hlinkClr xmlns:ahyp="http://schemas.microsoft.com/office/drawing/2018/hyperlinkcolor" val="tx"/>
                    </a:ext>
                  </a:extLst>
                </a:hlinkClick>
              </a:rPr>
              <a:t>Listserve</a:t>
            </a:r>
            <a:endParaRPr lang="en-US" sz="1900" dirty="0">
              <a:solidFill>
                <a:schemeClr val="tx1"/>
              </a:solidFill>
            </a:endParaRPr>
          </a:p>
          <a:p>
            <a:pPr lvl="1"/>
            <a:r>
              <a:rPr lang="en-US" sz="1900" dirty="0" err="1">
                <a:solidFill>
                  <a:schemeClr val="tx1"/>
                </a:solidFill>
                <a:hlinkClick r:id="rId6">
                  <a:extLst>
                    <a:ext uri="{A12FA001-AC4F-418D-AE19-62706E023703}">
                      <ahyp:hlinkClr xmlns:ahyp="http://schemas.microsoft.com/office/drawing/2018/hyperlinkcolor" val="tx"/>
                    </a:ext>
                  </a:extLst>
                </a:hlinkClick>
              </a:rPr>
              <a:t>Listserve</a:t>
            </a:r>
            <a:r>
              <a:rPr lang="en-US" sz="1900" dirty="0">
                <a:solidFill>
                  <a:schemeClr val="tx1"/>
                </a:solidFill>
                <a:hlinkClick r:id="rId6">
                  <a:extLst>
                    <a:ext uri="{A12FA001-AC4F-418D-AE19-62706E023703}">
                      <ahyp:hlinkClr xmlns:ahyp="http://schemas.microsoft.com/office/drawing/2018/hyperlinkcolor" val="tx"/>
                    </a:ext>
                  </a:extLst>
                </a:hlinkClick>
              </a:rPr>
              <a:t> Archive</a:t>
            </a:r>
            <a:endParaRPr lang="en-US" sz="1900" dirty="0">
              <a:solidFill>
                <a:schemeClr val="tx1"/>
              </a:solidFill>
            </a:endParaRPr>
          </a:p>
          <a:p>
            <a:r>
              <a:rPr lang="en-US" sz="1900" dirty="0">
                <a:solidFill>
                  <a:schemeClr val="tx1"/>
                </a:solidFill>
                <a:hlinkClick r:id="rId7">
                  <a:extLst>
                    <a:ext uri="{A12FA001-AC4F-418D-AE19-62706E023703}">
                      <ahyp:hlinkClr xmlns:ahyp="http://schemas.microsoft.com/office/drawing/2018/hyperlinkcolor" val="tx"/>
                    </a:ext>
                  </a:extLst>
                </a:hlinkClick>
              </a:rPr>
              <a:t>MedEdPORTAL</a:t>
            </a:r>
            <a:endParaRPr lang="en-US" sz="1900" dirty="0">
              <a:solidFill>
                <a:schemeClr val="tx1"/>
              </a:solidFill>
            </a:endParaRPr>
          </a:p>
          <a:p>
            <a:r>
              <a:rPr lang="en-US" sz="1900" dirty="0">
                <a:solidFill>
                  <a:schemeClr val="tx1"/>
                </a:solidFill>
                <a:hlinkClick r:id="rId8">
                  <a:extLst>
                    <a:ext uri="{A12FA001-AC4F-418D-AE19-62706E023703}">
                      <ahyp:hlinkClr xmlns:ahyp="http://schemas.microsoft.com/office/drawing/2018/hyperlinkcolor" val="tx"/>
                    </a:ext>
                  </a:extLst>
                </a:hlinkClick>
              </a:rPr>
              <a:t>Academic Medicine</a:t>
            </a:r>
            <a:endParaRPr lang="en-US" sz="1900" dirty="0">
              <a:solidFill>
                <a:schemeClr val="tx1"/>
              </a:solidFill>
            </a:endParaRPr>
          </a:p>
          <a:p>
            <a:r>
              <a:rPr lang="en-US" sz="1900" dirty="0">
                <a:solidFill>
                  <a:schemeClr val="tx1"/>
                </a:solidFill>
                <a:hlinkClick r:id="rId9">
                  <a:extLst>
                    <a:ext uri="{A12FA001-AC4F-418D-AE19-62706E023703}">
                      <ahyp:hlinkClr xmlns:ahyp="http://schemas.microsoft.com/office/drawing/2018/hyperlinkcolor" val="tx"/>
                    </a:ext>
                  </a:extLst>
                </a:hlinkClick>
              </a:rPr>
              <a:t>Journal of Faculty Development</a:t>
            </a:r>
            <a:endParaRPr lang="en-US" sz="1900" dirty="0">
              <a:solidFill>
                <a:schemeClr val="tx1"/>
              </a:solidFill>
            </a:endParaRPr>
          </a:p>
          <a:p>
            <a:r>
              <a:rPr lang="en-US" sz="1900" dirty="0">
                <a:solidFill>
                  <a:schemeClr val="tx1"/>
                </a:solidFill>
                <a:hlinkClick r:id="rId10">
                  <a:extLst>
                    <a:ext uri="{A12FA001-AC4F-418D-AE19-62706E023703}">
                      <ahyp:hlinkClr xmlns:ahyp="http://schemas.microsoft.com/office/drawing/2018/hyperlinkcolor" val="tx"/>
                    </a:ext>
                  </a:extLst>
                </a:hlinkClick>
              </a:rPr>
              <a:t>Faculty Factory</a:t>
            </a:r>
            <a:endParaRPr lang="en-US" sz="1900" dirty="0">
              <a:solidFill>
                <a:schemeClr val="tx1"/>
              </a:solidFill>
            </a:endParaRPr>
          </a:p>
          <a:p>
            <a:endParaRPr lang="en-US" sz="1900" dirty="0">
              <a:solidFill>
                <a:schemeClr val="tx1"/>
              </a:solidFill>
            </a:endParaRPr>
          </a:p>
          <a:p>
            <a:r>
              <a:rPr lang="en-US" sz="1900" dirty="0">
                <a:solidFill>
                  <a:schemeClr val="tx1"/>
                </a:solidFill>
              </a:rPr>
              <a:t>Deciding where to publish: </a:t>
            </a:r>
          </a:p>
          <a:p>
            <a:r>
              <a:rPr lang="en-US" sz="1900" dirty="0">
                <a:solidFill>
                  <a:schemeClr val="tx1"/>
                </a:solidFill>
                <a:hlinkClick r:id="rId11">
                  <a:extLst>
                    <a:ext uri="{A12FA001-AC4F-418D-AE19-62706E023703}">
                      <ahyp:hlinkClr xmlns:ahyp="http://schemas.microsoft.com/office/drawing/2018/hyperlinkcolor" val="tx"/>
                    </a:ext>
                  </a:extLst>
                </a:hlinkClick>
              </a:rPr>
              <a:t>https://journalfinder.elsevier.com/</a:t>
            </a:r>
            <a:endParaRPr lang="en-US" sz="1900" dirty="0">
              <a:solidFill>
                <a:schemeClr val="tx1"/>
              </a:solidFill>
            </a:endParaRPr>
          </a:p>
          <a:p>
            <a:r>
              <a:rPr lang="en-US" sz="1900" dirty="0">
                <a:solidFill>
                  <a:schemeClr val="tx1"/>
                </a:solidFill>
                <a:hlinkClick r:id="rId12">
                  <a:extLst>
                    <a:ext uri="{A12FA001-AC4F-418D-AE19-62706E023703}">
                      <ahyp:hlinkClr xmlns:ahyp="http://schemas.microsoft.com/office/drawing/2018/hyperlinkcolor" val="tx"/>
                    </a:ext>
                  </a:extLst>
                </a:hlinkClick>
              </a:rPr>
              <a:t>https://www.journalguide.com/</a:t>
            </a:r>
            <a:endParaRPr lang="en-US" sz="1900" dirty="0">
              <a:solidFill>
                <a:schemeClr val="tx1"/>
              </a:solidFill>
            </a:endParaRPr>
          </a:p>
          <a:p>
            <a:r>
              <a:rPr lang="en-US" sz="1900" dirty="0">
                <a:solidFill>
                  <a:schemeClr val="tx1"/>
                </a:solidFill>
                <a:hlinkClick r:id="rId13">
                  <a:extLst>
                    <a:ext uri="{A12FA001-AC4F-418D-AE19-62706E023703}">
                      <ahyp:hlinkClr xmlns:ahyp="http://schemas.microsoft.com/office/drawing/2018/hyperlinkcolor" val="tx"/>
                    </a:ext>
                  </a:extLst>
                </a:hlinkClick>
              </a:rPr>
              <a:t>https://journalsuggester.springer.com/</a:t>
            </a:r>
            <a:endParaRPr lang="en-US" sz="1900" dirty="0">
              <a:solidFill>
                <a:schemeClr val="tx1"/>
              </a:solidFill>
            </a:endParaRPr>
          </a:p>
          <a:p>
            <a:r>
              <a:rPr lang="en-US" sz="1900" dirty="0">
                <a:solidFill>
                  <a:schemeClr val="tx1"/>
                </a:solidFill>
                <a:hlinkClick r:id="rId14">
                  <a:extLst>
                    <a:ext uri="{A12FA001-AC4F-418D-AE19-62706E023703}">
                      <ahyp:hlinkClr xmlns:ahyp="http://schemas.microsoft.com/office/drawing/2018/hyperlinkcolor" val="tx"/>
                    </a:ext>
                  </a:extLst>
                </a:hlinkClick>
              </a:rPr>
              <a:t>http://jane.biosemantics.org/</a:t>
            </a:r>
            <a:endParaRPr lang="en-US" sz="1900" dirty="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184211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5547-CBC6-3744-B13A-D0DB3C342709}"/>
              </a:ext>
            </a:extLst>
          </p:cNvPr>
          <p:cNvSpPr>
            <a:spLocks noGrp="1"/>
          </p:cNvSpPr>
          <p:nvPr>
            <p:ph type="title"/>
          </p:nvPr>
        </p:nvSpPr>
        <p:spPr>
          <a:xfrm>
            <a:off x="0" y="160713"/>
            <a:ext cx="11986953" cy="1320800"/>
          </a:xfrm>
        </p:spPr>
        <p:txBody>
          <a:bodyPr>
            <a:normAutofit fontScale="90000"/>
          </a:bodyPr>
          <a:lstStyle/>
          <a:p>
            <a:pPr algn="ctr"/>
            <a:r>
              <a:rPr lang="en-US" b="1" dirty="0">
                <a:solidFill>
                  <a:srgbClr val="002060"/>
                </a:solidFill>
              </a:rPr>
              <a:t>Group on Faculty Affairs Research and Scholarship Committee</a:t>
            </a:r>
            <a:br>
              <a:rPr lang="en-US" b="1" dirty="0">
                <a:solidFill>
                  <a:srgbClr val="002060"/>
                </a:solidFill>
              </a:rPr>
            </a:br>
            <a:r>
              <a:rPr lang="en-US" b="1" dirty="0">
                <a:solidFill>
                  <a:srgbClr val="002060"/>
                </a:solidFill>
              </a:rPr>
              <a:t>Poll Question #1: </a:t>
            </a:r>
            <a:r>
              <a:rPr lang="en-US" dirty="0">
                <a:solidFill>
                  <a:srgbClr val="002060"/>
                </a:solidFill>
              </a:rPr>
              <a:t>How can we further p</a:t>
            </a:r>
            <a:r>
              <a:rPr lang="en-US" i="1" dirty="0">
                <a:solidFill>
                  <a:srgbClr val="002060"/>
                </a:solidFill>
              </a:rPr>
              <a:t>romote research and scholarship in faculty affairs and faculty development?</a:t>
            </a:r>
          </a:p>
        </p:txBody>
      </p:sp>
      <p:sp>
        <p:nvSpPr>
          <p:cNvPr id="3" name="Rectangle 2">
            <a:extLst>
              <a:ext uri="{FF2B5EF4-FFF2-40B4-BE49-F238E27FC236}">
                <a16:creationId xmlns:a16="http://schemas.microsoft.com/office/drawing/2014/main" id="{14E0C6CE-79DB-5445-89EB-F4B29C9094AA}"/>
              </a:ext>
            </a:extLst>
          </p:cNvPr>
          <p:cNvSpPr/>
          <p:nvPr/>
        </p:nvSpPr>
        <p:spPr>
          <a:xfrm>
            <a:off x="417804" y="1570787"/>
            <a:ext cx="10684626" cy="4939814"/>
          </a:xfrm>
          <a:prstGeom prst="rect">
            <a:avLst/>
          </a:prstGeom>
        </p:spPr>
        <p:txBody>
          <a:bodyPr wrap="square">
            <a:spAutoFit/>
          </a:bodyPr>
          <a:lstStyle/>
          <a:p>
            <a:pPr>
              <a:spcAft>
                <a:spcPts val="600"/>
              </a:spcAft>
            </a:pPr>
            <a:br>
              <a:rPr lang="en-US" sz="3000" dirty="0">
                <a:solidFill>
                  <a:srgbClr val="002060"/>
                </a:solidFill>
              </a:rPr>
            </a:br>
            <a:r>
              <a:rPr lang="en-US" sz="3000" dirty="0">
                <a:solidFill>
                  <a:srgbClr val="002060"/>
                </a:solidFill>
              </a:rPr>
              <a:t>Topic Area 1: </a:t>
            </a:r>
            <a:r>
              <a:rPr lang="en-US" sz="3000" b="1" dirty="0">
                <a:solidFill>
                  <a:srgbClr val="002060"/>
                </a:solidFill>
              </a:rPr>
              <a:t>Research Learning Groups</a:t>
            </a:r>
            <a:br>
              <a:rPr lang="en-US" sz="3000" dirty="0">
                <a:solidFill>
                  <a:srgbClr val="002060"/>
                </a:solidFill>
              </a:rPr>
            </a:br>
            <a:br>
              <a:rPr lang="en-US" sz="3000" dirty="0"/>
            </a:br>
            <a:r>
              <a:rPr lang="en-US" sz="3000" dirty="0"/>
              <a:t>Please select </a:t>
            </a:r>
            <a:r>
              <a:rPr lang="en-US" sz="3000" b="1" u="sng" dirty="0"/>
              <a:t>one</a:t>
            </a:r>
            <a:r>
              <a:rPr lang="en-US" sz="3000" dirty="0"/>
              <a:t> area that most interests you:</a:t>
            </a:r>
            <a:br>
              <a:rPr lang="en-US" sz="3000" dirty="0"/>
            </a:br>
            <a:endParaRPr lang="en-US" sz="3000" dirty="0"/>
          </a:p>
          <a:p>
            <a:pPr marL="514350" indent="-514350">
              <a:spcAft>
                <a:spcPts val="600"/>
              </a:spcAft>
              <a:buFont typeface="+mj-lt"/>
              <a:buAutoNum type="alphaUcPeriod"/>
            </a:pPr>
            <a:r>
              <a:rPr lang="en-US" sz="3000" dirty="0"/>
              <a:t>Learning communities focused by FA/D topic</a:t>
            </a:r>
          </a:p>
          <a:p>
            <a:pPr marL="514350" indent="-514350">
              <a:spcAft>
                <a:spcPts val="600"/>
              </a:spcAft>
              <a:buFont typeface="+mj-lt"/>
              <a:buAutoNum type="alphaUcPeriod"/>
            </a:pPr>
            <a:r>
              <a:rPr lang="en-US" sz="3000" dirty="0"/>
              <a:t>Collaborative teams for FA/D possible project </a:t>
            </a:r>
          </a:p>
          <a:p>
            <a:pPr marL="514350" indent="-514350">
              <a:spcAft>
                <a:spcPts val="600"/>
              </a:spcAft>
              <a:buFont typeface="+mj-lt"/>
              <a:buAutoNum type="alphaUcPeriod"/>
            </a:pPr>
            <a:r>
              <a:rPr lang="en-US" sz="3000" dirty="0"/>
              <a:t>Emerging FA/D topics exploratory working groups</a:t>
            </a:r>
            <a:br>
              <a:rPr lang="en-US" sz="3000" dirty="0"/>
            </a:br>
            <a:br>
              <a:rPr lang="en-US" sz="3000" dirty="0">
                <a:solidFill>
                  <a:srgbClr val="002060"/>
                </a:solidFill>
              </a:rPr>
            </a:br>
            <a:endParaRPr lang="en-US" sz="3000" dirty="0"/>
          </a:p>
        </p:txBody>
      </p:sp>
      <p:sp>
        <p:nvSpPr>
          <p:cNvPr id="4" name="TextBox 3">
            <a:extLst>
              <a:ext uri="{FF2B5EF4-FFF2-40B4-BE49-F238E27FC236}">
                <a16:creationId xmlns:a16="http://schemas.microsoft.com/office/drawing/2014/main" id="{2880B4EE-3B4C-A441-8365-F5B8E1F98CE6}"/>
              </a:ext>
            </a:extLst>
          </p:cNvPr>
          <p:cNvSpPr txBox="1"/>
          <p:nvPr/>
        </p:nvSpPr>
        <p:spPr>
          <a:xfrm>
            <a:off x="636104" y="6361043"/>
            <a:ext cx="4512454" cy="369332"/>
          </a:xfrm>
          <a:prstGeom prst="rect">
            <a:avLst/>
          </a:prstGeom>
          <a:noFill/>
        </p:spPr>
        <p:txBody>
          <a:bodyPr wrap="none" rtlCol="0">
            <a:spAutoFit/>
          </a:bodyPr>
          <a:lstStyle/>
          <a:p>
            <a:r>
              <a:rPr lang="en-US" dirty="0"/>
              <a:t>*key: FA/D = Faculty Affairs/Development</a:t>
            </a:r>
          </a:p>
        </p:txBody>
      </p:sp>
      <p:pic>
        <p:nvPicPr>
          <p:cNvPr id="5" name="Picture 4">
            <a:extLst>
              <a:ext uri="{FF2B5EF4-FFF2-40B4-BE49-F238E27FC236}">
                <a16:creationId xmlns:a16="http://schemas.microsoft.com/office/drawing/2014/main" id="{A429E564-E9A8-4A17-A59F-FE1CBFC124CF}"/>
              </a:ext>
            </a:extLst>
          </p:cNvPr>
          <p:cNvPicPr>
            <a:picLocks noChangeAspect="1"/>
          </p:cNvPicPr>
          <p:nvPr/>
        </p:nvPicPr>
        <p:blipFill>
          <a:blip r:embed="rId3"/>
          <a:stretch>
            <a:fillRect/>
          </a:stretch>
        </p:blipFill>
        <p:spPr>
          <a:xfrm>
            <a:off x="9415203" y="2374873"/>
            <a:ext cx="2571750" cy="3219450"/>
          </a:xfrm>
          <a:prstGeom prst="rect">
            <a:avLst/>
          </a:prstGeom>
          <a:ln>
            <a:noFill/>
          </a:ln>
          <a:effectLst>
            <a:softEdge rad="112500"/>
          </a:effectLst>
        </p:spPr>
      </p:pic>
      <p:sp>
        <p:nvSpPr>
          <p:cNvPr id="8" name="TextBox 7">
            <a:extLst>
              <a:ext uri="{FF2B5EF4-FFF2-40B4-BE49-F238E27FC236}">
                <a16:creationId xmlns:a16="http://schemas.microsoft.com/office/drawing/2014/main" id="{1404E685-C72A-4491-8BC0-455471CF4267}"/>
              </a:ext>
            </a:extLst>
          </p:cNvPr>
          <p:cNvSpPr txBox="1"/>
          <p:nvPr/>
        </p:nvSpPr>
        <p:spPr>
          <a:xfrm>
            <a:off x="9415203" y="5619723"/>
            <a:ext cx="2702905" cy="642317"/>
          </a:xfrm>
          <a:prstGeom prst="rect">
            <a:avLst/>
          </a:prstGeom>
          <a:noFill/>
        </p:spPr>
        <p:txBody>
          <a:bodyPr wrap="square" rtlCol="0">
            <a:spAutoFit/>
          </a:bodyPr>
          <a:lstStyle/>
          <a:p>
            <a:r>
              <a:rPr lang="en-US" b="1" dirty="0"/>
              <a:t>Michele </a:t>
            </a:r>
            <a:r>
              <a:rPr lang="en-US" b="1" dirty="0" err="1"/>
              <a:t>Kutzler</a:t>
            </a:r>
            <a:r>
              <a:rPr lang="en-US" b="1" dirty="0"/>
              <a:t>, PhD</a:t>
            </a:r>
          </a:p>
          <a:p>
            <a:r>
              <a:rPr lang="en-US" b="1" dirty="0"/>
              <a:t>          (Drexel)</a:t>
            </a:r>
          </a:p>
        </p:txBody>
      </p:sp>
    </p:spTree>
    <p:extLst>
      <p:ext uri="{BB962C8B-B14F-4D97-AF65-F5344CB8AC3E}">
        <p14:creationId xmlns:p14="http://schemas.microsoft.com/office/powerpoint/2010/main" val="277569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5547-CBC6-3744-B13A-D0DB3C342709}"/>
              </a:ext>
            </a:extLst>
          </p:cNvPr>
          <p:cNvSpPr>
            <a:spLocks noGrp="1"/>
          </p:cNvSpPr>
          <p:nvPr>
            <p:ph type="title"/>
          </p:nvPr>
        </p:nvSpPr>
        <p:spPr>
          <a:xfrm>
            <a:off x="0" y="160713"/>
            <a:ext cx="11986953" cy="1320800"/>
          </a:xfrm>
        </p:spPr>
        <p:txBody>
          <a:bodyPr>
            <a:normAutofit fontScale="90000"/>
          </a:bodyPr>
          <a:lstStyle/>
          <a:p>
            <a:pPr algn="ctr"/>
            <a:r>
              <a:rPr lang="en-US" b="1" dirty="0">
                <a:solidFill>
                  <a:srgbClr val="002060"/>
                </a:solidFill>
              </a:rPr>
              <a:t>Group on Faculty Affairs Research and Scholarship Committee</a:t>
            </a:r>
            <a:br>
              <a:rPr lang="en-US" b="1" dirty="0">
                <a:solidFill>
                  <a:srgbClr val="002060"/>
                </a:solidFill>
              </a:rPr>
            </a:br>
            <a:r>
              <a:rPr lang="en-US" b="1" dirty="0">
                <a:solidFill>
                  <a:srgbClr val="002060"/>
                </a:solidFill>
              </a:rPr>
              <a:t>Poll Question #2: </a:t>
            </a:r>
            <a:r>
              <a:rPr lang="en-US" dirty="0">
                <a:solidFill>
                  <a:srgbClr val="002060"/>
                </a:solidFill>
              </a:rPr>
              <a:t>How can we further p</a:t>
            </a:r>
            <a:r>
              <a:rPr lang="en-US" i="1" dirty="0">
                <a:solidFill>
                  <a:srgbClr val="002060"/>
                </a:solidFill>
              </a:rPr>
              <a:t>romote research and scholarship in faculty affairs and faculty development?</a:t>
            </a:r>
          </a:p>
        </p:txBody>
      </p:sp>
      <p:sp>
        <p:nvSpPr>
          <p:cNvPr id="3" name="Rectangle 2">
            <a:extLst>
              <a:ext uri="{FF2B5EF4-FFF2-40B4-BE49-F238E27FC236}">
                <a16:creationId xmlns:a16="http://schemas.microsoft.com/office/drawing/2014/main" id="{14E0C6CE-79DB-5445-89EB-F4B29C9094AA}"/>
              </a:ext>
            </a:extLst>
          </p:cNvPr>
          <p:cNvSpPr/>
          <p:nvPr/>
        </p:nvSpPr>
        <p:spPr>
          <a:xfrm>
            <a:off x="311787" y="1369302"/>
            <a:ext cx="10684626" cy="5709255"/>
          </a:xfrm>
          <a:prstGeom prst="rect">
            <a:avLst/>
          </a:prstGeom>
        </p:spPr>
        <p:txBody>
          <a:bodyPr wrap="square">
            <a:spAutoFit/>
          </a:bodyPr>
          <a:lstStyle/>
          <a:p>
            <a:pPr>
              <a:spcAft>
                <a:spcPts val="600"/>
              </a:spcAft>
            </a:pPr>
            <a:br>
              <a:rPr lang="en-US" sz="3000" dirty="0">
                <a:solidFill>
                  <a:srgbClr val="002060"/>
                </a:solidFill>
              </a:rPr>
            </a:br>
            <a:r>
              <a:rPr lang="en-US" sz="3000" dirty="0">
                <a:solidFill>
                  <a:srgbClr val="002060"/>
                </a:solidFill>
              </a:rPr>
              <a:t>Topic Area 2: Knowledge Sharing Sessions:</a:t>
            </a:r>
          </a:p>
          <a:p>
            <a:pPr>
              <a:spcAft>
                <a:spcPts val="600"/>
              </a:spcAft>
            </a:pPr>
            <a:endParaRPr lang="en-US" sz="3000" dirty="0">
              <a:solidFill>
                <a:srgbClr val="002060"/>
              </a:solidFill>
            </a:endParaRPr>
          </a:p>
          <a:p>
            <a:pPr>
              <a:spcAft>
                <a:spcPts val="600"/>
              </a:spcAft>
            </a:pPr>
            <a:endParaRPr lang="en-US" sz="3000" dirty="0">
              <a:solidFill>
                <a:srgbClr val="002060"/>
              </a:solidFill>
            </a:endParaRPr>
          </a:p>
          <a:p>
            <a:pPr marL="514350" indent="-514350">
              <a:spcAft>
                <a:spcPts val="600"/>
              </a:spcAft>
              <a:buFont typeface="+mj-lt"/>
              <a:buAutoNum type="alphaUcPeriod"/>
            </a:pPr>
            <a:r>
              <a:rPr lang="en-US" sz="3000" dirty="0"/>
              <a:t>Research Methods (Quantitative and Qualitative)</a:t>
            </a:r>
          </a:p>
          <a:p>
            <a:pPr marL="514350" indent="-514350">
              <a:spcAft>
                <a:spcPts val="600"/>
              </a:spcAft>
              <a:buFont typeface="+mj-lt"/>
              <a:buAutoNum type="alphaUcPeriod"/>
            </a:pPr>
            <a:r>
              <a:rPr lang="en-US" sz="3000" dirty="0"/>
              <a:t>Program design, evaluation, &amp; implementation for FA/D</a:t>
            </a:r>
          </a:p>
          <a:p>
            <a:pPr marL="514350" indent="-514350">
              <a:spcAft>
                <a:spcPts val="600"/>
              </a:spcAft>
              <a:buFont typeface="+mj-lt"/>
              <a:buAutoNum type="alphaUcPeriod"/>
            </a:pPr>
            <a:r>
              <a:rPr lang="en-US" sz="3000" dirty="0"/>
              <a:t>Data management &amp; analysis</a:t>
            </a:r>
          </a:p>
          <a:p>
            <a:pPr marL="514350" indent="-514350">
              <a:spcAft>
                <a:spcPts val="600"/>
              </a:spcAft>
              <a:buFont typeface="+mj-lt"/>
              <a:buAutoNum type="alphaUcPeriod"/>
            </a:pPr>
            <a:r>
              <a:rPr lang="en-US" sz="3000" dirty="0"/>
              <a:t>FA/D scholarly writing</a:t>
            </a:r>
          </a:p>
          <a:p>
            <a:pPr marL="514350" indent="-514350">
              <a:spcAft>
                <a:spcPts val="600"/>
              </a:spcAft>
              <a:buFont typeface="+mj-lt"/>
              <a:buAutoNum type="alphaUcPeriod"/>
            </a:pPr>
            <a:r>
              <a:rPr lang="en-US" sz="3000" dirty="0"/>
              <a:t>Overview of AAMC data, reports, and tools</a:t>
            </a:r>
            <a:br>
              <a:rPr lang="en-US" sz="3000" dirty="0"/>
            </a:br>
            <a:br>
              <a:rPr lang="en-US" sz="3000" dirty="0">
                <a:solidFill>
                  <a:srgbClr val="002060"/>
                </a:solidFill>
              </a:rPr>
            </a:br>
            <a:endParaRPr lang="en-US" sz="3000" dirty="0"/>
          </a:p>
        </p:txBody>
      </p:sp>
      <p:sp>
        <p:nvSpPr>
          <p:cNvPr id="4" name="TextBox 3">
            <a:extLst>
              <a:ext uri="{FF2B5EF4-FFF2-40B4-BE49-F238E27FC236}">
                <a16:creationId xmlns:a16="http://schemas.microsoft.com/office/drawing/2014/main" id="{2880B4EE-3B4C-A441-8365-F5B8E1F98CE6}"/>
              </a:ext>
            </a:extLst>
          </p:cNvPr>
          <p:cNvSpPr txBox="1"/>
          <p:nvPr/>
        </p:nvSpPr>
        <p:spPr>
          <a:xfrm>
            <a:off x="636104" y="6361043"/>
            <a:ext cx="4512454" cy="369332"/>
          </a:xfrm>
          <a:prstGeom prst="rect">
            <a:avLst/>
          </a:prstGeom>
          <a:noFill/>
        </p:spPr>
        <p:txBody>
          <a:bodyPr wrap="none" rtlCol="0">
            <a:spAutoFit/>
          </a:bodyPr>
          <a:lstStyle/>
          <a:p>
            <a:r>
              <a:rPr lang="en-US" dirty="0"/>
              <a:t>*key: FA/D = Faculty Affairs/Development</a:t>
            </a:r>
          </a:p>
        </p:txBody>
      </p:sp>
      <p:sp>
        <p:nvSpPr>
          <p:cNvPr id="5" name="Rectangle 4">
            <a:extLst>
              <a:ext uri="{FF2B5EF4-FFF2-40B4-BE49-F238E27FC236}">
                <a16:creationId xmlns:a16="http://schemas.microsoft.com/office/drawing/2014/main" id="{0093C836-3328-B44B-B886-2C2467C6BDFC}"/>
              </a:ext>
            </a:extLst>
          </p:cNvPr>
          <p:cNvSpPr/>
          <p:nvPr/>
        </p:nvSpPr>
        <p:spPr>
          <a:xfrm>
            <a:off x="397566" y="2695018"/>
            <a:ext cx="8627164" cy="892552"/>
          </a:xfrm>
          <a:prstGeom prst="rect">
            <a:avLst/>
          </a:prstGeom>
        </p:spPr>
        <p:txBody>
          <a:bodyPr wrap="square">
            <a:spAutoFit/>
          </a:bodyPr>
          <a:lstStyle/>
          <a:p>
            <a:pPr>
              <a:spcAft>
                <a:spcPts val="600"/>
              </a:spcAft>
            </a:pPr>
            <a:r>
              <a:rPr lang="en-US" sz="2600" dirty="0"/>
              <a:t>Please select </a:t>
            </a:r>
            <a:r>
              <a:rPr lang="en-US" sz="2600" b="1" u="sng" dirty="0"/>
              <a:t>one</a:t>
            </a:r>
            <a:r>
              <a:rPr lang="en-US" sz="2600" dirty="0"/>
              <a:t> area that most interests you:</a:t>
            </a:r>
            <a:br>
              <a:rPr lang="en-US" sz="2600" dirty="0"/>
            </a:br>
            <a:endParaRPr lang="en-US" sz="2600" dirty="0"/>
          </a:p>
        </p:txBody>
      </p:sp>
    </p:spTree>
    <p:extLst>
      <p:ext uri="{BB962C8B-B14F-4D97-AF65-F5344CB8AC3E}">
        <p14:creationId xmlns:p14="http://schemas.microsoft.com/office/powerpoint/2010/main" val="295975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DD4C9D-76DB-43C8-ABEC-46825F9FC594}"/>
              </a:ext>
            </a:extLst>
          </p:cNvPr>
          <p:cNvPicPr>
            <a:picLocks noChangeAspect="1"/>
          </p:cNvPicPr>
          <p:nvPr/>
        </p:nvPicPr>
        <p:blipFill>
          <a:blip r:embed="rId3"/>
          <a:stretch>
            <a:fillRect/>
          </a:stretch>
        </p:blipFill>
        <p:spPr>
          <a:xfrm>
            <a:off x="1474837" y="813619"/>
            <a:ext cx="6516329" cy="4864510"/>
          </a:xfrm>
          <a:prstGeom prst="rect">
            <a:avLst/>
          </a:prstGeom>
        </p:spPr>
      </p:pic>
      <p:pic>
        <p:nvPicPr>
          <p:cNvPr id="4" name="Picture 3">
            <a:extLst>
              <a:ext uri="{FF2B5EF4-FFF2-40B4-BE49-F238E27FC236}">
                <a16:creationId xmlns:a16="http://schemas.microsoft.com/office/drawing/2014/main" id="{16AAADA8-0360-4AB8-8250-8FD4184A06CB}"/>
              </a:ext>
            </a:extLst>
          </p:cNvPr>
          <p:cNvPicPr>
            <a:picLocks noChangeAspect="1"/>
          </p:cNvPicPr>
          <p:nvPr/>
        </p:nvPicPr>
        <p:blipFill>
          <a:blip r:embed="rId4"/>
          <a:stretch>
            <a:fillRect/>
          </a:stretch>
        </p:blipFill>
        <p:spPr>
          <a:xfrm>
            <a:off x="8513973" y="2595716"/>
            <a:ext cx="2059943" cy="3362632"/>
          </a:xfrm>
          <a:prstGeom prst="rect">
            <a:avLst/>
          </a:prstGeom>
          <a:ln>
            <a:noFill/>
          </a:ln>
          <a:effectLst>
            <a:softEdge rad="112500"/>
          </a:effectLst>
        </p:spPr>
      </p:pic>
    </p:spTree>
    <p:extLst>
      <p:ext uri="{BB962C8B-B14F-4D97-AF65-F5344CB8AC3E}">
        <p14:creationId xmlns:p14="http://schemas.microsoft.com/office/powerpoint/2010/main" val="109201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Program Evaluation (PE)</a:t>
            </a:r>
          </a:p>
        </p:txBody>
      </p:sp>
      <p:sp>
        <p:nvSpPr>
          <p:cNvPr id="3" name="Content Placeholder 2"/>
          <p:cNvSpPr>
            <a:spLocks noGrp="1"/>
          </p:cNvSpPr>
          <p:nvPr>
            <p:ph idx="1"/>
          </p:nvPr>
        </p:nvSpPr>
        <p:spPr>
          <a:xfrm>
            <a:off x="379622" y="1408392"/>
            <a:ext cx="11337457" cy="4611705"/>
          </a:xfrm>
        </p:spPr>
        <p:txBody>
          <a:bodyPr/>
          <a:lstStyle/>
          <a:p>
            <a:r>
              <a:rPr lang="en-US" sz="3100" b="1" dirty="0"/>
              <a:t>WHO</a:t>
            </a:r>
            <a:r>
              <a:rPr lang="en-US" sz="3100" dirty="0"/>
              <a:t> wants to evaluate? </a:t>
            </a:r>
            <a:r>
              <a:rPr lang="en-US" i="1" dirty="0"/>
              <a:t>(will help you discern the REASON/INTENTION for evaluation)</a:t>
            </a:r>
          </a:p>
          <a:p>
            <a:pPr lvl="1"/>
            <a:r>
              <a:rPr lang="en-US" u="sng" dirty="0"/>
              <a:t>You, Your team</a:t>
            </a:r>
            <a:r>
              <a:rPr lang="en-US" dirty="0"/>
              <a:t>? Because you want to improve &amp; share with the AAMC GFA Family?</a:t>
            </a:r>
          </a:p>
          <a:p>
            <a:pPr lvl="1"/>
            <a:r>
              <a:rPr lang="en-US" u="sng" dirty="0"/>
              <a:t>Your Chair, Vice Dean, Dean, President</a:t>
            </a:r>
            <a:r>
              <a:rPr lang="en-US" dirty="0"/>
              <a:t>? (Hint: Ask, “</a:t>
            </a:r>
            <a:r>
              <a:rPr lang="en-US" altLang="en-US" dirty="0"/>
              <a:t>What will you do with the results?”)</a:t>
            </a:r>
            <a:endParaRPr lang="en-US" dirty="0"/>
          </a:p>
          <a:p>
            <a:r>
              <a:rPr lang="en-US" sz="3100" b="1" dirty="0"/>
              <a:t>WHEN</a:t>
            </a:r>
            <a:r>
              <a:rPr lang="en-US" sz="3100" dirty="0"/>
              <a:t>? </a:t>
            </a:r>
          </a:p>
          <a:p>
            <a:pPr lvl="1"/>
            <a:r>
              <a:rPr lang="en-US" dirty="0"/>
              <a:t>In the beginning, when you’re developing a new program; in the middle, when you have the data/want to course-correct; at the end, when you want to measure impact….so….ALL THE TIME!</a:t>
            </a:r>
            <a:endParaRPr lang="en-US" sz="1200" dirty="0"/>
          </a:p>
          <a:p>
            <a:r>
              <a:rPr lang="en-US" sz="3100" b="1" dirty="0"/>
              <a:t>WHAT</a:t>
            </a:r>
            <a:r>
              <a:rPr lang="en-US" sz="3100" dirty="0"/>
              <a:t>? </a:t>
            </a:r>
          </a:p>
          <a:p>
            <a:pPr lvl="1"/>
            <a:r>
              <a:rPr lang="en-US" dirty="0"/>
              <a:t>It depends…</a:t>
            </a:r>
            <a:endParaRPr lang="en-US" sz="1400" dirty="0"/>
          </a:p>
          <a:p>
            <a:endParaRPr lang="en-US" dirty="0"/>
          </a:p>
        </p:txBody>
      </p:sp>
    </p:spTree>
    <p:extLst>
      <p:ext uri="{BB962C8B-B14F-4D97-AF65-F5344CB8AC3E}">
        <p14:creationId xmlns:p14="http://schemas.microsoft.com/office/powerpoint/2010/main" val="30429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2 Types of Evaluation </a:t>
            </a:r>
            <a:br>
              <a:rPr lang="en-US" altLang="en-US" dirty="0">
                <a:solidFill>
                  <a:schemeClr val="tx1"/>
                </a:solidFill>
              </a:rPr>
            </a:br>
            <a:r>
              <a:rPr lang="en-US" altLang="en-US" i="1" dirty="0">
                <a:solidFill>
                  <a:schemeClr val="accent1">
                    <a:lumMod val="50000"/>
                  </a:schemeClr>
                </a:solidFill>
              </a:rPr>
              <a:t>(per evaluators’ intentions)</a:t>
            </a:r>
            <a:endParaRPr lang="en-US" i="1" dirty="0">
              <a:solidFill>
                <a:schemeClr val="accent1">
                  <a:lumMod val="50000"/>
                </a:schemeClr>
              </a:solidFill>
            </a:endParaRPr>
          </a:p>
        </p:txBody>
      </p:sp>
      <p:sp>
        <p:nvSpPr>
          <p:cNvPr id="3" name="Content Placeholder 2"/>
          <p:cNvSpPr>
            <a:spLocks noGrp="1"/>
          </p:cNvSpPr>
          <p:nvPr>
            <p:ph idx="1"/>
          </p:nvPr>
        </p:nvSpPr>
        <p:spPr>
          <a:xfrm>
            <a:off x="465299" y="2107580"/>
            <a:ext cx="11315884" cy="3880773"/>
          </a:xfrm>
        </p:spPr>
        <p:txBody>
          <a:bodyPr>
            <a:normAutofit lnSpcReduction="10000"/>
          </a:bodyPr>
          <a:lstStyle/>
          <a:p>
            <a:pPr>
              <a:lnSpc>
                <a:spcPct val="90000"/>
              </a:lnSpc>
            </a:pPr>
            <a:r>
              <a:rPr lang="en-US" altLang="en-US" sz="3200" b="1" dirty="0">
                <a:solidFill>
                  <a:schemeClr val="tx1"/>
                </a:solidFill>
              </a:rPr>
              <a:t>Formative</a:t>
            </a:r>
            <a:r>
              <a:rPr lang="en-US" altLang="en-US" sz="3200" dirty="0">
                <a:solidFill>
                  <a:schemeClr val="tx1"/>
                </a:solidFill>
              </a:rPr>
              <a:t> </a:t>
            </a:r>
            <a:r>
              <a:rPr lang="en-US" altLang="en-US" sz="3200" dirty="0"/>
              <a:t>– done to identify strengths and weaknesses (during development); goal is improvement; most believable if done in-house; audience is program directors</a:t>
            </a:r>
          </a:p>
          <a:p>
            <a:pPr marL="457200" lvl="1" indent="0">
              <a:lnSpc>
                <a:spcPct val="90000"/>
              </a:lnSpc>
              <a:buNone/>
            </a:pPr>
            <a:r>
              <a:rPr lang="en-US" altLang="en-US" sz="3000" dirty="0"/>
              <a:t>	</a:t>
            </a:r>
            <a:r>
              <a:rPr lang="en-US" altLang="en-US" sz="3000" i="1" dirty="0">
                <a:solidFill>
                  <a:schemeClr val="tx1">
                    <a:lumMod val="50000"/>
                    <a:lumOff val="50000"/>
                  </a:schemeClr>
                </a:solidFill>
              </a:rPr>
              <a:t>cook tasting the soup</a:t>
            </a:r>
            <a:endParaRPr lang="en-US" altLang="en-US" sz="3000" dirty="0">
              <a:solidFill>
                <a:schemeClr val="tx1">
                  <a:lumMod val="50000"/>
                  <a:lumOff val="50000"/>
                </a:schemeClr>
              </a:solidFill>
            </a:endParaRPr>
          </a:p>
          <a:p>
            <a:pPr>
              <a:lnSpc>
                <a:spcPct val="90000"/>
              </a:lnSpc>
            </a:pPr>
            <a:r>
              <a:rPr lang="en-US" altLang="en-US" sz="3200" b="1" dirty="0">
                <a:solidFill>
                  <a:schemeClr val="tx1"/>
                </a:solidFill>
              </a:rPr>
              <a:t>Summative</a:t>
            </a:r>
            <a:r>
              <a:rPr lang="en-US" altLang="en-US" sz="3200" dirty="0"/>
              <a:t> – done to make judgment of worth (after finished); goal is decision-making; most believable if done externally; audience is ‘funder’ </a:t>
            </a:r>
          </a:p>
          <a:p>
            <a:pPr marL="457200" lvl="1" indent="0">
              <a:lnSpc>
                <a:spcPct val="90000"/>
              </a:lnSpc>
              <a:buNone/>
            </a:pPr>
            <a:r>
              <a:rPr lang="en-US" altLang="en-US" sz="3000" dirty="0"/>
              <a:t>	</a:t>
            </a:r>
            <a:r>
              <a:rPr lang="en-US" altLang="en-US" sz="3000" i="1" dirty="0">
                <a:solidFill>
                  <a:schemeClr val="tx1">
                    <a:lumMod val="50000"/>
                    <a:lumOff val="50000"/>
                  </a:schemeClr>
                </a:solidFill>
              </a:rPr>
              <a:t>guest tasting the soup</a:t>
            </a:r>
            <a:endParaRPr lang="en-US" altLang="en-US" sz="3000"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286093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rPr>
              <a:t>2 Types of Evaluation</a:t>
            </a:r>
            <a:br>
              <a:rPr lang="en-US" altLang="en-US" dirty="0">
                <a:solidFill>
                  <a:schemeClr val="tx1"/>
                </a:solidFill>
              </a:rPr>
            </a:br>
            <a:r>
              <a:rPr lang="en-US" altLang="en-US" i="1" dirty="0">
                <a:solidFill>
                  <a:schemeClr val="accent1">
                    <a:lumMod val="50000"/>
                  </a:schemeClr>
                </a:solidFill>
              </a:rPr>
              <a:t>(per program phase)</a:t>
            </a:r>
            <a:endParaRPr lang="en-US" i="1" dirty="0">
              <a:solidFill>
                <a:schemeClr val="accent1">
                  <a:lumMod val="50000"/>
                </a:schemeClr>
              </a:solidFill>
            </a:endParaRPr>
          </a:p>
        </p:txBody>
      </p:sp>
      <p:sp>
        <p:nvSpPr>
          <p:cNvPr id="3" name="Content Placeholder 2"/>
          <p:cNvSpPr>
            <a:spLocks noGrp="1"/>
          </p:cNvSpPr>
          <p:nvPr>
            <p:ph idx="1"/>
          </p:nvPr>
        </p:nvSpPr>
        <p:spPr>
          <a:xfrm>
            <a:off x="677334" y="2160589"/>
            <a:ext cx="9547980" cy="3880773"/>
          </a:xfrm>
        </p:spPr>
        <p:txBody>
          <a:bodyPr/>
          <a:lstStyle/>
          <a:p>
            <a:r>
              <a:rPr lang="en-US" altLang="en-US" sz="3200" b="1" dirty="0">
                <a:solidFill>
                  <a:schemeClr val="tx1"/>
                </a:solidFill>
              </a:rPr>
              <a:t>Process</a:t>
            </a:r>
            <a:r>
              <a:rPr lang="en-US" altLang="en-US" sz="3200" dirty="0"/>
              <a:t> – used when you want to know what’s going on; if the program is doing what it’s supposed to do; how it’s being implemented</a:t>
            </a:r>
          </a:p>
          <a:p>
            <a:r>
              <a:rPr lang="en-US" altLang="en-US" sz="3200" b="1" dirty="0">
                <a:solidFill>
                  <a:schemeClr val="tx1"/>
                </a:solidFill>
              </a:rPr>
              <a:t>Outcomes</a:t>
            </a:r>
            <a:r>
              <a:rPr lang="en-US" altLang="en-US" sz="3200" dirty="0"/>
              <a:t> – examines end results/ impacts/effects of the program</a:t>
            </a:r>
          </a:p>
          <a:p>
            <a:endParaRPr lang="en-US" dirty="0"/>
          </a:p>
        </p:txBody>
      </p:sp>
    </p:spTree>
    <p:extLst>
      <p:ext uri="{BB962C8B-B14F-4D97-AF65-F5344CB8AC3E}">
        <p14:creationId xmlns:p14="http://schemas.microsoft.com/office/powerpoint/2010/main" val="365835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PE Models are based on…</a:t>
            </a:r>
          </a:p>
        </p:txBody>
      </p:sp>
      <p:sp>
        <p:nvSpPr>
          <p:cNvPr id="3" name="Content Placeholder 2"/>
          <p:cNvSpPr>
            <a:spLocks noGrp="1"/>
          </p:cNvSpPr>
          <p:nvPr>
            <p:ph idx="1"/>
          </p:nvPr>
        </p:nvSpPr>
        <p:spPr>
          <a:xfrm>
            <a:off x="677334" y="1582057"/>
            <a:ext cx="10412424" cy="4459305"/>
          </a:xfrm>
        </p:spPr>
        <p:txBody>
          <a:bodyPr/>
          <a:lstStyle/>
          <a:p>
            <a:r>
              <a:rPr lang="en-US" altLang="en-US" sz="2000" b="1" dirty="0">
                <a:solidFill>
                  <a:schemeClr val="tx1"/>
                </a:solidFill>
              </a:rPr>
              <a:t>Theory</a:t>
            </a:r>
          </a:p>
          <a:p>
            <a:pPr lvl="1"/>
            <a:r>
              <a:rPr lang="en-US" altLang="en-US" sz="2000" dirty="0"/>
              <a:t>Theory = a statement/set of statements that attempt to explain how something works or how something occurs.</a:t>
            </a:r>
          </a:p>
          <a:p>
            <a:pPr lvl="1"/>
            <a:r>
              <a:rPr lang="en-US" altLang="en-US" sz="2000" dirty="0"/>
              <a:t>You already have one (whether you know it or not – implicit/articulated)</a:t>
            </a:r>
          </a:p>
          <a:p>
            <a:pPr lvl="2"/>
            <a:r>
              <a:rPr lang="en-US" altLang="en-US" sz="2000" b="1" dirty="0">
                <a:solidFill>
                  <a:schemeClr val="tx1"/>
                </a:solidFill>
              </a:rPr>
              <a:t>Structure</a:t>
            </a:r>
          </a:p>
          <a:p>
            <a:pPr lvl="3"/>
            <a:r>
              <a:rPr lang="en-US" altLang="en-US" sz="2000" dirty="0"/>
              <a:t>“If-then” statements that break the program down into specific, systematic, related functions</a:t>
            </a:r>
          </a:p>
          <a:p>
            <a:pPr lvl="3"/>
            <a:r>
              <a:rPr lang="en-US" altLang="en-US" sz="2000" dirty="0"/>
              <a:t>Advantages: allows you to detect where the program ISN’T working and helps to understand and explain how it IS working. </a:t>
            </a:r>
          </a:p>
          <a:p>
            <a:pPr lvl="2"/>
            <a:endParaRPr lang="en-US" altLang="en-US" dirty="0"/>
          </a:p>
        </p:txBody>
      </p:sp>
    </p:spTree>
    <p:extLst>
      <p:ext uri="{BB962C8B-B14F-4D97-AF65-F5344CB8AC3E}">
        <p14:creationId xmlns:p14="http://schemas.microsoft.com/office/powerpoint/2010/main" val="430046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4971</TotalTime>
  <Words>3816</Words>
  <Application>Microsoft Office PowerPoint</Application>
  <PresentationFormat>Widescreen</PresentationFormat>
  <Paragraphs>530</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Arial</vt:lpstr>
      <vt:lpstr>Calibri</vt:lpstr>
      <vt:lpstr>Georgia</vt:lpstr>
      <vt:lpstr>Times New Roman</vt:lpstr>
      <vt:lpstr>Trebuchet MS</vt:lpstr>
      <vt:lpstr>Wingdings 3</vt:lpstr>
      <vt:lpstr>Facet</vt:lpstr>
      <vt:lpstr>Program Evaluation and Scholarship in Faculty Affairs and Development: Mapping your design and analysis  </vt:lpstr>
      <vt:lpstr>Session Learning Objectives</vt:lpstr>
      <vt:lpstr>Foundation of Program Evaluation Presented by: </vt:lpstr>
      <vt:lpstr>Foundations of Program Evaluation</vt:lpstr>
      <vt:lpstr>Program Evaluation (PE)</vt:lpstr>
      <vt:lpstr>Program Evaluation (PE)</vt:lpstr>
      <vt:lpstr>2 Types of Evaluation  (per evaluators’ intentions)</vt:lpstr>
      <vt:lpstr>2 Types of Evaluation (per program phase)</vt:lpstr>
      <vt:lpstr>PE Models are based on…</vt:lpstr>
      <vt:lpstr>PowerPoint Presentation</vt:lpstr>
      <vt:lpstr>PowerPoint Presentation</vt:lpstr>
      <vt:lpstr>Core Elements of Program Evaluation  Presented by: </vt:lpstr>
      <vt:lpstr>Purpose</vt:lpstr>
      <vt:lpstr>Scholarly approach to evaluation</vt:lpstr>
      <vt:lpstr>Scholarly approach to evaluation</vt:lpstr>
      <vt:lpstr>Scholarly approach to evaluation</vt:lpstr>
      <vt:lpstr>CIPP (Context/Input/Process/Product) Model</vt:lpstr>
      <vt:lpstr>Evaluation questions in CIPP</vt:lpstr>
      <vt:lpstr>Logic Model</vt:lpstr>
      <vt:lpstr>PowerPoint Presentation</vt:lpstr>
      <vt:lpstr>Typical Logic Model evaluation questions</vt:lpstr>
      <vt:lpstr>Kirkpatrick &amp; New World Kirkpatrick Models </vt:lpstr>
      <vt:lpstr>Scholarly approach to evaluation</vt:lpstr>
      <vt:lpstr>PowerPoint Presentation</vt:lpstr>
      <vt:lpstr>Scholarly approach to evaluation</vt:lpstr>
      <vt:lpstr>Best Practices in Program Evaluation Systematic Planning  Presented by:</vt:lpstr>
      <vt:lpstr>Guiding Philosophy in Program Design: Planning- execution-reporting phases</vt:lpstr>
      <vt:lpstr>Incorporation of theory</vt:lpstr>
      <vt:lpstr>Necessary timing and resources needed</vt:lpstr>
      <vt:lpstr>Dissemination - your local/national/global reach</vt:lpstr>
      <vt:lpstr>List of Relevant Topics in Faculty Affairs and Development Presented by:</vt:lpstr>
      <vt:lpstr>List of relevant topics for FAD offices</vt:lpstr>
      <vt:lpstr>Application - Case Study Review Presented by:</vt:lpstr>
      <vt:lpstr>Case Example</vt:lpstr>
      <vt:lpstr>PowerPoint Presentation</vt:lpstr>
      <vt:lpstr>PowerPoint Presentation</vt:lpstr>
      <vt:lpstr>PowerPoint Presentation</vt:lpstr>
      <vt:lpstr>Program Evaluation –  Key Questions and Considerations</vt:lpstr>
      <vt:lpstr>PowerPoint Presentation</vt:lpstr>
      <vt:lpstr>PowerPoint Presentation</vt:lpstr>
      <vt:lpstr>PowerPoint Presentation</vt:lpstr>
      <vt:lpstr>PowerPoint Presentation</vt:lpstr>
      <vt:lpstr>Case Examples</vt:lpstr>
      <vt:lpstr>Case Examples</vt:lpstr>
      <vt:lpstr>Activity Segment Facilitated by:</vt:lpstr>
      <vt:lpstr>ACTIVITY I  (PRE-WORK) Program Evaluation Design and Dissemination Planning Project</vt:lpstr>
      <vt:lpstr>ACTIVITY II: Share and critique</vt:lpstr>
      <vt:lpstr>ACTIVITY III: Commitment to Action Exercise </vt:lpstr>
      <vt:lpstr>CONCLUSION</vt:lpstr>
      <vt:lpstr>Resources (will be emailed to participants)</vt:lpstr>
      <vt:lpstr>Group on Faculty Affairs Research and Scholarship Committee Poll Question #1: How can we further promote research and scholarship in faculty affairs and faculty development?</vt:lpstr>
      <vt:lpstr>Group on Faculty Affairs Research and Scholarship Committee Poll Question #2: How can we further promote research and scholarship in faculty affairs and faculty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Federico</dc:creator>
  <cp:lastModifiedBy>Michelle Oliva</cp:lastModifiedBy>
  <cp:revision>156</cp:revision>
  <dcterms:created xsi:type="dcterms:W3CDTF">2020-04-21T21:55:39Z</dcterms:created>
  <dcterms:modified xsi:type="dcterms:W3CDTF">2020-10-21T13:45:08Z</dcterms:modified>
</cp:coreProperties>
</file>