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9" r:id="rId2"/>
    <p:sldId id="583" r:id="rId3"/>
    <p:sldId id="572" r:id="rId4"/>
    <p:sldId id="577" r:id="rId5"/>
    <p:sldId id="574" r:id="rId6"/>
    <p:sldId id="584" r:id="rId7"/>
    <p:sldId id="576" r:id="rId8"/>
    <p:sldId id="585" r:id="rId9"/>
    <p:sldId id="578" r:id="rId10"/>
    <p:sldId id="580" r:id="rId11"/>
    <p:sldId id="581" r:id="rId12"/>
    <p:sldId id="586" r:id="rId13"/>
    <p:sldId id="587" r:id="rId14"/>
  </p:sldIdLst>
  <p:sldSz cx="12192000" cy="6858000"/>
  <p:notesSz cx="68580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809FA1"/>
    <a:srgbClr val="829995"/>
    <a:srgbClr val="FFFF66"/>
    <a:srgbClr val="5D5DD7"/>
    <a:srgbClr val="FF0000"/>
    <a:srgbClr val="526AE2"/>
    <a:srgbClr val="7286E8"/>
    <a:srgbClr val="819687"/>
    <a:srgbClr val="CBC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5" autoAdjust="0"/>
  </p:normalViewPr>
  <p:slideViewPr>
    <p:cSldViewPr snapToGrid="0">
      <p:cViewPr>
        <p:scale>
          <a:sx n="50" d="100"/>
          <a:sy n="50" d="100"/>
        </p:scale>
        <p:origin x="1008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1763"/>
            <a:ext cx="677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09362502-8149-734D-B703-147083542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fld id="{05E91A80-D3CF-A046-81BE-0B0389BD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167" y="2535238"/>
            <a:ext cx="7836958" cy="1187450"/>
          </a:xfrm>
        </p:spPr>
        <p:txBody>
          <a:bodyPr anchor="t"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4167" y="4681539"/>
            <a:ext cx="7836958" cy="127317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Box 79"/>
          <p:cNvSpPr txBox="1">
            <a:spLocks noChangeArrowheads="1"/>
          </p:cNvSpPr>
          <p:nvPr userDrawn="1"/>
        </p:nvSpPr>
        <p:spPr bwMode="auto">
          <a:xfrm>
            <a:off x="328002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2017 AAMC. May not be reproduced without permission.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0"/>
            <a:ext cx="319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217933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bg1"/>
                </a:solidFill>
              </a:rPr>
              <a:t>© 2020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6041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00" y="1127362"/>
            <a:ext cx="10651067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068" y="6436784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6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707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2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6105525"/>
          </a:xfrm>
          <a:prstGeom prst="rect">
            <a:avLst/>
          </a:prstGeom>
          <a:solidFill>
            <a:srgbClr val="547BB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48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301625"/>
            <a:ext cx="111823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73150"/>
            <a:ext cx="1065053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Text Box 5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328002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bg1"/>
                </a:solidFill>
              </a:rPr>
              <a:t>© 2020 AAMC. May not be reproduced without permission.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6173788"/>
            <a:ext cx="8572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bg1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bg1"/>
        </a:buClr>
        <a:buChar char="•"/>
        <a:defRPr sz="2800">
          <a:solidFill>
            <a:schemeClr val="bg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bg1"/>
        </a:buClr>
        <a:buFont typeface="Wingdings" charset="2"/>
        <a:buChar char="§"/>
        <a:defRPr sz="2800">
          <a:solidFill>
            <a:schemeClr val="bg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bg1"/>
        </a:buClr>
        <a:buFont typeface="Arial" charset="0"/>
        <a:buChar char="–"/>
        <a:defRPr sz="2800">
          <a:solidFill>
            <a:schemeClr val="bg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bg1"/>
        </a:buClr>
        <a:buChar char="o"/>
        <a:defRPr sz="2800">
          <a:solidFill>
            <a:schemeClr val="bg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www.aamc.org/news-insights/medical-schools-need-do-much-more-protect-students-color-racis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hyperlink" Target="https://www.aamc.org/news-insights/podcast-preserving-well-being-pandemic?utm_source=twitter&amp;utm_medium=aamctoday&amp;utm_content=075a705a-7790-4382-aa53-650bad4e52d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lww.com/anesthesia-analgesia/pages/articleviewer.aspx?year=2020&amp;issue=08000&amp;article=00012&amp;type=Fulltext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s://www.aamc.org/news-insights/medical-schools-need-do-much-more-protect-students-color-racis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hyperlink" Target="https://www.aamc.org/covidroadmap/road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mc.org/news-insights/wellbeing/faculty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s://www.facebook.com/groups/heathcareworkerwellbe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mc.org/news-insights/wellbeing/facult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heathcareworkerwellbeing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mc.org/covidroadmap/roadmap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lww.com/anesthesia-analgesia/pages/articleviewer.aspx?year=2020&amp;issue=08000&amp;article=00012&amp;type=Fulltext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hyperlink" Target="https://www.aamc.org/news-insights/providers-early-hot-spots-rest-and-prepare-whats-next?utm_source=twitter&amp;utm_medium=aamctoday&amp;utm_content=22d1c1c6-1e9f-4937-932f-580a48615c5e" TargetMode="Externa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s://www.aamc.org/news-insights/podcast-preserving-well-being-pandemic?utm_source=twitter&amp;utm_medium=aamctoday&amp;utm_content=075a705a-7790-4382-aa53-650bad4e52d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cstsonline.org/resources/resource-master-list/pandemic-planning-and-response-critical-elements-for-business-planning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39"/>
            <a:ext cx="6248400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403"/>
            <a:ext cx="6248400" cy="768096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1163638" y="2535238"/>
            <a:ext cx="9739312" cy="1187450"/>
          </a:xfrm>
        </p:spPr>
        <p:txBody>
          <a:bodyPr/>
          <a:lstStyle/>
          <a:p>
            <a:r>
              <a:rPr lang="en-US" altLang="en-US" dirty="0"/>
              <a:t>CFAS Tweet Chat on Well-Being in Academic Medicine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96888" y="4857750"/>
            <a:ext cx="517239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 defTabSz="889000" rtl="0" eaLnBrk="1" fontAlgn="base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804863" indent="-292100" algn="l" defTabSz="889000" rtl="0" eaLnBrk="1" fontAlgn="base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01738" indent="-282575" algn="l" defTabSz="889000" rtl="0" eaLnBrk="1" fontAlgn="base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6002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5pPr>
            <a:lvl6pPr marL="20574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6pPr>
            <a:lvl7pPr marL="25146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7pPr>
            <a:lvl8pPr marL="29718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8pPr>
            <a:lvl9pPr marL="34290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000" kern="0" dirty="0"/>
              <a:t>Hosts:</a:t>
            </a:r>
          </a:p>
          <a:p>
            <a:pPr>
              <a:spcBef>
                <a:spcPct val="0"/>
              </a:spcBef>
              <a:defRPr/>
            </a:pPr>
            <a:r>
              <a:rPr lang="en-US" sz="2000" b="0" kern="0" dirty="0"/>
              <a:t>Mona Abaza, MD, and Stuart Slavin, MD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96888" y="4059238"/>
            <a:ext cx="3503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2200" b="0" dirty="0">
                <a:solidFill>
                  <a:schemeClr val="tx1"/>
                </a:solidFill>
              </a:rPr>
              <a:t>July 30, 2020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D818-335B-4B3C-8181-27A5D7F7D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A0F93-05B0-4036-B37A-7426A4E53945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955754-7F09-43E1-9D35-3F1662A99A62}"/>
              </a:ext>
            </a:extLst>
          </p:cNvPr>
          <p:cNvGrpSpPr/>
          <p:nvPr/>
        </p:nvGrpSpPr>
        <p:grpSpPr>
          <a:xfrm>
            <a:off x="2521282" y="358783"/>
            <a:ext cx="7448550" cy="847725"/>
            <a:chOff x="396648" y="1466892"/>
            <a:chExt cx="7448550" cy="8477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89BF84-BEB1-43F2-BB16-BEA35B5DC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648" y="1466892"/>
              <a:ext cx="7448550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82F603-2FBC-4B14-B072-DF766F2C7C5B}"/>
                </a:ext>
              </a:extLst>
            </p:cNvPr>
            <p:cNvSpPr/>
            <p:nvPr/>
          </p:nvSpPr>
          <p:spPr bwMode="auto">
            <a:xfrm>
              <a:off x="7003917" y="1466892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03296-8844-4E28-B8F4-4EAA5B657530}"/>
              </a:ext>
            </a:extLst>
          </p:cNvPr>
          <p:cNvGrpSpPr/>
          <p:nvPr/>
        </p:nvGrpSpPr>
        <p:grpSpPr>
          <a:xfrm>
            <a:off x="631745" y="2102503"/>
            <a:ext cx="7553325" cy="904875"/>
            <a:chOff x="631745" y="2102503"/>
            <a:chExt cx="7553325" cy="904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3373C3-EBD0-466B-B05C-6E43BE37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745" y="2102503"/>
              <a:ext cx="7553325" cy="9048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9AFAA9-68A2-4E06-BE80-BC6FA24B3DA3}"/>
                </a:ext>
              </a:extLst>
            </p:cNvPr>
            <p:cNvSpPr/>
            <p:nvPr/>
          </p:nvSpPr>
          <p:spPr bwMode="auto">
            <a:xfrm>
              <a:off x="7343789" y="2137717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53EF6-7C92-485D-917A-DD0FB02B66B0}"/>
              </a:ext>
            </a:extLst>
          </p:cNvPr>
          <p:cNvGrpSpPr/>
          <p:nvPr/>
        </p:nvGrpSpPr>
        <p:grpSpPr>
          <a:xfrm>
            <a:off x="2861502" y="3002615"/>
            <a:ext cx="7658100" cy="1338263"/>
            <a:chOff x="2861502" y="3002615"/>
            <a:chExt cx="7658100" cy="13382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9CC0A5-8FC8-4B5C-8B11-57945477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1502" y="3007378"/>
              <a:ext cx="7658100" cy="1333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AADD8-CFD0-4ECC-9561-53DE9DA9C5BD}"/>
                </a:ext>
              </a:extLst>
            </p:cNvPr>
            <p:cNvSpPr/>
            <p:nvPr/>
          </p:nvSpPr>
          <p:spPr bwMode="auto">
            <a:xfrm>
              <a:off x="9678321" y="3002615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7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AFA4BD-812A-4928-8252-E355D97AFAAC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FF50-960B-4AC3-9DB8-D2DD8C7F2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C75F4A-D99A-4FDA-84EA-15174C17E4E0}"/>
              </a:ext>
            </a:extLst>
          </p:cNvPr>
          <p:cNvGrpSpPr/>
          <p:nvPr/>
        </p:nvGrpSpPr>
        <p:grpSpPr>
          <a:xfrm>
            <a:off x="2490787" y="357074"/>
            <a:ext cx="7667625" cy="802735"/>
            <a:chOff x="2490787" y="357074"/>
            <a:chExt cx="7667625" cy="8027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B83FBA-E29D-4CCE-8189-C2F572CC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0787" y="359709"/>
              <a:ext cx="7667625" cy="800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36DAA0-12F8-4A3E-BBB4-B0BCDC85EF50}"/>
                </a:ext>
              </a:extLst>
            </p:cNvPr>
            <p:cNvSpPr/>
            <p:nvPr/>
          </p:nvSpPr>
          <p:spPr bwMode="auto">
            <a:xfrm>
              <a:off x="9280572" y="357074"/>
              <a:ext cx="877840" cy="2883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B1E33-9A76-4357-89B6-1B2D4AB45F32}"/>
              </a:ext>
            </a:extLst>
          </p:cNvPr>
          <p:cNvGrpSpPr/>
          <p:nvPr/>
        </p:nvGrpSpPr>
        <p:grpSpPr>
          <a:xfrm>
            <a:off x="821950" y="1879227"/>
            <a:ext cx="7334250" cy="876300"/>
            <a:chOff x="3067609" y="3540001"/>
            <a:chExt cx="7334250" cy="876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770563-F5F7-4AFE-99C3-0186D2407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7609" y="3540001"/>
              <a:ext cx="7334250" cy="876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A7C2DC-95E1-4A1F-B5C4-98FEC0F4DFC6}"/>
                </a:ext>
              </a:extLst>
            </p:cNvPr>
            <p:cNvSpPr/>
            <p:nvPr/>
          </p:nvSpPr>
          <p:spPr bwMode="auto">
            <a:xfrm>
              <a:off x="9524019" y="3540001"/>
              <a:ext cx="877840" cy="2883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1A3CEEB-ACD4-425E-8D6A-E95BD104D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075" y="2527321"/>
            <a:ext cx="4471359" cy="397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586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87B0C-C1CD-4E65-83A2-CDB47A25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4A9D9-129A-46E9-9A48-74E908E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6B3D6-944E-47A3-A973-5CF34D5DA74D}"/>
              </a:ext>
            </a:extLst>
          </p:cNvPr>
          <p:cNvGrpSpPr/>
          <p:nvPr/>
        </p:nvGrpSpPr>
        <p:grpSpPr>
          <a:xfrm>
            <a:off x="631745" y="1394759"/>
            <a:ext cx="3422095" cy="3850123"/>
            <a:chOff x="631745" y="1394759"/>
            <a:chExt cx="3422095" cy="3850123"/>
          </a:xfrm>
        </p:grpSpPr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26FD49F5-9E08-41AD-AE8B-149799CB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050" y="1394759"/>
              <a:ext cx="3342790" cy="18672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22BF1E-F9ED-41E4-9ED6-6F992D324BF0}"/>
                </a:ext>
              </a:extLst>
            </p:cNvPr>
            <p:cNvSpPr txBox="1"/>
            <p:nvPr/>
          </p:nvSpPr>
          <p:spPr>
            <a:xfrm>
              <a:off x="631745" y="3429000"/>
              <a:ext cx="34220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https://www.aamc.org/news-insights/podcast-preserving-well-being-pandemic?utm_source=twitter&amp;utm_medium=aamctoday&amp;utm_content=075a705a-7790-4382-aa53-650bad4e52d2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F7647-33D8-40F2-9F62-32A1261A7DD3}"/>
              </a:ext>
            </a:extLst>
          </p:cNvPr>
          <p:cNvGrpSpPr/>
          <p:nvPr/>
        </p:nvGrpSpPr>
        <p:grpSpPr>
          <a:xfrm>
            <a:off x="4693556" y="1242359"/>
            <a:ext cx="2804887" cy="4060653"/>
            <a:chOff x="4693556" y="1242359"/>
            <a:chExt cx="2804887" cy="4060653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FD395522-D728-4218-9882-2D1964BDA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3556" y="1242359"/>
              <a:ext cx="2804887" cy="24909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5378CC-1A67-4BFD-8878-F10BAAC9282A}"/>
                </a:ext>
              </a:extLst>
            </p:cNvPr>
            <p:cNvSpPr txBox="1"/>
            <p:nvPr/>
          </p:nvSpPr>
          <p:spPr>
            <a:xfrm>
              <a:off x="4922519" y="3733352"/>
              <a:ext cx="2346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https://www.aamc.org/news-insights/medical-schools-need-do-much-more-protect-students-color-racism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27290D-E594-4B4C-8171-6A78DE50117B}"/>
              </a:ext>
            </a:extLst>
          </p:cNvPr>
          <p:cNvGrpSpPr/>
          <p:nvPr/>
        </p:nvGrpSpPr>
        <p:grpSpPr>
          <a:xfrm>
            <a:off x="7961818" y="1394759"/>
            <a:ext cx="3641051" cy="3540560"/>
            <a:chOff x="7961818" y="1394759"/>
            <a:chExt cx="3641051" cy="3540560"/>
          </a:xfrm>
        </p:grpSpPr>
        <p:pic>
          <p:nvPicPr>
            <p:cNvPr id="9" name="Picture 8">
              <a:hlinkClick r:id="rId6"/>
              <a:extLst>
                <a:ext uri="{FF2B5EF4-FFF2-40B4-BE49-F238E27FC236}">
                  <a16:creationId xmlns:a16="http://schemas.microsoft.com/office/drawing/2014/main" id="{154F0F49-7D4E-4E46-BD10-203FE3105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1818" y="1394759"/>
              <a:ext cx="3641051" cy="17814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5FE4E-5CFA-41C2-B13D-44C807F51A09}"/>
                </a:ext>
              </a:extLst>
            </p:cNvPr>
            <p:cNvSpPr txBox="1"/>
            <p:nvPr/>
          </p:nvSpPr>
          <p:spPr>
            <a:xfrm>
              <a:off x="8183880" y="3611880"/>
              <a:ext cx="3215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https://journals.lww.com/anesthesia-analgesia/pages/articleviewer.aspx?year=2020&amp;issue=08000&amp;article=00012&amp;type=Fulltext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14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61F719-85ED-435C-AFCB-A7AEF2BD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AE0D-ACDF-490B-A53D-7596639C5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E09194-FDCA-43F4-9E52-EA95CF1B46C5}"/>
              </a:ext>
            </a:extLst>
          </p:cNvPr>
          <p:cNvGrpSpPr/>
          <p:nvPr/>
        </p:nvGrpSpPr>
        <p:grpSpPr>
          <a:xfrm>
            <a:off x="728100" y="1143798"/>
            <a:ext cx="4336495" cy="2501052"/>
            <a:chOff x="728100" y="1143798"/>
            <a:chExt cx="4336495" cy="2501052"/>
          </a:xfrm>
        </p:grpSpPr>
        <p:pic>
          <p:nvPicPr>
            <p:cNvPr id="5" name="Picture 4">
              <a:hlinkClick r:id="rId2"/>
              <a:extLst>
                <a:ext uri="{FF2B5EF4-FFF2-40B4-BE49-F238E27FC236}">
                  <a16:creationId xmlns:a16="http://schemas.microsoft.com/office/drawing/2014/main" id="{19B6C295-0D59-42DC-A9EE-65C057856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100" y="1143798"/>
              <a:ext cx="4336495" cy="17819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A589F7-989E-4636-993D-114F681893DB}"/>
                </a:ext>
              </a:extLst>
            </p:cNvPr>
            <p:cNvSpPr txBox="1"/>
            <p:nvPr/>
          </p:nvSpPr>
          <p:spPr>
            <a:xfrm>
              <a:off x="811778" y="3060075"/>
              <a:ext cx="4169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https://www.aamc.org/covidroadmap/roadmap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D2A4A3-2DCC-41FE-930F-3E585B82DBA4}"/>
              </a:ext>
            </a:extLst>
          </p:cNvPr>
          <p:cNvGrpSpPr/>
          <p:nvPr/>
        </p:nvGrpSpPr>
        <p:grpSpPr>
          <a:xfrm>
            <a:off x="6696450" y="1141341"/>
            <a:ext cx="4235901" cy="2427252"/>
            <a:chOff x="5882640" y="1117557"/>
            <a:chExt cx="4235901" cy="2427252"/>
          </a:xfrm>
        </p:grpSpPr>
        <p:pic>
          <p:nvPicPr>
            <p:cNvPr id="7" name="Picture 6">
              <a:hlinkClick r:id="rId4"/>
              <a:extLst>
                <a:ext uri="{FF2B5EF4-FFF2-40B4-BE49-F238E27FC236}">
                  <a16:creationId xmlns:a16="http://schemas.microsoft.com/office/drawing/2014/main" id="{749A2D97-F284-4B1F-8B72-795A1D4C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2640" y="1117557"/>
              <a:ext cx="4235901" cy="17819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D5C165-ADCC-4CA5-BC12-4C8E15A5DF0E}"/>
                </a:ext>
              </a:extLst>
            </p:cNvPr>
            <p:cNvSpPr txBox="1"/>
            <p:nvPr/>
          </p:nvSpPr>
          <p:spPr>
            <a:xfrm>
              <a:off x="5916021" y="2960034"/>
              <a:ext cx="4169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https://www.facebook.com/groups/heathcareworkerwellbeing/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79FF9F-DD3D-42CC-A2AA-76770A1A2161}"/>
              </a:ext>
            </a:extLst>
          </p:cNvPr>
          <p:cNvGrpSpPr/>
          <p:nvPr/>
        </p:nvGrpSpPr>
        <p:grpSpPr>
          <a:xfrm>
            <a:off x="3901462" y="3718021"/>
            <a:ext cx="5589975" cy="2677263"/>
            <a:chOff x="3679462" y="3705404"/>
            <a:chExt cx="5589975" cy="2677263"/>
          </a:xfrm>
        </p:grpSpPr>
        <p:pic>
          <p:nvPicPr>
            <p:cNvPr id="9" name="Picture 8">
              <a:hlinkClick r:id="rId6"/>
              <a:extLst>
                <a:ext uri="{FF2B5EF4-FFF2-40B4-BE49-F238E27FC236}">
                  <a16:creationId xmlns:a16="http://schemas.microsoft.com/office/drawing/2014/main" id="{29745027-9FE3-4DCF-AAC2-D706C9B7C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9462" y="3705404"/>
              <a:ext cx="3976225" cy="20319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C0F4E4-97A4-4F60-B6F3-F59E3FC5D5CF}"/>
                </a:ext>
              </a:extLst>
            </p:cNvPr>
            <p:cNvSpPr txBox="1"/>
            <p:nvPr/>
          </p:nvSpPr>
          <p:spPr>
            <a:xfrm>
              <a:off x="4123463" y="5797892"/>
              <a:ext cx="5145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https://www.aamc.org/news-insights/wellbeing/faculty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552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682473-BCEF-4498-B9E1-21B32ADD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the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9B946-477B-4B2B-B12F-A90A1712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43F00-823B-45C0-9AB0-7ED11D1C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97" y="1111764"/>
            <a:ext cx="7044313" cy="4676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9B0B5-818E-4DDE-8277-64BEA990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06" y="1571183"/>
            <a:ext cx="31813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62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FB829D-ABE3-477B-B6AD-5FC27F396C43}"/>
              </a:ext>
            </a:extLst>
          </p:cNvPr>
          <p:cNvSpPr/>
          <p:nvPr/>
        </p:nvSpPr>
        <p:spPr bwMode="auto">
          <a:xfrm>
            <a:off x="0" y="-26894"/>
            <a:ext cx="12192000" cy="14343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3C0C1-3AA4-41E8-80E7-34CDD2D4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92" y="2584056"/>
            <a:ext cx="6057900" cy="84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200DC-6F2B-4E4C-A0E7-9D773A33AAF9}"/>
              </a:ext>
            </a:extLst>
          </p:cNvPr>
          <p:cNvGrpSpPr/>
          <p:nvPr/>
        </p:nvGrpSpPr>
        <p:grpSpPr>
          <a:xfrm>
            <a:off x="2386012" y="298083"/>
            <a:ext cx="7419975" cy="895350"/>
            <a:chOff x="2386012" y="269508"/>
            <a:chExt cx="7419975" cy="895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634F5B-E732-4F58-B071-1174163E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012" y="269508"/>
              <a:ext cx="7419975" cy="895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43D840-A7EC-4483-8E3E-5BE4049D985C}"/>
                </a:ext>
              </a:extLst>
            </p:cNvPr>
            <p:cNvSpPr/>
            <p:nvPr/>
          </p:nvSpPr>
          <p:spPr bwMode="auto">
            <a:xfrm>
              <a:off x="9086850" y="307608"/>
              <a:ext cx="681037" cy="26389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D561C0-3B31-49E8-962F-D9DB4197CC84}"/>
              </a:ext>
            </a:extLst>
          </p:cNvPr>
          <p:cNvGrpSpPr/>
          <p:nvPr/>
        </p:nvGrpSpPr>
        <p:grpSpPr>
          <a:xfrm>
            <a:off x="631745" y="1589703"/>
            <a:ext cx="7391400" cy="879437"/>
            <a:chOff x="631745" y="1589703"/>
            <a:chExt cx="7391400" cy="8794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1434E9-9F4E-4069-B047-DCE9F13EF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745" y="1592840"/>
              <a:ext cx="7391400" cy="876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FF809D-C39F-4A99-A360-1A1DB25AE1A9}"/>
                </a:ext>
              </a:extLst>
            </p:cNvPr>
            <p:cNvSpPr/>
            <p:nvPr/>
          </p:nvSpPr>
          <p:spPr bwMode="auto">
            <a:xfrm>
              <a:off x="7342108" y="1589703"/>
              <a:ext cx="681037" cy="26389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AD1372-B341-4DBB-9899-8D1B3A2A7F10}"/>
              </a:ext>
            </a:extLst>
          </p:cNvPr>
          <p:cNvGrpSpPr/>
          <p:nvPr/>
        </p:nvGrpSpPr>
        <p:grpSpPr>
          <a:xfrm>
            <a:off x="631745" y="3494783"/>
            <a:ext cx="7610476" cy="1057275"/>
            <a:chOff x="928007" y="2615249"/>
            <a:chExt cx="7610476" cy="10572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6A021B-51A4-4483-AD6B-3078C9BA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007" y="2615249"/>
              <a:ext cx="7610475" cy="10572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5D3694-1D0F-44D8-9841-98ACC902937F}"/>
                </a:ext>
              </a:extLst>
            </p:cNvPr>
            <p:cNvSpPr/>
            <p:nvPr/>
          </p:nvSpPr>
          <p:spPr bwMode="auto">
            <a:xfrm>
              <a:off x="7639051" y="2625034"/>
              <a:ext cx="899432" cy="26227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52709A-987B-427F-B5C4-77825A1F2E7E}"/>
              </a:ext>
            </a:extLst>
          </p:cNvPr>
          <p:cNvGrpSpPr/>
          <p:nvPr/>
        </p:nvGrpSpPr>
        <p:grpSpPr>
          <a:xfrm>
            <a:off x="3588022" y="4615060"/>
            <a:ext cx="7372350" cy="876300"/>
            <a:chOff x="816247" y="4547334"/>
            <a:chExt cx="7372350" cy="876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F2909E-6574-4EB7-9662-233220B12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247" y="4594959"/>
              <a:ext cx="7372350" cy="8286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37C07A-BCEA-4F6E-B62F-36B0D2B670B7}"/>
                </a:ext>
              </a:extLst>
            </p:cNvPr>
            <p:cNvSpPr/>
            <p:nvPr/>
          </p:nvSpPr>
          <p:spPr bwMode="auto">
            <a:xfrm>
              <a:off x="7507560" y="4547334"/>
              <a:ext cx="681037" cy="26389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12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E08B66-65B6-4C0D-B6A3-CB741321C118}"/>
              </a:ext>
            </a:extLst>
          </p:cNvPr>
          <p:cNvSpPr/>
          <p:nvPr/>
        </p:nvSpPr>
        <p:spPr bwMode="auto">
          <a:xfrm>
            <a:off x="0" y="0"/>
            <a:ext cx="12192000" cy="1479176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B2AAD-599F-41AC-B67D-9D28231D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77014-BED2-4318-A990-72040935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307830"/>
            <a:ext cx="7610475" cy="105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5B9915-65C5-4A6C-B9EB-62826881E28C}"/>
              </a:ext>
            </a:extLst>
          </p:cNvPr>
          <p:cNvSpPr/>
          <p:nvPr/>
        </p:nvSpPr>
        <p:spPr bwMode="auto">
          <a:xfrm>
            <a:off x="9059956" y="307830"/>
            <a:ext cx="841281" cy="2972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08B24-54AA-420C-83BC-F28FFEA0C6F1}"/>
              </a:ext>
            </a:extLst>
          </p:cNvPr>
          <p:cNvGrpSpPr/>
          <p:nvPr/>
        </p:nvGrpSpPr>
        <p:grpSpPr>
          <a:xfrm>
            <a:off x="534921" y="1650920"/>
            <a:ext cx="7524750" cy="859319"/>
            <a:chOff x="1077286" y="2069318"/>
            <a:chExt cx="7524750" cy="8593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5AF319-8198-4DAF-9B61-01F35ED7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286" y="2099962"/>
              <a:ext cx="7524750" cy="8286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BD0B9-4920-47D4-9B1F-9056FC487A29}"/>
                </a:ext>
              </a:extLst>
            </p:cNvPr>
            <p:cNvSpPr/>
            <p:nvPr/>
          </p:nvSpPr>
          <p:spPr bwMode="auto">
            <a:xfrm>
              <a:off x="7920999" y="2069318"/>
              <a:ext cx="681037" cy="26389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427B3-98DA-4124-8EAD-14BA1E8BDBA6}"/>
              </a:ext>
            </a:extLst>
          </p:cNvPr>
          <p:cNvGrpSpPr/>
          <p:nvPr/>
        </p:nvGrpSpPr>
        <p:grpSpPr>
          <a:xfrm>
            <a:off x="4611621" y="2582096"/>
            <a:ext cx="6896100" cy="1002256"/>
            <a:chOff x="4611621" y="3137488"/>
            <a:chExt cx="6896100" cy="10022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2AB184-1775-4BAC-BFBE-F41BB616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1621" y="3187244"/>
              <a:ext cx="6896100" cy="952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3C992D-539C-491B-9BC3-BE8FE46B99A7}"/>
                </a:ext>
              </a:extLst>
            </p:cNvPr>
            <p:cNvSpPr/>
            <p:nvPr/>
          </p:nvSpPr>
          <p:spPr bwMode="auto">
            <a:xfrm>
              <a:off x="10826684" y="3137488"/>
              <a:ext cx="681037" cy="26389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CB22F6-4673-41C9-9DB4-BBA727351CAE}"/>
              </a:ext>
            </a:extLst>
          </p:cNvPr>
          <p:cNvGrpSpPr/>
          <p:nvPr/>
        </p:nvGrpSpPr>
        <p:grpSpPr>
          <a:xfrm>
            <a:off x="534921" y="3684669"/>
            <a:ext cx="7599689" cy="1123950"/>
            <a:chOff x="631745" y="4470937"/>
            <a:chExt cx="7599689" cy="11239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05E08D-1C77-417B-8FF3-17FC0A86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745" y="4470937"/>
              <a:ext cx="7572375" cy="11239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276CE5-5EDA-49CB-A066-C3BF3CD98145}"/>
                </a:ext>
              </a:extLst>
            </p:cNvPr>
            <p:cNvSpPr/>
            <p:nvPr/>
          </p:nvSpPr>
          <p:spPr bwMode="auto">
            <a:xfrm>
              <a:off x="7390153" y="4470937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7B6F0C-FDED-41DB-9669-342FDA39D313}"/>
              </a:ext>
            </a:extLst>
          </p:cNvPr>
          <p:cNvGrpSpPr/>
          <p:nvPr/>
        </p:nvGrpSpPr>
        <p:grpSpPr>
          <a:xfrm>
            <a:off x="3488091" y="4920479"/>
            <a:ext cx="7610475" cy="1107950"/>
            <a:chOff x="3488091" y="4920479"/>
            <a:chExt cx="7610475" cy="1107950"/>
          </a:xfrm>
        </p:grpSpPr>
        <p:pic>
          <p:nvPicPr>
            <p:cNvPr id="16" name="Picture 15">
              <a:hlinkClick r:id="rId6"/>
              <a:extLst>
                <a:ext uri="{FF2B5EF4-FFF2-40B4-BE49-F238E27FC236}">
                  <a16:creationId xmlns:a16="http://schemas.microsoft.com/office/drawing/2014/main" id="{0F4F3E6A-8052-4B5A-9275-47260487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8091" y="5009254"/>
              <a:ext cx="7610475" cy="1019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DE1B21-C57E-482F-9E66-F928D5608149}"/>
                </a:ext>
              </a:extLst>
            </p:cNvPr>
            <p:cNvSpPr/>
            <p:nvPr/>
          </p:nvSpPr>
          <p:spPr bwMode="auto">
            <a:xfrm>
              <a:off x="10257285" y="4920479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21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5E969-4369-4678-9AD1-920C3B08D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F55F6-143A-4CEC-AF0C-144C586F5EF7}"/>
              </a:ext>
            </a:extLst>
          </p:cNvPr>
          <p:cNvSpPr/>
          <p:nvPr/>
        </p:nvSpPr>
        <p:spPr bwMode="auto">
          <a:xfrm>
            <a:off x="0" y="0"/>
            <a:ext cx="12192000" cy="1479176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C5FF3-8602-4A06-9EEB-3CE9B3C0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307830"/>
            <a:ext cx="7610475" cy="105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D4E16-7951-4FDC-B782-623A47FF8D0A}"/>
              </a:ext>
            </a:extLst>
          </p:cNvPr>
          <p:cNvSpPr/>
          <p:nvPr/>
        </p:nvSpPr>
        <p:spPr bwMode="auto">
          <a:xfrm>
            <a:off x="9059956" y="307830"/>
            <a:ext cx="841281" cy="2972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AA81EA-1950-4F11-9B5E-D549FE19F9E2}"/>
              </a:ext>
            </a:extLst>
          </p:cNvPr>
          <p:cNvGrpSpPr/>
          <p:nvPr/>
        </p:nvGrpSpPr>
        <p:grpSpPr>
          <a:xfrm>
            <a:off x="631745" y="1672935"/>
            <a:ext cx="7562850" cy="1387709"/>
            <a:chOff x="1129892" y="2413175"/>
            <a:chExt cx="7562850" cy="1387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E37041-858E-49E2-960B-F880EE759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9892" y="2448334"/>
              <a:ext cx="7562850" cy="1352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01C7FC-4ABA-4D78-B98B-F59DF47F7E96}"/>
                </a:ext>
              </a:extLst>
            </p:cNvPr>
            <p:cNvSpPr/>
            <p:nvPr/>
          </p:nvSpPr>
          <p:spPr bwMode="auto">
            <a:xfrm>
              <a:off x="7851461" y="2413175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80814-13DC-433B-BE9F-7FE9686D9317}"/>
              </a:ext>
            </a:extLst>
          </p:cNvPr>
          <p:cNvGrpSpPr/>
          <p:nvPr/>
        </p:nvGrpSpPr>
        <p:grpSpPr>
          <a:xfrm>
            <a:off x="2901982" y="2872754"/>
            <a:ext cx="7584402" cy="1112491"/>
            <a:chOff x="3477706" y="3652240"/>
            <a:chExt cx="7584402" cy="11124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C1654B-E9D7-416D-BD96-BB548D6C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7706" y="3716981"/>
              <a:ext cx="7553325" cy="10477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F3972E-AA1F-4E7E-8F65-C050029AC68F}"/>
                </a:ext>
              </a:extLst>
            </p:cNvPr>
            <p:cNvSpPr/>
            <p:nvPr/>
          </p:nvSpPr>
          <p:spPr bwMode="auto">
            <a:xfrm>
              <a:off x="10220827" y="3652240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81A030-B127-4984-9F1F-11D6FB44A2AF}"/>
              </a:ext>
            </a:extLst>
          </p:cNvPr>
          <p:cNvGrpSpPr/>
          <p:nvPr/>
        </p:nvGrpSpPr>
        <p:grpSpPr>
          <a:xfrm>
            <a:off x="3090221" y="3986103"/>
            <a:ext cx="7458075" cy="857250"/>
            <a:chOff x="2861621" y="4758828"/>
            <a:chExt cx="7458075" cy="8572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775FD1-FE10-4AB0-925C-4934B6F4A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1621" y="4758828"/>
              <a:ext cx="7458075" cy="857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295689-5F5A-4F23-8AD2-9D51CECF227C}"/>
                </a:ext>
              </a:extLst>
            </p:cNvPr>
            <p:cNvSpPr/>
            <p:nvPr/>
          </p:nvSpPr>
          <p:spPr bwMode="auto">
            <a:xfrm>
              <a:off x="9478415" y="4784814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144D5-F64D-487E-AFE1-689EA07DB295}"/>
              </a:ext>
            </a:extLst>
          </p:cNvPr>
          <p:cNvGrpSpPr/>
          <p:nvPr/>
        </p:nvGrpSpPr>
        <p:grpSpPr>
          <a:xfrm>
            <a:off x="3402285" y="4811915"/>
            <a:ext cx="7334250" cy="848708"/>
            <a:chOff x="3402285" y="4811915"/>
            <a:chExt cx="7334250" cy="848708"/>
          </a:xfrm>
        </p:grpSpPr>
        <p:pic>
          <p:nvPicPr>
            <p:cNvPr id="17" name="Picture 16">
              <a:hlinkClick r:id="rId6"/>
              <a:extLst>
                <a:ext uri="{FF2B5EF4-FFF2-40B4-BE49-F238E27FC236}">
                  <a16:creationId xmlns:a16="http://schemas.microsoft.com/office/drawing/2014/main" id="{6C0B8142-9903-4D30-A472-58240C274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2285" y="4841473"/>
              <a:ext cx="7334250" cy="819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CDB79D-4293-43A0-8884-1B97EE794514}"/>
                </a:ext>
              </a:extLst>
            </p:cNvPr>
            <p:cNvSpPr/>
            <p:nvPr/>
          </p:nvSpPr>
          <p:spPr bwMode="auto">
            <a:xfrm>
              <a:off x="9895254" y="4811915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086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65404-B7CE-418A-96C4-48C3F7FF737E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924F1-23AD-4B23-8791-EB3DE21EA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B76C1B-0CF6-4763-8178-71D5574C6842}"/>
              </a:ext>
            </a:extLst>
          </p:cNvPr>
          <p:cNvGrpSpPr/>
          <p:nvPr/>
        </p:nvGrpSpPr>
        <p:grpSpPr>
          <a:xfrm>
            <a:off x="2363660" y="354276"/>
            <a:ext cx="7267575" cy="847725"/>
            <a:chOff x="1882927" y="790553"/>
            <a:chExt cx="7267575" cy="8477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225725-F885-44F8-B401-8DFFFF32A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927" y="790553"/>
              <a:ext cx="7267575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8D449D-0272-4EE2-A5D3-98DBFE920A66}"/>
                </a:ext>
              </a:extLst>
            </p:cNvPr>
            <p:cNvSpPr/>
            <p:nvPr/>
          </p:nvSpPr>
          <p:spPr bwMode="auto">
            <a:xfrm>
              <a:off x="8309221" y="790553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6C6CB8-D0A7-49A6-8B81-D5C24DEAC022}"/>
              </a:ext>
            </a:extLst>
          </p:cNvPr>
          <p:cNvGrpSpPr/>
          <p:nvPr/>
        </p:nvGrpSpPr>
        <p:grpSpPr>
          <a:xfrm>
            <a:off x="4029409" y="2778115"/>
            <a:ext cx="7511222" cy="866775"/>
            <a:chOff x="2825123" y="2995612"/>
            <a:chExt cx="7511222" cy="866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CBA665-6691-4EDD-BB0E-6D29EF2F8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123" y="2995612"/>
              <a:ext cx="7458075" cy="866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95F608-A860-433A-B68B-BC107309E5F4}"/>
                </a:ext>
              </a:extLst>
            </p:cNvPr>
            <p:cNvSpPr/>
            <p:nvPr/>
          </p:nvSpPr>
          <p:spPr bwMode="auto">
            <a:xfrm>
              <a:off x="9495064" y="3021161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AF5574-D5AD-4F98-9A5F-F527C58C2B8A}"/>
              </a:ext>
            </a:extLst>
          </p:cNvPr>
          <p:cNvGrpSpPr/>
          <p:nvPr/>
        </p:nvGrpSpPr>
        <p:grpSpPr>
          <a:xfrm>
            <a:off x="600844" y="1642502"/>
            <a:ext cx="7370552" cy="1085850"/>
            <a:chOff x="600844" y="1642502"/>
            <a:chExt cx="7370552" cy="1085850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B4BAF7B5-674D-40BF-BF44-67FAE63B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844" y="1642502"/>
              <a:ext cx="7153275" cy="10858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013C0F-52F7-4C86-9A6A-C555B06270FB}"/>
                </a:ext>
              </a:extLst>
            </p:cNvPr>
            <p:cNvSpPr/>
            <p:nvPr/>
          </p:nvSpPr>
          <p:spPr bwMode="auto">
            <a:xfrm>
              <a:off x="7130115" y="1642502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BE1212-DBB4-4212-9DC0-0FD6A03DA77B}"/>
              </a:ext>
            </a:extLst>
          </p:cNvPr>
          <p:cNvGrpSpPr/>
          <p:nvPr/>
        </p:nvGrpSpPr>
        <p:grpSpPr>
          <a:xfrm>
            <a:off x="600844" y="3615112"/>
            <a:ext cx="7184176" cy="1116164"/>
            <a:chOff x="600844" y="3615112"/>
            <a:chExt cx="7184176" cy="1116164"/>
          </a:xfrm>
        </p:grpSpPr>
        <p:pic>
          <p:nvPicPr>
            <p:cNvPr id="15" name="Picture 14">
              <a:hlinkClick r:id="rId6"/>
              <a:extLst>
                <a:ext uri="{FF2B5EF4-FFF2-40B4-BE49-F238E27FC236}">
                  <a16:creationId xmlns:a16="http://schemas.microsoft.com/office/drawing/2014/main" id="{EF7C9DBF-0D20-48CF-AE4D-C4A09169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844" y="3635901"/>
              <a:ext cx="7153275" cy="1095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053D46-DEB5-4EA0-89A6-B29E5D1E5B16}"/>
                </a:ext>
              </a:extLst>
            </p:cNvPr>
            <p:cNvSpPr/>
            <p:nvPr/>
          </p:nvSpPr>
          <p:spPr bwMode="auto">
            <a:xfrm>
              <a:off x="6943739" y="3615112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AD2FE4-3015-4384-ACE3-BF0D53678C8E}"/>
              </a:ext>
            </a:extLst>
          </p:cNvPr>
          <p:cNvGrpSpPr/>
          <p:nvPr/>
        </p:nvGrpSpPr>
        <p:grpSpPr>
          <a:xfrm>
            <a:off x="3797905" y="4543907"/>
            <a:ext cx="7505700" cy="1095375"/>
            <a:chOff x="3797905" y="4543907"/>
            <a:chExt cx="7505700" cy="1095375"/>
          </a:xfrm>
        </p:grpSpPr>
        <p:pic>
          <p:nvPicPr>
            <p:cNvPr id="18" name="Picture 17">
              <a:hlinkClick r:id="rId8"/>
              <a:extLst>
                <a:ext uri="{FF2B5EF4-FFF2-40B4-BE49-F238E27FC236}">
                  <a16:creationId xmlns:a16="http://schemas.microsoft.com/office/drawing/2014/main" id="{0D37F629-AE06-4B11-BA90-E3110CB34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7905" y="4543907"/>
              <a:ext cx="7505700" cy="1095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0AB41A-B89C-4B7F-8D31-C54663B68187}"/>
                </a:ext>
              </a:extLst>
            </p:cNvPr>
            <p:cNvSpPr/>
            <p:nvPr/>
          </p:nvSpPr>
          <p:spPr bwMode="auto">
            <a:xfrm>
              <a:off x="10462324" y="4543907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C50972E-53A3-4AAE-8F26-FF4237A2FC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44" y="5580075"/>
            <a:ext cx="6362700" cy="81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980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840271-1892-416C-BCBB-BC2A6D529D77}"/>
              </a:ext>
            </a:extLst>
          </p:cNvPr>
          <p:cNvGrpSpPr/>
          <p:nvPr/>
        </p:nvGrpSpPr>
        <p:grpSpPr>
          <a:xfrm>
            <a:off x="571499" y="1685070"/>
            <a:ext cx="7591425" cy="1133475"/>
            <a:chOff x="571499" y="1685070"/>
            <a:chExt cx="7591425" cy="1133475"/>
          </a:xfrm>
        </p:grpSpPr>
        <p:pic>
          <p:nvPicPr>
            <p:cNvPr id="5" name="Picture 4">
              <a:hlinkClick r:id="rId2"/>
              <a:extLst>
                <a:ext uri="{FF2B5EF4-FFF2-40B4-BE49-F238E27FC236}">
                  <a16:creationId xmlns:a16="http://schemas.microsoft.com/office/drawing/2014/main" id="{8027F996-892E-44F5-9CA7-5072C35B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499" y="1685070"/>
              <a:ext cx="7591425" cy="11334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804A79-72A1-4280-B355-2F37170F5CBB}"/>
                </a:ext>
              </a:extLst>
            </p:cNvPr>
            <p:cNvSpPr/>
            <p:nvPr/>
          </p:nvSpPr>
          <p:spPr bwMode="auto">
            <a:xfrm>
              <a:off x="7316519" y="1710526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B8DB7-2A4A-4AFC-8E54-F0857708C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FF397-7B31-4164-ABC0-7EA9F2ED7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96" y="2580744"/>
            <a:ext cx="6810375" cy="895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D30B85-7D6A-4E89-A131-A8AEB32EC0BB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72BDCF-4F56-4874-93C8-8DF72B9D63E1}"/>
              </a:ext>
            </a:extLst>
          </p:cNvPr>
          <p:cNvGrpSpPr/>
          <p:nvPr/>
        </p:nvGrpSpPr>
        <p:grpSpPr>
          <a:xfrm>
            <a:off x="2363660" y="354276"/>
            <a:ext cx="7267575" cy="847725"/>
            <a:chOff x="1882927" y="790553"/>
            <a:chExt cx="7267575" cy="8477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F038D6-EECB-41AC-9C19-90EB2C597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2927" y="790553"/>
              <a:ext cx="7267575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8770B9-145E-4011-9975-358D4F92E577}"/>
                </a:ext>
              </a:extLst>
            </p:cNvPr>
            <p:cNvSpPr/>
            <p:nvPr/>
          </p:nvSpPr>
          <p:spPr bwMode="auto">
            <a:xfrm>
              <a:off x="8309221" y="790553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90A05F-28C6-48EC-8DBB-C0983D222532}"/>
              </a:ext>
            </a:extLst>
          </p:cNvPr>
          <p:cNvGrpSpPr/>
          <p:nvPr/>
        </p:nvGrpSpPr>
        <p:grpSpPr>
          <a:xfrm>
            <a:off x="3997944" y="3460995"/>
            <a:ext cx="7620000" cy="1076325"/>
            <a:chOff x="3992834" y="3298031"/>
            <a:chExt cx="7620000" cy="1076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FD91D2-FA99-4375-93DD-E8A9A57C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2834" y="3298031"/>
              <a:ext cx="7620000" cy="1076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0ACCB6-787B-4A27-9873-9FD8A5B0087B}"/>
                </a:ext>
              </a:extLst>
            </p:cNvPr>
            <p:cNvSpPr/>
            <p:nvPr/>
          </p:nvSpPr>
          <p:spPr bwMode="auto">
            <a:xfrm>
              <a:off x="10771553" y="3321809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2F28C7-4B24-49CB-B250-91B268546BBC}"/>
              </a:ext>
            </a:extLst>
          </p:cNvPr>
          <p:cNvGrpSpPr/>
          <p:nvPr/>
        </p:nvGrpSpPr>
        <p:grpSpPr>
          <a:xfrm>
            <a:off x="4564334" y="4480748"/>
            <a:ext cx="7048500" cy="857250"/>
            <a:chOff x="4564334" y="4480748"/>
            <a:chExt cx="7048500" cy="8572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D8F340-948E-4832-9B70-5F3F28E7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4334" y="4480748"/>
              <a:ext cx="7048500" cy="857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00D325-3536-431A-A8C4-60C78F67726D}"/>
                </a:ext>
              </a:extLst>
            </p:cNvPr>
            <p:cNvSpPr/>
            <p:nvPr/>
          </p:nvSpPr>
          <p:spPr bwMode="auto">
            <a:xfrm>
              <a:off x="10771552" y="4480748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C29817-1242-43FC-99F1-97FF9DAD627B}"/>
              </a:ext>
            </a:extLst>
          </p:cNvPr>
          <p:cNvGrpSpPr/>
          <p:nvPr/>
        </p:nvGrpSpPr>
        <p:grpSpPr>
          <a:xfrm>
            <a:off x="571499" y="5242646"/>
            <a:ext cx="7667625" cy="1356678"/>
            <a:chOff x="631745" y="5511141"/>
            <a:chExt cx="7667625" cy="13566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508129-AA15-4878-B7D8-A4B86711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1745" y="5524794"/>
              <a:ext cx="7667625" cy="13430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035347-481C-4BDA-96CE-2DC47DF77095}"/>
                </a:ext>
              </a:extLst>
            </p:cNvPr>
            <p:cNvSpPr/>
            <p:nvPr/>
          </p:nvSpPr>
          <p:spPr bwMode="auto">
            <a:xfrm>
              <a:off x="7316519" y="5511141"/>
              <a:ext cx="982851" cy="217306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100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8F80-4E49-47CC-AD8C-89129876F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6E453-81FE-49C8-AC39-41D1EC30CE99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D925D9-F0FF-4D0F-92D8-C69D4C826AD0}"/>
              </a:ext>
            </a:extLst>
          </p:cNvPr>
          <p:cNvGrpSpPr/>
          <p:nvPr/>
        </p:nvGrpSpPr>
        <p:grpSpPr>
          <a:xfrm>
            <a:off x="2363660" y="354276"/>
            <a:ext cx="7267575" cy="847725"/>
            <a:chOff x="1882927" y="790553"/>
            <a:chExt cx="7267575" cy="8477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C4514E-4970-4E9F-A540-2DBCA633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927" y="790553"/>
              <a:ext cx="7267575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42FE99-0F5C-4BCB-9A67-A152AA8EBDA4}"/>
                </a:ext>
              </a:extLst>
            </p:cNvPr>
            <p:cNvSpPr/>
            <p:nvPr/>
          </p:nvSpPr>
          <p:spPr bwMode="auto">
            <a:xfrm>
              <a:off x="8309221" y="790553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4D2E76-6DE5-4DBF-8D85-CDE44F91B24E}"/>
              </a:ext>
            </a:extLst>
          </p:cNvPr>
          <p:cNvGrpSpPr/>
          <p:nvPr/>
        </p:nvGrpSpPr>
        <p:grpSpPr>
          <a:xfrm>
            <a:off x="311225" y="1588781"/>
            <a:ext cx="7696200" cy="1447091"/>
            <a:chOff x="311225" y="1588781"/>
            <a:chExt cx="7696200" cy="1447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2FC978-0BA6-48BE-93AE-D2B60C26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225" y="1616647"/>
              <a:ext cx="7696200" cy="1419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99567A-49C1-4C6F-B61E-5BA38DE8CBE3}"/>
                </a:ext>
              </a:extLst>
            </p:cNvPr>
            <p:cNvSpPr/>
            <p:nvPr/>
          </p:nvSpPr>
          <p:spPr bwMode="auto">
            <a:xfrm>
              <a:off x="6938742" y="1588781"/>
              <a:ext cx="1068683" cy="2850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2769E9-1FF6-483D-90B5-5FDEF723543D}"/>
              </a:ext>
            </a:extLst>
          </p:cNvPr>
          <p:cNvGrpSpPr/>
          <p:nvPr/>
        </p:nvGrpSpPr>
        <p:grpSpPr>
          <a:xfrm>
            <a:off x="2976442" y="2700362"/>
            <a:ext cx="7315200" cy="1128987"/>
            <a:chOff x="3817723" y="2769664"/>
            <a:chExt cx="7315200" cy="11289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DB4F26-DA8C-48D0-A03D-7594084DF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7723" y="2784226"/>
              <a:ext cx="7315200" cy="1114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42387E-B376-428A-8F7B-CF8DCC4B7CC7}"/>
                </a:ext>
              </a:extLst>
            </p:cNvPr>
            <p:cNvSpPr/>
            <p:nvPr/>
          </p:nvSpPr>
          <p:spPr bwMode="auto">
            <a:xfrm>
              <a:off x="10291642" y="2769664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8E3695-780A-450C-8D64-A373C4EA33BB}"/>
              </a:ext>
            </a:extLst>
          </p:cNvPr>
          <p:cNvGrpSpPr/>
          <p:nvPr/>
        </p:nvGrpSpPr>
        <p:grpSpPr>
          <a:xfrm>
            <a:off x="3561428" y="3806585"/>
            <a:ext cx="7261972" cy="1381125"/>
            <a:chOff x="3561428" y="3806585"/>
            <a:chExt cx="7261972" cy="1381125"/>
          </a:xfrm>
        </p:grpSpPr>
        <p:pic>
          <p:nvPicPr>
            <p:cNvPr id="10" name="Picture 9">
              <a:hlinkClick r:id="rId5"/>
              <a:extLst>
                <a:ext uri="{FF2B5EF4-FFF2-40B4-BE49-F238E27FC236}">
                  <a16:creationId xmlns:a16="http://schemas.microsoft.com/office/drawing/2014/main" id="{119FF7DF-69EB-43C0-A475-C74BD244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1428" y="3806585"/>
              <a:ext cx="7172325" cy="1381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10A99B-B4FC-4DC4-90CB-7DEA05A467D7}"/>
                </a:ext>
              </a:extLst>
            </p:cNvPr>
            <p:cNvSpPr/>
            <p:nvPr/>
          </p:nvSpPr>
          <p:spPr bwMode="auto">
            <a:xfrm>
              <a:off x="9982119" y="3857309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B21388-9785-44D8-97BF-93E13CD39A24}"/>
              </a:ext>
            </a:extLst>
          </p:cNvPr>
          <p:cNvGrpSpPr/>
          <p:nvPr/>
        </p:nvGrpSpPr>
        <p:grpSpPr>
          <a:xfrm>
            <a:off x="3561428" y="5187710"/>
            <a:ext cx="7724775" cy="797652"/>
            <a:chOff x="3170584" y="5321232"/>
            <a:chExt cx="7724775" cy="7976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960ACA-50C8-4B34-8558-E48CFA8D9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0584" y="5328309"/>
              <a:ext cx="7724775" cy="7905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908587-9A1D-4AE1-9893-BED0BAA7579F}"/>
                </a:ext>
              </a:extLst>
            </p:cNvPr>
            <p:cNvSpPr/>
            <p:nvPr/>
          </p:nvSpPr>
          <p:spPr bwMode="auto">
            <a:xfrm>
              <a:off x="10009254" y="5321232"/>
              <a:ext cx="841281" cy="16516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F4C54B-67CE-47E8-90B4-7351B3A07F29}"/>
              </a:ext>
            </a:extLst>
          </p:cNvPr>
          <p:cNvGrpSpPr/>
          <p:nvPr/>
        </p:nvGrpSpPr>
        <p:grpSpPr>
          <a:xfrm>
            <a:off x="3651955" y="5922947"/>
            <a:ext cx="7418213" cy="810687"/>
            <a:chOff x="3570634" y="6142268"/>
            <a:chExt cx="7418213" cy="8106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7C7997-47F1-4F02-B121-2AC967A9F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0634" y="6152855"/>
              <a:ext cx="7324725" cy="800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89008A-48D2-42F2-B8A9-B3F89FAEC182}"/>
                </a:ext>
              </a:extLst>
            </p:cNvPr>
            <p:cNvSpPr/>
            <p:nvPr/>
          </p:nvSpPr>
          <p:spPr bwMode="auto">
            <a:xfrm>
              <a:off x="10147566" y="6142268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68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FA911-5B9E-48D0-9477-124E2D7A9369}"/>
              </a:ext>
            </a:extLst>
          </p:cNvPr>
          <p:cNvSpPr/>
          <p:nvPr/>
        </p:nvSpPr>
        <p:spPr bwMode="auto">
          <a:xfrm>
            <a:off x="0" y="0"/>
            <a:ext cx="12192000" cy="151951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2EB34-C9D2-453F-B59A-5A097F30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4DAA3-57A3-4C7C-ACDD-A3512DE5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6" y="1878301"/>
            <a:ext cx="6600825" cy="885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4E64FF-2247-4FCC-AA6C-79D3367F3AC2}"/>
              </a:ext>
            </a:extLst>
          </p:cNvPr>
          <p:cNvGrpSpPr/>
          <p:nvPr/>
        </p:nvGrpSpPr>
        <p:grpSpPr>
          <a:xfrm>
            <a:off x="2521282" y="358783"/>
            <a:ext cx="7448550" cy="847725"/>
            <a:chOff x="396648" y="1466892"/>
            <a:chExt cx="7448550" cy="8477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B1B70F-794F-470B-BDB2-E62882D9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648" y="1466892"/>
              <a:ext cx="7448550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719FF7-33C9-4BD0-BFC6-7C3084269617}"/>
                </a:ext>
              </a:extLst>
            </p:cNvPr>
            <p:cNvSpPr/>
            <p:nvPr/>
          </p:nvSpPr>
          <p:spPr bwMode="auto">
            <a:xfrm>
              <a:off x="7003917" y="1466892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82358-CADC-4B13-9A94-49895D0553FD}"/>
              </a:ext>
            </a:extLst>
          </p:cNvPr>
          <p:cNvGrpSpPr/>
          <p:nvPr/>
        </p:nvGrpSpPr>
        <p:grpSpPr>
          <a:xfrm>
            <a:off x="3485469" y="2819293"/>
            <a:ext cx="7699257" cy="857251"/>
            <a:chOff x="3485469" y="2698210"/>
            <a:chExt cx="7699257" cy="8572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F6D69A-B6EC-4FC9-AE6F-4F921F8A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5469" y="2698211"/>
              <a:ext cx="7572375" cy="857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564ACA-26C3-4237-A851-91308A930EA6}"/>
                </a:ext>
              </a:extLst>
            </p:cNvPr>
            <p:cNvSpPr/>
            <p:nvPr/>
          </p:nvSpPr>
          <p:spPr bwMode="auto">
            <a:xfrm>
              <a:off x="10272764" y="2698210"/>
              <a:ext cx="911962" cy="26693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7A385-C5F8-41D4-AE2B-001AEE580B11}"/>
              </a:ext>
            </a:extLst>
          </p:cNvPr>
          <p:cNvGrpSpPr/>
          <p:nvPr/>
        </p:nvGrpSpPr>
        <p:grpSpPr>
          <a:xfrm>
            <a:off x="3526626" y="3684057"/>
            <a:ext cx="7658100" cy="1015127"/>
            <a:chOff x="2872068" y="3902140"/>
            <a:chExt cx="7658100" cy="1015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7D4E87-F7EB-4EAF-AB73-7FC9216B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2068" y="3907617"/>
              <a:ext cx="7658100" cy="10096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079C55-808E-41A7-A8C4-34409A13E3B1}"/>
                </a:ext>
              </a:extLst>
            </p:cNvPr>
            <p:cNvSpPr/>
            <p:nvPr/>
          </p:nvSpPr>
          <p:spPr bwMode="auto">
            <a:xfrm>
              <a:off x="9618206" y="3902140"/>
              <a:ext cx="911962" cy="17771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FE3C6-12BA-4E48-B189-3006CDA8959B}"/>
              </a:ext>
            </a:extLst>
          </p:cNvPr>
          <p:cNvGrpSpPr/>
          <p:nvPr/>
        </p:nvGrpSpPr>
        <p:grpSpPr>
          <a:xfrm>
            <a:off x="370906" y="4720496"/>
            <a:ext cx="7715250" cy="847725"/>
            <a:chOff x="370906" y="4804682"/>
            <a:chExt cx="7715250" cy="8477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46210A-DE03-4B48-96F7-C4909B4A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06" y="4804682"/>
              <a:ext cx="7715250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67480-DA8E-451A-8EA3-85D81738B2BC}"/>
                </a:ext>
              </a:extLst>
            </p:cNvPr>
            <p:cNvSpPr/>
            <p:nvPr/>
          </p:nvSpPr>
          <p:spPr bwMode="auto">
            <a:xfrm>
              <a:off x="7168065" y="4810730"/>
              <a:ext cx="91809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AE9856-51F0-4E47-AC5E-8CD92A48AEC0}"/>
              </a:ext>
            </a:extLst>
          </p:cNvPr>
          <p:cNvGrpSpPr/>
          <p:nvPr/>
        </p:nvGrpSpPr>
        <p:grpSpPr>
          <a:xfrm>
            <a:off x="3874553" y="5445290"/>
            <a:ext cx="7310173" cy="1114425"/>
            <a:chOff x="3623581" y="5651131"/>
            <a:chExt cx="7310173" cy="11144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BB5E5A-3B0C-4534-83AA-E04CCEF1B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3581" y="5651131"/>
              <a:ext cx="7296150" cy="1114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987FDE-B1B2-44BA-995C-4AAC19A84236}"/>
                </a:ext>
              </a:extLst>
            </p:cNvPr>
            <p:cNvSpPr/>
            <p:nvPr/>
          </p:nvSpPr>
          <p:spPr bwMode="auto">
            <a:xfrm>
              <a:off x="10092473" y="5657179"/>
              <a:ext cx="841281" cy="2972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622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1"/>
  <p:tag name="MMPROD_UIDATA" val="&lt;database version=&quot;7.0&quot;&gt;&lt;object type=&quot;1&quot; unique_id=&quot;10001&quot;&gt;&lt;object type=&quot;8&quot; unique_id=&quot;61665&quot;&gt;&lt;/object&gt;&lt;object type=&quot;2&quot; unique_id=&quot;61666&quot;&gt;&lt;object type=&quot;3&quot; unique_id=&quot;61667&quot;&gt;&lt;property id=&quot;20148&quot; value=&quot;5&quot;/&gt;&lt;property id=&quot;20300&quot; value=&quot;Slide 1&quot;/&gt;&lt;property id=&quot;20307&quot; value=&quot;567&quot;/&gt;&lt;/object&gt;&lt;object type=&quot;3&quot; unique_id=&quot;61668&quot;&gt;&lt;property id=&quot;20148&quot; value=&quot;5&quot;/&gt;&lt;property id=&quot;20300&quot; value=&quot;Slide 2 - &amp;quot;Click to edit&amp;quot;&quot;/&gt;&lt;property id=&quot;20307&quot; value=&quot;564&quot;/&gt;&lt;/object&gt;&lt;object type=&quot;3&quot; unique_id=&quot;61669&quot;&gt;&lt;property id=&quot;20148&quot; value=&quot;5&quot;/&gt;&lt;property id=&quot;20300&quot; value=&quot;Slide 3 - &amp;quot;Click to add a chart title&amp;quot;&quot;/&gt;&lt;property id=&quot;20307&quot; value=&quot;568&quot;/&gt;&lt;/object&gt;&lt;object type=&quot;3&quot; unique_id=&quot;6167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Blue template">
  <a:themeElements>
    <a:clrScheme name="AAMC Blue PPT">
      <a:dk1>
        <a:srgbClr val="FFFFFF"/>
      </a:dk1>
      <a:lt1>
        <a:srgbClr val="FFFFFF"/>
      </a:lt1>
      <a:dk2>
        <a:srgbClr val="092F6D"/>
      </a:dk2>
      <a:lt2>
        <a:srgbClr val="FFFFFF"/>
      </a:lt2>
      <a:accent1>
        <a:srgbClr val="FEBC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C1C83F"/>
      </a:accent5>
      <a:accent6>
        <a:srgbClr val="968885"/>
      </a:accent6>
      <a:hlink>
        <a:srgbClr val="FFFFFF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8" id="{F87ED802-2AD3-B14A-9F16-03E3A426A9E5}" vid="{E7DB9583-AEED-0F4D-89AB-BB2A59FF54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AAMC PPT White-Widescreen</Template>
  <TotalTime>205</TotalTime>
  <Words>150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AAMC Blue template</vt:lpstr>
      <vt:lpstr>CFAS Tweet Chat on Well-Being in Academic Medicine</vt:lpstr>
      <vt:lpstr>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Shared</vt:lpstr>
      <vt:lpstr>Resources Shared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>Loraine Johnson</dc:creator>
  <cp:keywords/>
  <dc:description/>
  <cp:lastModifiedBy>Alexander Bolt</cp:lastModifiedBy>
  <cp:revision>24</cp:revision>
  <cp:lastPrinted>2012-04-05T14:11:45Z</cp:lastPrinted>
  <dcterms:created xsi:type="dcterms:W3CDTF">2020-02-18T20:01:04Z</dcterms:created>
  <dcterms:modified xsi:type="dcterms:W3CDTF">2020-10-06T18:31:12Z</dcterms:modified>
</cp:coreProperties>
</file>