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69" r:id="rId2"/>
    <p:sldId id="571" r:id="rId3"/>
    <p:sldId id="575" r:id="rId4"/>
    <p:sldId id="577" r:id="rId5"/>
    <p:sldId id="578" r:id="rId6"/>
    <p:sldId id="580" r:id="rId7"/>
    <p:sldId id="583" r:id="rId8"/>
    <p:sldId id="604" r:id="rId9"/>
    <p:sldId id="588" r:id="rId10"/>
    <p:sldId id="590" r:id="rId11"/>
    <p:sldId id="592" r:id="rId12"/>
    <p:sldId id="593" r:id="rId13"/>
    <p:sldId id="597" r:id="rId14"/>
    <p:sldId id="602" r:id="rId15"/>
    <p:sldId id="605" r:id="rId16"/>
    <p:sldId id="609" r:id="rId17"/>
    <p:sldId id="608" r:id="rId18"/>
  </p:sldIdLst>
  <p:sldSz cx="12192000" cy="6858000"/>
  <p:notesSz cx="6858000" cy="92964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9FA1"/>
    <a:srgbClr val="829995"/>
    <a:srgbClr val="FFFF66"/>
    <a:srgbClr val="5D5DD7"/>
    <a:srgbClr val="FF0000"/>
    <a:srgbClr val="526AE2"/>
    <a:srgbClr val="7286E8"/>
    <a:srgbClr val="819687"/>
    <a:srgbClr val="FF8000"/>
    <a:srgbClr val="CBC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95" autoAdjust="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4288"/>
            <a:ext cx="760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t" anchorCtr="0" compatLnSpc="1">
            <a:prstTxWarp prst="textNoShape">
              <a:avLst/>
            </a:prstTxWarp>
            <a:spAutoFit/>
          </a:bodyPr>
          <a:lstStyle>
            <a:lvl1pPr defTabSz="931863">
              <a:defRPr sz="1200" b="0">
                <a:solidFill>
                  <a:srgbClr val="47474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943600" y="-14288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t" anchorCtr="0" compatLnSpc="1">
            <a:prstTxWarp prst="textNoShape">
              <a:avLst/>
            </a:prstTxWarp>
            <a:spAutoFit/>
          </a:bodyPr>
          <a:lstStyle>
            <a:lvl1pPr algn="r" defTabSz="931863">
              <a:defRPr sz="1200" b="0">
                <a:solidFill>
                  <a:srgbClr val="47474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21763"/>
            <a:ext cx="6778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b" anchorCtr="0" compatLnSpc="1">
            <a:prstTxWarp prst="textNoShape">
              <a:avLst/>
            </a:prstTxWarp>
            <a:spAutoFit/>
          </a:bodyPr>
          <a:lstStyle>
            <a:lvl1pPr defTabSz="931863">
              <a:defRPr sz="1200" b="0">
                <a:solidFill>
                  <a:srgbClr val="47474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84938" y="9021763"/>
            <a:ext cx="373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b" anchorCtr="0" compatLnSpc="1">
            <a:prstTxWarp prst="textNoShape">
              <a:avLst/>
            </a:prstTxWarp>
            <a:spAutoFit/>
          </a:bodyPr>
          <a:lstStyle>
            <a:lvl1pPr algn="r" defTabSz="931863">
              <a:defRPr sz="1200" b="0">
                <a:solidFill>
                  <a:srgbClr val="474747"/>
                </a:solidFill>
              </a:defRPr>
            </a:lvl1pPr>
          </a:lstStyle>
          <a:p>
            <a:pPr>
              <a:defRPr/>
            </a:pPr>
            <a:fld id="{09362502-8149-734D-B703-147083542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>
                <a:solidFill>
                  <a:srgbClr val="00005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rgbClr val="00005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>
                <a:solidFill>
                  <a:srgbClr val="00005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rgbClr val="000052"/>
                </a:solidFill>
              </a:defRPr>
            </a:lvl1pPr>
          </a:lstStyle>
          <a:p>
            <a:pPr>
              <a:defRPr/>
            </a:pPr>
            <a:fld id="{05E91A80-D3CF-A046-81BE-0B0389BD1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7800" y="4740275"/>
            <a:ext cx="17097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6680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defTabSz="106680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defTabSz="10668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defTabSz="10668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defTabSz="10668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0">
              <a:solidFill>
                <a:srgbClr val="474747"/>
              </a:solidFill>
            </a:endParaRPr>
          </a:p>
        </p:txBody>
      </p:sp>
      <p:sp>
        <p:nvSpPr>
          <p:cNvPr id="406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4167" y="2535238"/>
            <a:ext cx="7836958" cy="1187450"/>
          </a:xfrm>
        </p:spPr>
        <p:txBody>
          <a:bodyPr anchor="t"/>
          <a:lstStyle>
            <a:lvl1pPr>
              <a:lnSpc>
                <a:spcPct val="80000"/>
              </a:lnSpc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6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64167" y="4681539"/>
            <a:ext cx="7836958" cy="1273175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Box 79"/>
          <p:cNvSpPr txBox="1">
            <a:spLocks noChangeArrowheads="1"/>
          </p:cNvSpPr>
          <p:nvPr userDrawn="1"/>
        </p:nvSpPr>
        <p:spPr bwMode="auto">
          <a:xfrm>
            <a:off x="328002" y="6521631"/>
            <a:ext cx="7518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800" b="0" dirty="0">
                <a:solidFill>
                  <a:schemeClr val="tx1"/>
                </a:solidFill>
              </a:rPr>
              <a:t>© 2017 AAMC. May not be reproduced without permission.</a:t>
            </a:r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0"/>
            <a:ext cx="3190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217933" y="6521631"/>
            <a:ext cx="7518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800" b="0" dirty="0">
                <a:solidFill>
                  <a:schemeClr val="bg1"/>
                </a:solidFill>
              </a:rPr>
              <a:t>© 2020 AAMC. May not be reproduced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3060413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00" y="1127362"/>
            <a:ext cx="10651067" cy="4767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8622" y="301937"/>
            <a:ext cx="11182349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0068" y="6436784"/>
            <a:ext cx="5216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5D3FE59-4284-2A45-929E-71D2CB10F5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63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1100323"/>
            <a:ext cx="5223933" cy="476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834" y="1100323"/>
            <a:ext cx="5223933" cy="476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8622" y="301937"/>
            <a:ext cx="11182349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6200" y="6419850"/>
            <a:ext cx="5216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DC2174A-351A-8246-9B91-DA39B6C4E9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7073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8622" y="301937"/>
            <a:ext cx="11182349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6200" y="6419850"/>
            <a:ext cx="5216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DC2174A-351A-8246-9B91-DA39B6C4E9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028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6200" y="6419850"/>
            <a:ext cx="5216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DC2174A-351A-8246-9B91-DA39B6C4E9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0"/>
            <a:ext cx="12192000" cy="6105525"/>
          </a:xfrm>
          <a:prstGeom prst="rect">
            <a:avLst/>
          </a:prstGeom>
          <a:solidFill>
            <a:srgbClr val="547BB2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487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301625"/>
            <a:ext cx="111823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1073150"/>
            <a:ext cx="10650538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Text Box 54"/>
          <p:cNvSpPr txBox="1">
            <a:spLocks noChangeArrowheads="1"/>
          </p:cNvSpPr>
          <p:nvPr/>
        </p:nvSpPr>
        <p:spPr bwMode="auto">
          <a:xfrm>
            <a:off x="1447800" y="4740275"/>
            <a:ext cx="17097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6680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defTabSz="106680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defTabSz="10668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defTabSz="10668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defTabSz="10668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0">
              <a:solidFill>
                <a:srgbClr val="47474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6200" y="6419850"/>
            <a:ext cx="5216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DC2174A-351A-8246-9B91-DA39B6C4E9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Box 79"/>
          <p:cNvSpPr txBox="1">
            <a:spLocks noChangeArrowheads="1"/>
          </p:cNvSpPr>
          <p:nvPr/>
        </p:nvSpPr>
        <p:spPr bwMode="auto">
          <a:xfrm>
            <a:off x="328002" y="6521631"/>
            <a:ext cx="7518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800" b="0" dirty="0">
                <a:solidFill>
                  <a:schemeClr val="bg1"/>
                </a:solidFill>
              </a:rPr>
              <a:t>© 2020 AAMC. May not be reproduced without permission.</a:t>
            </a:r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975" y="6173788"/>
            <a:ext cx="8572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hdr="0" ftr="0" dt="0"/>
  <p:txStyles>
    <p:titleStyle>
      <a:lvl1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 b="1">
          <a:solidFill>
            <a:schemeClr val="bg1"/>
          </a:solidFill>
          <a:latin typeface="+mn-lt"/>
          <a:ea typeface="+mj-ea"/>
          <a:cs typeface="+mj-cs"/>
        </a:defRPr>
      </a:lvl1pPr>
      <a:lvl2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 b="1">
          <a:solidFill>
            <a:schemeClr val="accent1"/>
          </a:solidFill>
          <a:latin typeface="Arial" charset="0"/>
        </a:defRPr>
      </a:lvl2pPr>
      <a:lvl3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 b="1">
          <a:solidFill>
            <a:schemeClr val="accent1"/>
          </a:solidFill>
          <a:latin typeface="Arial" charset="0"/>
        </a:defRPr>
      </a:lvl3pPr>
      <a:lvl4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 b="1">
          <a:solidFill>
            <a:schemeClr val="accent1"/>
          </a:solidFill>
          <a:latin typeface="Arial" charset="0"/>
        </a:defRPr>
      </a:lvl4pPr>
      <a:lvl5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 b="1">
          <a:solidFill>
            <a:schemeClr val="accent1"/>
          </a:solidFill>
          <a:latin typeface="Arial" charset="0"/>
        </a:defRPr>
      </a:lvl5pPr>
      <a:lvl6pPr marL="4572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6pPr>
      <a:lvl7pPr marL="9144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7pPr>
      <a:lvl8pPr marL="13716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8pPr>
      <a:lvl9pPr marL="18288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defTabSz="889000" rtl="0" eaLnBrk="1" fontAlgn="base" hangingPunct="1">
        <a:lnSpc>
          <a:spcPct val="88000"/>
        </a:lnSpc>
        <a:spcBef>
          <a:spcPct val="50000"/>
        </a:spcBef>
        <a:spcAft>
          <a:spcPct val="0"/>
        </a:spcAft>
        <a:buClr>
          <a:schemeClr val="tx1"/>
        </a:buClr>
        <a:buSzPct val="90000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398463" indent="-284163" algn="l" defTabSz="889000" rtl="0" eaLnBrk="1" fontAlgn="base" hangingPunct="1">
        <a:lnSpc>
          <a:spcPct val="88000"/>
        </a:lnSpc>
        <a:spcBef>
          <a:spcPct val="35000"/>
        </a:spcBef>
        <a:spcAft>
          <a:spcPct val="0"/>
        </a:spcAft>
        <a:buClr>
          <a:schemeClr val="bg1"/>
        </a:buClr>
        <a:buChar char="•"/>
        <a:defRPr sz="2800">
          <a:solidFill>
            <a:schemeClr val="bg1"/>
          </a:solidFill>
          <a:latin typeface="+mn-lt"/>
        </a:defRPr>
      </a:lvl2pPr>
      <a:lvl3pPr marL="804863" indent="-292100" algn="l" defTabSz="889000" rtl="0" eaLnBrk="1" fontAlgn="base" hangingPunct="1">
        <a:lnSpc>
          <a:spcPct val="88000"/>
        </a:lnSpc>
        <a:spcBef>
          <a:spcPct val="25000"/>
        </a:spcBef>
        <a:spcAft>
          <a:spcPct val="0"/>
        </a:spcAft>
        <a:buClr>
          <a:schemeClr val="bg1"/>
        </a:buClr>
        <a:buFont typeface="Wingdings" charset="2"/>
        <a:buChar char="§"/>
        <a:defRPr sz="2800">
          <a:solidFill>
            <a:schemeClr val="bg1"/>
          </a:solidFill>
          <a:latin typeface="+mn-lt"/>
        </a:defRPr>
      </a:lvl3pPr>
      <a:lvl4pPr marL="1201738" indent="-282575" algn="l" defTabSz="889000" rtl="0" eaLnBrk="1" fontAlgn="base" hangingPunct="1">
        <a:lnSpc>
          <a:spcPct val="88000"/>
        </a:lnSpc>
        <a:spcBef>
          <a:spcPct val="15000"/>
        </a:spcBef>
        <a:spcAft>
          <a:spcPct val="0"/>
        </a:spcAft>
        <a:buClr>
          <a:schemeClr val="bg1"/>
        </a:buClr>
        <a:buFont typeface="Arial" charset="0"/>
        <a:buChar char="–"/>
        <a:defRPr sz="2800">
          <a:solidFill>
            <a:schemeClr val="bg1"/>
          </a:solidFill>
          <a:latin typeface="+mn-lt"/>
        </a:defRPr>
      </a:lvl4pPr>
      <a:lvl5pPr marL="16002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bg1"/>
        </a:buClr>
        <a:buChar char="o"/>
        <a:defRPr sz="2800">
          <a:solidFill>
            <a:schemeClr val="bg1"/>
          </a:solidFill>
          <a:latin typeface="+mn-lt"/>
        </a:defRPr>
      </a:lvl5pPr>
      <a:lvl6pPr marL="20574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6pPr>
      <a:lvl7pPr marL="25146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7pPr>
      <a:lvl8pPr marL="29718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8pPr>
      <a:lvl9pPr marL="34290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wikipedia.org/wiki/File:Twitter_bird_logo_2012.svg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notes/women-in-health-medicine-and-science-university-of-utah/covid-19-intimate-partner-violence-a-tale-of-two-pandemics/2654552394801788" TargetMode="External"/><Relationship Id="rId13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1.png"/><Relationship Id="rId12" Type="http://schemas.openxmlformats.org/officeDocument/2006/relationships/hyperlink" Target="https://www.sfgate.com/news/editorspicks/article/90-of-people-who-tested-positive-for-COVID-19-in-15247476.php#photo-19344363" TargetMode="External"/><Relationship Id="rId2" Type="http://schemas.openxmlformats.org/officeDocument/2006/relationships/hyperlink" Target="https://www.forbes.com/sites/brittanychambers/2020/05/05/14-women-of-color-medical-students-and-graduates-who-matched-share-on-soon-joining-the-frontlines-amid-covid-19/#6a47b916902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amc.org/news-insights/medical-students-need-learn-about-health-disparities-combat-future-pandemics" TargetMode="External"/><Relationship Id="rId11" Type="http://schemas.openxmlformats.org/officeDocument/2006/relationships/image" Target="../media/image93.png"/><Relationship Id="rId5" Type="http://schemas.openxmlformats.org/officeDocument/2006/relationships/image" Target="../media/image90.png"/><Relationship Id="rId10" Type="http://schemas.openxmlformats.org/officeDocument/2006/relationships/hyperlink" Target="https://www.npr.org/sections/health-shots/2020/04/02/825730141/the-coronavirus-doesnt-discriminate-but-u-s-health-care-showing-familiar-biases" TargetMode="External"/><Relationship Id="rId4" Type="http://schemas.openxmlformats.org/officeDocument/2006/relationships/hyperlink" Target="https://coronavirus.maryland.gov/" TargetMode="External"/><Relationship Id="rId9" Type="http://schemas.openxmlformats.org/officeDocument/2006/relationships/image" Target="../media/image9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news.stanford.edu/2020/04/29/stanford-teams-ucsf-chan-zuckerberg-biohub-study-prevalence-covid-19-san-francisco-bay-area/" TargetMode="External"/><Relationship Id="rId13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7.png"/><Relationship Id="rId12" Type="http://schemas.openxmlformats.org/officeDocument/2006/relationships/hyperlink" Target="http://med.stanford.edu/facultydiversity/faculty-development/cme-course--unconscious-bias-in-medicine.html" TargetMode="External"/><Relationship Id="rId2" Type="http://schemas.openxmlformats.org/officeDocument/2006/relationships/hyperlink" Target="https://www.nbcnews.com/news/us-news/native-american-health-center-asked-covid-19-supplies-they-got-n120024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ructuralcompetency.org/" TargetMode="External"/><Relationship Id="rId11" Type="http://schemas.openxmlformats.org/officeDocument/2006/relationships/image" Target="../media/image99.png"/><Relationship Id="rId5" Type="http://schemas.openxmlformats.org/officeDocument/2006/relationships/image" Target="../media/image96.png"/><Relationship Id="rId10" Type="http://schemas.openxmlformats.org/officeDocument/2006/relationships/hyperlink" Target="https://www.researchgate.net/publication/306006034_Racial-Ethnic_Disparities_in_Opioid_Prescriptions_at_Emergency_Department_Visits_for_Conditions_Commonly_Associated_with_Prescription_Drug_Abuse" TargetMode="External"/><Relationship Id="rId4" Type="http://schemas.openxmlformats.org/officeDocument/2006/relationships/hyperlink" Target="https://www.abc4.com/news/community-over-crisis/utahs-local-chinese-community-donates-30000-worth-of-ppe-to-university-of-utah-hospital/" TargetMode="External"/><Relationship Id="rId9" Type="http://schemas.openxmlformats.org/officeDocument/2006/relationships/image" Target="../media/image9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1.png"/><Relationship Id="rId7" Type="http://schemas.openxmlformats.org/officeDocument/2006/relationships/image" Target="../media/image103.png"/><Relationship Id="rId2" Type="http://schemas.openxmlformats.org/officeDocument/2006/relationships/hyperlink" Target="https://academic.oup.com/jid/article/189/Supplement_1/S146/82132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amc.org/coronavirus-covid-19-resource-hub?utm_source=twitter&amp;utm_medium=pm_alberti&amp;utm_content=d02f907b-4bb1-4e14-8ca1-dd3e428421a1" TargetMode="External"/><Relationship Id="rId5" Type="http://schemas.openxmlformats.org/officeDocument/2006/relationships/image" Target="../media/image102.png"/><Relationship Id="rId4" Type="http://schemas.openxmlformats.org/officeDocument/2006/relationships/hyperlink" Target="https://www.aamc.org/what-we-do/mission-areas/medical-research/health-equity/aamc-charge" TargetMode="External"/><Relationship Id="rId9" Type="http://schemas.openxmlformats.org/officeDocument/2006/relationships/image" Target="../media/image10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1439"/>
            <a:ext cx="6248400" cy="1280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0403"/>
            <a:ext cx="6248400" cy="768096"/>
          </a:xfrm>
          <a:prstGeom prst="rect">
            <a:avLst/>
          </a:prstGeom>
        </p:spPr>
      </p:pic>
      <p:sp>
        <p:nvSpPr>
          <p:cNvPr id="9217" name="Title 1"/>
          <p:cNvSpPr>
            <a:spLocks noGrp="1"/>
          </p:cNvSpPr>
          <p:nvPr>
            <p:ph type="ctrTitle"/>
          </p:nvPr>
        </p:nvSpPr>
        <p:spPr>
          <a:xfrm>
            <a:off x="788080" y="2139043"/>
            <a:ext cx="8244160" cy="998010"/>
          </a:xfrm>
        </p:spPr>
        <p:txBody>
          <a:bodyPr/>
          <a:lstStyle/>
          <a:p>
            <a:r>
              <a:rPr lang="en-US" b="0" dirty="0">
                <a:solidFill>
                  <a:srgbClr val="002060"/>
                </a:solidFill>
                <a:latin typeface="Arial Black" pitchFamily="34" charset="0"/>
              </a:rPr>
              <a:t>CFAS COVID-19 Disparities Tweet Chat</a:t>
            </a:r>
            <a:br>
              <a:rPr lang="en-US" sz="4000" b="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sz="3200" b="0" dirty="0">
                <a:solidFill>
                  <a:srgbClr val="002060"/>
                </a:solidFill>
              </a:rPr>
              <a:t>Wednesday, May 6 2020</a:t>
            </a:r>
            <a:br>
              <a:rPr lang="en-US" sz="4000" b="0" dirty="0">
                <a:solidFill>
                  <a:srgbClr val="002060"/>
                </a:solidFill>
              </a:rPr>
            </a:br>
            <a:endParaRPr lang="en-US" altLang="en-U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96887" y="4857750"/>
            <a:ext cx="5463041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algn="l" defTabSz="889000" rtl="0" eaLnBrk="1" fontAlgn="base" hangingPunct="1">
              <a:lnSpc>
                <a:spcPct val="88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90000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284163" algn="l" defTabSz="889000" rtl="0" eaLnBrk="1" fontAlgn="base" hangingPunct="1">
              <a:lnSpc>
                <a:spcPct val="88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804863" indent="-292100" algn="l" defTabSz="889000" rtl="0" eaLnBrk="1" fontAlgn="base" hangingPunct="1">
              <a:lnSpc>
                <a:spcPct val="88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3pPr>
            <a:lvl4pPr marL="1201738" indent="-282575" algn="l" defTabSz="889000" rtl="0" eaLnBrk="1" fontAlgn="base" hangingPunct="1">
              <a:lnSpc>
                <a:spcPct val="88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1600200" indent="-284163" algn="l" defTabSz="889000" rtl="0" eaLnBrk="1" fontAlgn="base" hangingPunct="1">
              <a:lnSpc>
                <a:spcPct val="88000"/>
              </a:lnSpc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SzPct val="80000"/>
              <a:buChar char="o"/>
              <a:defRPr sz="2800">
                <a:solidFill>
                  <a:schemeClr val="tx1"/>
                </a:solidFill>
                <a:latin typeface="+mn-lt"/>
              </a:defRPr>
            </a:lvl5pPr>
            <a:lvl6pPr marL="2057400" indent="-284163" algn="l" defTabSz="889000" rtl="0" eaLnBrk="1" fontAlgn="base" hangingPunct="1">
              <a:lnSpc>
                <a:spcPct val="88000"/>
              </a:lnSpc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SzPct val="80000"/>
              <a:buChar char="o"/>
              <a:defRPr sz="2800">
                <a:solidFill>
                  <a:schemeClr val="tx1"/>
                </a:solidFill>
                <a:latin typeface="+mn-lt"/>
              </a:defRPr>
            </a:lvl6pPr>
            <a:lvl7pPr marL="2514600" indent="-284163" algn="l" defTabSz="889000" rtl="0" eaLnBrk="1" fontAlgn="base" hangingPunct="1">
              <a:lnSpc>
                <a:spcPct val="88000"/>
              </a:lnSpc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SzPct val="80000"/>
              <a:buChar char="o"/>
              <a:defRPr sz="2800">
                <a:solidFill>
                  <a:schemeClr val="tx1"/>
                </a:solidFill>
                <a:latin typeface="+mn-lt"/>
              </a:defRPr>
            </a:lvl7pPr>
            <a:lvl8pPr marL="2971800" indent="-284163" algn="l" defTabSz="889000" rtl="0" eaLnBrk="1" fontAlgn="base" hangingPunct="1">
              <a:lnSpc>
                <a:spcPct val="88000"/>
              </a:lnSpc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SzPct val="80000"/>
              <a:buChar char="o"/>
              <a:defRPr sz="2800">
                <a:solidFill>
                  <a:schemeClr val="tx1"/>
                </a:solidFill>
                <a:latin typeface="+mn-lt"/>
              </a:defRPr>
            </a:lvl8pPr>
            <a:lvl9pPr marL="3429000" indent="-284163" algn="l" defTabSz="889000" rtl="0" eaLnBrk="1" fontAlgn="base" hangingPunct="1">
              <a:lnSpc>
                <a:spcPct val="88000"/>
              </a:lnSpc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SzPct val="80000"/>
              <a:buChar char="o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2400" b="0" kern="0" dirty="0"/>
              <a:t>Co-hosts: Alan Dow, MD, and Philip Alberti, PhD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96888" y="4059238"/>
            <a:ext cx="35036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en-US" sz="2200" b="0" dirty="0">
                <a:solidFill>
                  <a:schemeClr val="tx1"/>
                </a:solidFill>
              </a:rPr>
              <a:t>Host: VJ Periyakoil, MD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774B52-3BCC-4316-BEE4-E5F14956D3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27166" y="3052121"/>
            <a:ext cx="1962442" cy="159656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19FCF-87B9-4BCE-9822-84C7C4559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E33DB-A185-4F36-80FA-39E00C7F45A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11AD86-1898-4C08-A104-CC6D3776D88B}"/>
              </a:ext>
            </a:extLst>
          </p:cNvPr>
          <p:cNvSpPr/>
          <p:nvPr/>
        </p:nvSpPr>
        <p:spPr bwMode="auto">
          <a:xfrm>
            <a:off x="0" y="0"/>
            <a:ext cx="12192000" cy="157276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D58DB6-2336-4E18-BF5F-6B2FA0686D2F}"/>
              </a:ext>
            </a:extLst>
          </p:cNvPr>
          <p:cNvGrpSpPr/>
          <p:nvPr/>
        </p:nvGrpSpPr>
        <p:grpSpPr>
          <a:xfrm>
            <a:off x="1840421" y="390706"/>
            <a:ext cx="8486775" cy="1057275"/>
            <a:chOff x="328612" y="240277"/>
            <a:chExt cx="8486775" cy="10572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97F9C55-3D57-4BAC-B5DA-D7242AE42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612" y="240277"/>
              <a:ext cx="8486775" cy="105727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CBE780-7781-4705-8D64-A274DDFE3533}"/>
                </a:ext>
              </a:extLst>
            </p:cNvPr>
            <p:cNvSpPr/>
            <p:nvPr/>
          </p:nvSpPr>
          <p:spPr bwMode="auto">
            <a:xfrm>
              <a:off x="8058912" y="240529"/>
              <a:ext cx="744283" cy="17202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7C8F3FE-FECC-42C2-BEC9-816B1463028A}"/>
              </a:ext>
            </a:extLst>
          </p:cNvPr>
          <p:cNvSpPr/>
          <p:nvPr/>
        </p:nvSpPr>
        <p:spPr bwMode="auto">
          <a:xfrm>
            <a:off x="1731991" y="1603814"/>
            <a:ext cx="8425741" cy="2491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05A32D5-5D1D-482B-90EF-AE3A2B80B9FB}"/>
              </a:ext>
            </a:extLst>
          </p:cNvPr>
          <p:cNvGrpSpPr/>
          <p:nvPr/>
        </p:nvGrpSpPr>
        <p:grpSpPr>
          <a:xfrm>
            <a:off x="531717" y="1612402"/>
            <a:ext cx="7198313" cy="911894"/>
            <a:chOff x="1430026" y="1666633"/>
            <a:chExt cx="7198313" cy="91189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22E3B4-8349-459C-AF3F-DBF410A7F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0026" y="1666633"/>
              <a:ext cx="7198313" cy="91189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5F4424A-0C80-4F7D-9A27-CB11F57A676E}"/>
                </a:ext>
              </a:extLst>
            </p:cNvPr>
            <p:cNvSpPr/>
            <p:nvPr/>
          </p:nvSpPr>
          <p:spPr bwMode="auto">
            <a:xfrm>
              <a:off x="8046720" y="1666633"/>
              <a:ext cx="581619" cy="17205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466CB5E-E894-4146-A116-86F5391E787B}"/>
              </a:ext>
            </a:extLst>
          </p:cNvPr>
          <p:cNvGrpSpPr/>
          <p:nvPr/>
        </p:nvGrpSpPr>
        <p:grpSpPr>
          <a:xfrm>
            <a:off x="2133974" y="2280912"/>
            <a:ext cx="7049400" cy="729985"/>
            <a:chOff x="1753795" y="2830888"/>
            <a:chExt cx="7049400" cy="72998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9D970C5-6A2F-4A1D-B396-72A08AF26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3795" y="2866195"/>
              <a:ext cx="7049400" cy="69467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029D44A-0EC9-4D69-823D-E2416E1C598F}"/>
                </a:ext>
              </a:extLst>
            </p:cNvPr>
            <p:cNvSpPr/>
            <p:nvPr/>
          </p:nvSpPr>
          <p:spPr bwMode="auto">
            <a:xfrm>
              <a:off x="8199119" y="2830888"/>
              <a:ext cx="604076" cy="17205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9DC93D-1F16-4509-9A0D-56311EA0824A}"/>
              </a:ext>
            </a:extLst>
          </p:cNvPr>
          <p:cNvGrpSpPr/>
          <p:nvPr/>
        </p:nvGrpSpPr>
        <p:grpSpPr>
          <a:xfrm>
            <a:off x="4954089" y="2993359"/>
            <a:ext cx="6341300" cy="864384"/>
            <a:chOff x="328612" y="3617821"/>
            <a:chExt cx="6341300" cy="86438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F8BC781-ADCB-4BB6-94BA-2F1403AED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8612" y="3617821"/>
              <a:ext cx="6341300" cy="8643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4820E6B-0377-4ADB-BF88-506DBF627DEE}"/>
                </a:ext>
              </a:extLst>
            </p:cNvPr>
            <p:cNvSpPr/>
            <p:nvPr/>
          </p:nvSpPr>
          <p:spPr bwMode="auto">
            <a:xfrm>
              <a:off x="6083251" y="3620031"/>
              <a:ext cx="581619" cy="17205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FB48BBD-ABAE-4428-96A0-8EF0159D00C2}"/>
              </a:ext>
            </a:extLst>
          </p:cNvPr>
          <p:cNvGrpSpPr/>
          <p:nvPr/>
        </p:nvGrpSpPr>
        <p:grpSpPr>
          <a:xfrm>
            <a:off x="4900495" y="3833404"/>
            <a:ext cx="6383186" cy="812758"/>
            <a:chOff x="875126" y="4431691"/>
            <a:chExt cx="6383186" cy="81275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444D824-5BE6-481A-99F5-A74BC01C2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5126" y="4438492"/>
              <a:ext cx="6366320" cy="80595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7A746B0-3928-4CF1-BF39-A8DDD9F3CF88}"/>
                </a:ext>
              </a:extLst>
            </p:cNvPr>
            <p:cNvSpPr/>
            <p:nvPr/>
          </p:nvSpPr>
          <p:spPr bwMode="auto">
            <a:xfrm>
              <a:off x="6676693" y="4431691"/>
              <a:ext cx="581619" cy="17205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C9923A-B653-4D5A-AD1A-FC0DE3813469}"/>
              </a:ext>
            </a:extLst>
          </p:cNvPr>
          <p:cNvGrpSpPr/>
          <p:nvPr/>
        </p:nvGrpSpPr>
        <p:grpSpPr>
          <a:xfrm>
            <a:off x="4309286" y="4634174"/>
            <a:ext cx="6986103" cy="887507"/>
            <a:chOff x="968386" y="5244449"/>
            <a:chExt cx="6986103" cy="88750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B2D2C05-EB0F-41FA-87CA-71F2FCDD5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8386" y="5244449"/>
              <a:ext cx="6974395" cy="88750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DDD6733-9422-4BBD-B9EC-C137858EEE94}"/>
                </a:ext>
              </a:extLst>
            </p:cNvPr>
            <p:cNvSpPr/>
            <p:nvPr/>
          </p:nvSpPr>
          <p:spPr bwMode="auto">
            <a:xfrm>
              <a:off x="7372870" y="5244449"/>
              <a:ext cx="581619" cy="17205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3003A2-F2B9-4A16-A7C0-5406315E1B18}"/>
              </a:ext>
            </a:extLst>
          </p:cNvPr>
          <p:cNvGrpSpPr/>
          <p:nvPr/>
        </p:nvGrpSpPr>
        <p:grpSpPr>
          <a:xfrm>
            <a:off x="531717" y="5521681"/>
            <a:ext cx="6716722" cy="735641"/>
            <a:chOff x="1623558" y="5121503"/>
            <a:chExt cx="6716722" cy="73564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1C43D66-894C-46E7-8B91-40FF0B03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23558" y="5121503"/>
              <a:ext cx="6716722" cy="7356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EE77D66-10B3-47A7-BD2F-713F762CA5E3}"/>
                </a:ext>
              </a:extLst>
            </p:cNvPr>
            <p:cNvSpPr/>
            <p:nvPr/>
          </p:nvSpPr>
          <p:spPr bwMode="auto">
            <a:xfrm>
              <a:off x="7758661" y="5206116"/>
              <a:ext cx="581619" cy="17205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6561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915CE-98AC-4A5B-974E-11E471058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E33DB-A185-4F36-80FA-39E00C7F45A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1B22A8-80C6-4777-B7AC-C48E3C7CD5F9}"/>
              </a:ext>
            </a:extLst>
          </p:cNvPr>
          <p:cNvSpPr/>
          <p:nvPr/>
        </p:nvSpPr>
        <p:spPr bwMode="auto">
          <a:xfrm>
            <a:off x="0" y="0"/>
            <a:ext cx="12192000" cy="157276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DC44BE-4F35-41DE-9D08-DA4C7A450A08}"/>
              </a:ext>
            </a:extLst>
          </p:cNvPr>
          <p:cNvGrpSpPr/>
          <p:nvPr/>
        </p:nvGrpSpPr>
        <p:grpSpPr>
          <a:xfrm>
            <a:off x="1852613" y="404999"/>
            <a:ext cx="8486775" cy="1057275"/>
            <a:chOff x="328612" y="876490"/>
            <a:chExt cx="8486775" cy="10572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A62661E-571E-4300-A284-6B6B8CB4F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612" y="876490"/>
              <a:ext cx="8486775" cy="105727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BFD6832-5E5B-4471-9E50-D1EB9CDA6DBE}"/>
                </a:ext>
              </a:extLst>
            </p:cNvPr>
            <p:cNvSpPr/>
            <p:nvPr/>
          </p:nvSpPr>
          <p:spPr bwMode="auto">
            <a:xfrm>
              <a:off x="8058912" y="876490"/>
              <a:ext cx="744283" cy="17202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073C60D-2117-4DB3-8C22-A2000A4A97BF}"/>
              </a:ext>
            </a:extLst>
          </p:cNvPr>
          <p:cNvGrpSpPr/>
          <p:nvPr/>
        </p:nvGrpSpPr>
        <p:grpSpPr>
          <a:xfrm>
            <a:off x="631745" y="1845118"/>
            <a:ext cx="6978014" cy="1099812"/>
            <a:chOff x="572453" y="1731590"/>
            <a:chExt cx="6978014" cy="10998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F00409-BB0F-4952-B53F-FAA723992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453" y="1774127"/>
              <a:ext cx="6978014" cy="10572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705128-441D-4C6B-8102-29E690BE066D}"/>
                </a:ext>
              </a:extLst>
            </p:cNvPr>
            <p:cNvSpPr/>
            <p:nvPr/>
          </p:nvSpPr>
          <p:spPr bwMode="auto">
            <a:xfrm>
              <a:off x="6759458" y="1731590"/>
              <a:ext cx="791009" cy="246175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7CEBB10-1197-4E8C-A5FC-D4481945A53F}"/>
              </a:ext>
            </a:extLst>
          </p:cNvPr>
          <p:cNvGrpSpPr/>
          <p:nvPr/>
        </p:nvGrpSpPr>
        <p:grpSpPr>
          <a:xfrm>
            <a:off x="4242259" y="3022152"/>
            <a:ext cx="7053137" cy="894559"/>
            <a:chOff x="1377916" y="2887963"/>
            <a:chExt cx="7053137" cy="89455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1E704CC-5BF7-44E8-8250-07EE52415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7916" y="2887963"/>
              <a:ext cx="6974396" cy="89455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81A96F1-2D95-4878-96E1-3D66041704EA}"/>
                </a:ext>
              </a:extLst>
            </p:cNvPr>
            <p:cNvSpPr/>
            <p:nvPr/>
          </p:nvSpPr>
          <p:spPr bwMode="auto">
            <a:xfrm>
              <a:off x="7849434" y="2887963"/>
              <a:ext cx="581619" cy="17205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C66A4A-ABA9-4C17-B387-094AE21E2486}"/>
              </a:ext>
            </a:extLst>
          </p:cNvPr>
          <p:cNvGrpSpPr/>
          <p:nvPr/>
        </p:nvGrpSpPr>
        <p:grpSpPr>
          <a:xfrm>
            <a:off x="631745" y="3987957"/>
            <a:ext cx="7137083" cy="915011"/>
            <a:chOff x="572453" y="4000782"/>
            <a:chExt cx="7137083" cy="91501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B6A1808-6755-448D-BBB0-48C1103D2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453" y="4000782"/>
              <a:ext cx="7137083" cy="91501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E32999-8174-47B3-99F4-14163466D7E6}"/>
                </a:ext>
              </a:extLst>
            </p:cNvPr>
            <p:cNvSpPr/>
            <p:nvPr/>
          </p:nvSpPr>
          <p:spPr bwMode="auto">
            <a:xfrm>
              <a:off x="7022526" y="4028612"/>
              <a:ext cx="687010" cy="16164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5E6D73-86B9-4F9A-ACCF-B800ECFE0A50}"/>
              </a:ext>
            </a:extLst>
          </p:cNvPr>
          <p:cNvGrpSpPr/>
          <p:nvPr/>
        </p:nvGrpSpPr>
        <p:grpSpPr>
          <a:xfrm>
            <a:off x="1168240" y="4869604"/>
            <a:ext cx="6441519" cy="923543"/>
            <a:chOff x="1268017" y="4902967"/>
            <a:chExt cx="6441519" cy="92354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59CF1E5-8D57-453D-8D75-A93449A25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8017" y="4902967"/>
              <a:ext cx="6441519" cy="92354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C19391A-FBC4-431F-B65E-309BBA13EDC6}"/>
                </a:ext>
              </a:extLst>
            </p:cNvPr>
            <p:cNvSpPr/>
            <p:nvPr/>
          </p:nvSpPr>
          <p:spPr bwMode="auto">
            <a:xfrm>
              <a:off x="7100587" y="4943623"/>
              <a:ext cx="581619" cy="17205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748042-A144-4E0E-8E98-3E067559E575}"/>
              </a:ext>
            </a:extLst>
          </p:cNvPr>
          <p:cNvGrpSpPr/>
          <p:nvPr/>
        </p:nvGrpSpPr>
        <p:grpSpPr>
          <a:xfrm>
            <a:off x="3458339" y="5542303"/>
            <a:ext cx="6720822" cy="894481"/>
            <a:chOff x="988714" y="5768314"/>
            <a:chExt cx="6720822" cy="89448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6D3347C-7DB9-4896-8588-0E0BC922B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8714" y="5817978"/>
              <a:ext cx="6720822" cy="84481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D29299-22CB-4FFF-818F-C58D85779486}"/>
                </a:ext>
              </a:extLst>
            </p:cNvPr>
            <p:cNvSpPr/>
            <p:nvPr/>
          </p:nvSpPr>
          <p:spPr bwMode="auto">
            <a:xfrm>
              <a:off x="7127221" y="5768314"/>
              <a:ext cx="581619" cy="17205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E727392-12A9-4DE4-B34D-BFB5AA445172}"/>
              </a:ext>
            </a:extLst>
          </p:cNvPr>
          <p:cNvSpPr/>
          <p:nvPr/>
        </p:nvSpPr>
        <p:spPr bwMode="auto">
          <a:xfrm>
            <a:off x="1752724" y="1602781"/>
            <a:ext cx="8425741" cy="2491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365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E9F957-3B83-4F41-97ED-2CE25F41C62F}"/>
              </a:ext>
            </a:extLst>
          </p:cNvPr>
          <p:cNvSpPr/>
          <p:nvPr/>
        </p:nvSpPr>
        <p:spPr bwMode="auto">
          <a:xfrm>
            <a:off x="0" y="1"/>
            <a:ext cx="12192000" cy="1374489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B158E-6591-4009-B237-E1C190807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E33DB-A185-4F36-80FA-39E00C7F45A4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F538A0-DD0A-4A77-993F-1EF240C74694}"/>
              </a:ext>
            </a:extLst>
          </p:cNvPr>
          <p:cNvGrpSpPr/>
          <p:nvPr/>
        </p:nvGrpSpPr>
        <p:grpSpPr>
          <a:xfrm>
            <a:off x="1990725" y="383739"/>
            <a:ext cx="8210550" cy="885825"/>
            <a:chOff x="381381" y="584263"/>
            <a:chExt cx="8210550" cy="8858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6B8973C-0938-4A41-9829-03F14313B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381" y="584263"/>
              <a:ext cx="8210550" cy="88582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3B8511-BBA1-4C7B-BC75-4BFB61F6CCAB}"/>
                </a:ext>
              </a:extLst>
            </p:cNvPr>
            <p:cNvSpPr/>
            <p:nvPr/>
          </p:nvSpPr>
          <p:spPr bwMode="auto">
            <a:xfrm>
              <a:off x="7994523" y="584263"/>
              <a:ext cx="585216" cy="25603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AF9C47F-1A3E-4923-8215-9255FA47CFA7}"/>
              </a:ext>
            </a:extLst>
          </p:cNvPr>
          <p:cNvSpPr/>
          <p:nvPr/>
        </p:nvSpPr>
        <p:spPr bwMode="auto">
          <a:xfrm>
            <a:off x="1775534" y="1374490"/>
            <a:ext cx="8425741" cy="2491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9CCC3E9-77D6-4641-99F4-BA31D9119B66}"/>
              </a:ext>
            </a:extLst>
          </p:cNvPr>
          <p:cNvGrpSpPr/>
          <p:nvPr/>
        </p:nvGrpSpPr>
        <p:grpSpPr>
          <a:xfrm>
            <a:off x="628612" y="1499076"/>
            <a:ext cx="6520095" cy="1049467"/>
            <a:chOff x="471696" y="1537841"/>
            <a:chExt cx="6520095" cy="104946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64FDB6A-2355-4F89-9B7B-C966202D0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696" y="1537841"/>
              <a:ext cx="6520095" cy="104946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FA3555-B594-4042-AC58-A710A43FB414}"/>
                </a:ext>
              </a:extLst>
            </p:cNvPr>
            <p:cNvSpPr/>
            <p:nvPr/>
          </p:nvSpPr>
          <p:spPr bwMode="auto">
            <a:xfrm>
              <a:off x="6410172" y="1558115"/>
              <a:ext cx="581619" cy="17205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AB064EE-F29C-4C8E-B715-BB162ED09B4B}"/>
              </a:ext>
            </a:extLst>
          </p:cNvPr>
          <p:cNvGrpSpPr/>
          <p:nvPr/>
        </p:nvGrpSpPr>
        <p:grpSpPr>
          <a:xfrm>
            <a:off x="4769091" y="2568817"/>
            <a:ext cx="6535822" cy="1015702"/>
            <a:chOff x="1703461" y="2752200"/>
            <a:chExt cx="6535822" cy="101570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8570359-7F22-4ACE-BB43-CC4BADBC3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3461" y="2752200"/>
              <a:ext cx="6535822" cy="101570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5CC0E0-DBF8-45DF-8E66-8CD76161EE29}"/>
                </a:ext>
              </a:extLst>
            </p:cNvPr>
            <p:cNvSpPr/>
            <p:nvPr/>
          </p:nvSpPr>
          <p:spPr bwMode="auto">
            <a:xfrm>
              <a:off x="7657664" y="2752200"/>
              <a:ext cx="581619" cy="17205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62D49B6-B3E0-4164-9F8F-963934DDD155}"/>
              </a:ext>
            </a:extLst>
          </p:cNvPr>
          <p:cNvGrpSpPr/>
          <p:nvPr/>
        </p:nvGrpSpPr>
        <p:grpSpPr>
          <a:xfrm>
            <a:off x="628612" y="3584519"/>
            <a:ext cx="6551996" cy="1049466"/>
            <a:chOff x="695659" y="4304458"/>
            <a:chExt cx="6551996" cy="104946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FFDC4EA-088E-491B-A2A0-754BCEE0F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5659" y="4304458"/>
              <a:ext cx="6516962" cy="10494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788D657-FA3B-4993-B7DF-DDF2CB338364}"/>
                </a:ext>
              </a:extLst>
            </p:cNvPr>
            <p:cNvSpPr/>
            <p:nvPr/>
          </p:nvSpPr>
          <p:spPr bwMode="auto">
            <a:xfrm>
              <a:off x="6666036" y="4304458"/>
              <a:ext cx="581619" cy="172052"/>
            </a:xfrm>
            <a:prstGeom prst="round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7026D9-CBB4-447D-A77B-DDD044C32212}"/>
              </a:ext>
            </a:extLst>
          </p:cNvPr>
          <p:cNvGrpSpPr/>
          <p:nvPr/>
        </p:nvGrpSpPr>
        <p:grpSpPr>
          <a:xfrm>
            <a:off x="5108900" y="4664316"/>
            <a:ext cx="6196013" cy="953404"/>
            <a:chOff x="2210425" y="5072160"/>
            <a:chExt cx="6196013" cy="95340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1BE5B63-FA0D-40B0-9BA9-12CBF6043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10425" y="5076118"/>
              <a:ext cx="6196013" cy="94944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078B764-79CA-4CC3-81FB-099C4D815448}"/>
                </a:ext>
              </a:extLst>
            </p:cNvPr>
            <p:cNvSpPr/>
            <p:nvPr/>
          </p:nvSpPr>
          <p:spPr bwMode="auto">
            <a:xfrm>
              <a:off x="7824819" y="5072160"/>
              <a:ext cx="581619" cy="17205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22B3DA-977E-49E7-8C34-32DB9D1AF7CB}"/>
              </a:ext>
            </a:extLst>
          </p:cNvPr>
          <p:cNvGrpSpPr/>
          <p:nvPr/>
        </p:nvGrpSpPr>
        <p:grpSpPr>
          <a:xfrm>
            <a:off x="628612" y="5617720"/>
            <a:ext cx="6420047" cy="844159"/>
            <a:chOff x="434530" y="3991554"/>
            <a:chExt cx="6420047" cy="84415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6369CBD-4566-40A7-AF55-1B2AD4A8D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4530" y="3991554"/>
              <a:ext cx="6420047" cy="84415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D0F37A9-21B6-4ECC-9A0B-5585399CF29B}"/>
                </a:ext>
              </a:extLst>
            </p:cNvPr>
            <p:cNvSpPr/>
            <p:nvPr/>
          </p:nvSpPr>
          <p:spPr bwMode="auto">
            <a:xfrm>
              <a:off x="6272958" y="4023521"/>
              <a:ext cx="581619" cy="172052"/>
            </a:xfrm>
            <a:prstGeom prst="round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8388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31EE8-9B01-40F1-8749-5621F4584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E33DB-A185-4F36-80FA-39E00C7F45A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77F951-11D6-4822-A068-0883C5336204}"/>
              </a:ext>
            </a:extLst>
          </p:cNvPr>
          <p:cNvSpPr/>
          <p:nvPr/>
        </p:nvSpPr>
        <p:spPr bwMode="auto">
          <a:xfrm>
            <a:off x="0" y="1"/>
            <a:ext cx="12192000" cy="1374489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F69517-E8EC-47E3-B9C1-EABC00EB5A6E}"/>
              </a:ext>
            </a:extLst>
          </p:cNvPr>
          <p:cNvGrpSpPr/>
          <p:nvPr/>
        </p:nvGrpSpPr>
        <p:grpSpPr>
          <a:xfrm>
            <a:off x="1958530" y="353998"/>
            <a:ext cx="8210550" cy="885825"/>
            <a:chOff x="381381" y="584263"/>
            <a:chExt cx="8210550" cy="8858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04B1034-7765-43F0-ADB1-4F3DFD1FA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381" y="584263"/>
              <a:ext cx="8210550" cy="88582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F7BCD33-08CD-4B35-A431-6D19CB8E3250}"/>
                </a:ext>
              </a:extLst>
            </p:cNvPr>
            <p:cNvSpPr/>
            <p:nvPr/>
          </p:nvSpPr>
          <p:spPr bwMode="auto">
            <a:xfrm>
              <a:off x="7994523" y="584263"/>
              <a:ext cx="585216" cy="25603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695F6A1-280E-494E-B0DD-0E609CCF6F6E}"/>
              </a:ext>
            </a:extLst>
          </p:cNvPr>
          <p:cNvSpPr/>
          <p:nvPr/>
        </p:nvSpPr>
        <p:spPr bwMode="auto">
          <a:xfrm>
            <a:off x="1775534" y="1374490"/>
            <a:ext cx="8425741" cy="2491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EF0225-739F-47D1-AE76-3DBE17281DD0}"/>
              </a:ext>
            </a:extLst>
          </p:cNvPr>
          <p:cNvGrpSpPr/>
          <p:nvPr/>
        </p:nvGrpSpPr>
        <p:grpSpPr>
          <a:xfrm>
            <a:off x="561571" y="1487511"/>
            <a:ext cx="7411022" cy="913699"/>
            <a:chOff x="434530" y="1618497"/>
            <a:chExt cx="7411022" cy="91369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387E80E-FE52-4961-B819-1B44033CD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530" y="1629030"/>
              <a:ext cx="7411022" cy="9031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FE3DA2-269D-479F-90D1-926EF999FC1F}"/>
                </a:ext>
              </a:extLst>
            </p:cNvPr>
            <p:cNvSpPr/>
            <p:nvPr/>
          </p:nvSpPr>
          <p:spPr bwMode="auto">
            <a:xfrm>
              <a:off x="7263933" y="1618497"/>
              <a:ext cx="581619" cy="17205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D2F26BD-A367-4499-A518-F54536D1A2CE}"/>
              </a:ext>
            </a:extLst>
          </p:cNvPr>
          <p:cNvGrpSpPr/>
          <p:nvPr/>
        </p:nvGrpSpPr>
        <p:grpSpPr>
          <a:xfrm>
            <a:off x="4680600" y="2160564"/>
            <a:ext cx="6239231" cy="1011275"/>
            <a:chOff x="2405849" y="2433163"/>
            <a:chExt cx="6239231" cy="101127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F8ECC5C-7E52-4706-8BAA-3328A99DE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5849" y="2489454"/>
              <a:ext cx="6239231" cy="9549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9BE30D5-529B-41B6-BA2B-7C94180DCD07}"/>
                </a:ext>
              </a:extLst>
            </p:cNvPr>
            <p:cNvSpPr/>
            <p:nvPr/>
          </p:nvSpPr>
          <p:spPr bwMode="auto">
            <a:xfrm>
              <a:off x="8063461" y="2433163"/>
              <a:ext cx="581619" cy="17205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158BD0-5285-4ED7-A145-2EE900C7542D}"/>
              </a:ext>
            </a:extLst>
          </p:cNvPr>
          <p:cNvGrpSpPr/>
          <p:nvPr/>
        </p:nvGrpSpPr>
        <p:grpSpPr>
          <a:xfrm>
            <a:off x="561571" y="3135655"/>
            <a:ext cx="7646713" cy="769982"/>
            <a:chOff x="849556" y="2529408"/>
            <a:chExt cx="7646713" cy="76998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F7CA511-CE89-434A-A673-94E1965ED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9556" y="2529408"/>
              <a:ext cx="7646713" cy="76998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4A06E5-19C7-49ED-8ACB-9ED050C38058}"/>
                </a:ext>
              </a:extLst>
            </p:cNvPr>
            <p:cNvSpPr/>
            <p:nvPr/>
          </p:nvSpPr>
          <p:spPr bwMode="auto">
            <a:xfrm>
              <a:off x="7899595" y="2529408"/>
              <a:ext cx="581619" cy="17205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929B49-5EF2-4348-A424-4CDAB4FD952E}"/>
              </a:ext>
            </a:extLst>
          </p:cNvPr>
          <p:cNvGrpSpPr/>
          <p:nvPr/>
        </p:nvGrpSpPr>
        <p:grpSpPr>
          <a:xfrm>
            <a:off x="3546206" y="3807194"/>
            <a:ext cx="7466993" cy="1260436"/>
            <a:chOff x="434530" y="3551261"/>
            <a:chExt cx="7466993" cy="126043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5C7B848-A236-4CEE-AC96-AAF52C108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4530" y="3551261"/>
              <a:ext cx="7466993" cy="126043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E054B8-D490-48AC-B643-3EA0CED3947C}"/>
                </a:ext>
              </a:extLst>
            </p:cNvPr>
            <p:cNvSpPr/>
            <p:nvPr/>
          </p:nvSpPr>
          <p:spPr bwMode="auto">
            <a:xfrm>
              <a:off x="7317976" y="3585498"/>
              <a:ext cx="581619" cy="17205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42E1808-E501-4520-B501-160C625DB5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571" y="4987655"/>
            <a:ext cx="6406529" cy="844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47205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93381-169B-4DED-A6D1-0D2FB02D4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E33DB-A185-4F36-80FA-39E00C7F45A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184940-B3CB-44D1-9217-E5709508C6BA}"/>
              </a:ext>
            </a:extLst>
          </p:cNvPr>
          <p:cNvSpPr/>
          <p:nvPr/>
        </p:nvSpPr>
        <p:spPr bwMode="auto">
          <a:xfrm>
            <a:off x="0" y="1"/>
            <a:ext cx="12192000" cy="1374489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2DEABB0-418E-4215-9C20-CEF8F5BD6834}"/>
              </a:ext>
            </a:extLst>
          </p:cNvPr>
          <p:cNvGrpSpPr/>
          <p:nvPr/>
        </p:nvGrpSpPr>
        <p:grpSpPr>
          <a:xfrm>
            <a:off x="1958530" y="355549"/>
            <a:ext cx="8210550" cy="885825"/>
            <a:chOff x="381381" y="584263"/>
            <a:chExt cx="8210550" cy="88582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E602BF9-E27B-4B6B-8F54-51F32070E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381" y="584263"/>
              <a:ext cx="8210550" cy="88582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1EC642-3933-4C49-8BE7-C5DC79538AC0}"/>
                </a:ext>
              </a:extLst>
            </p:cNvPr>
            <p:cNvSpPr/>
            <p:nvPr/>
          </p:nvSpPr>
          <p:spPr bwMode="auto">
            <a:xfrm>
              <a:off x="7994523" y="584263"/>
              <a:ext cx="585216" cy="25603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5EA1FCE-72BB-4392-8AC4-630646AA9460}"/>
              </a:ext>
            </a:extLst>
          </p:cNvPr>
          <p:cNvSpPr/>
          <p:nvPr/>
        </p:nvSpPr>
        <p:spPr bwMode="auto">
          <a:xfrm>
            <a:off x="1775534" y="1374490"/>
            <a:ext cx="8425741" cy="2491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65FA23-2CFD-440C-8569-B28B1E299247}"/>
              </a:ext>
            </a:extLst>
          </p:cNvPr>
          <p:cNvGrpSpPr/>
          <p:nvPr/>
        </p:nvGrpSpPr>
        <p:grpSpPr>
          <a:xfrm>
            <a:off x="5828061" y="1612312"/>
            <a:ext cx="5551992" cy="758973"/>
            <a:chOff x="541444" y="1675273"/>
            <a:chExt cx="5551992" cy="75897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13BFBD4-B154-4771-BF49-4F99CC63C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444" y="1689079"/>
              <a:ext cx="5500340" cy="74516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1BF286E-089C-4397-8B02-E4ED79C49E00}"/>
                </a:ext>
              </a:extLst>
            </p:cNvPr>
            <p:cNvSpPr/>
            <p:nvPr/>
          </p:nvSpPr>
          <p:spPr bwMode="auto">
            <a:xfrm>
              <a:off x="5511817" y="1675273"/>
              <a:ext cx="581619" cy="17205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EBF437-887A-4002-A26F-879D9ADDAE4B}"/>
              </a:ext>
            </a:extLst>
          </p:cNvPr>
          <p:cNvGrpSpPr/>
          <p:nvPr/>
        </p:nvGrpSpPr>
        <p:grpSpPr>
          <a:xfrm>
            <a:off x="6068862" y="2354117"/>
            <a:ext cx="5285365" cy="832258"/>
            <a:chOff x="2189159" y="2666342"/>
            <a:chExt cx="5285365" cy="83225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66C5FDF-C14C-4A56-A3CB-053FEA649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9159" y="2673890"/>
              <a:ext cx="5285365" cy="82471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6C8C871-AEFF-4355-B4DB-8DB6BB30C88D}"/>
                </a:ext>
              </a:extLst>
            </p:cNvPr>
            <p:cNvSpPr/>
            <p:nvPr/>
          </p:nvSpPr>
          <p:spPr bwMode="auto">
            <a:xfrm>
              <a:off x="6892905" y="2666342"/>
              <a:ext cx="581619" cy="17205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B82D2AA-B821-4505-9174-C8D7DDC3DB46}"/>
              </a:ext>
            </a:extLst>
          </p:cNvPr>
          <p:cNvGrpSpPr/>
          <p:nvPr/>
        </p:nvGrpSpPr>
        <p:grpSpPr>
          <a:xfrm>
            <a:off x="6186488" y="3167556"/>
            <a:ext cx="5689430" cy="747904"/>
            <a:chOff x="5275188" y="3502689"/>
            <a:chExt cx="5689430" cy="74790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DC513ED-B3F8-4103-AFF6-A9A29E7E9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5188" y="3514161"/>
              <a:ext cx="5689430" cy="7364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0398154-CA01-4496-BE0F-891A98BA0711}"/>
                </a:ext>
              </a:extLst>
            </p:cNvPr>
            <p:cNvSpPr/>
            <p:nvPr/>
          </p:nvSpPr>
          <p:spPr bwMode="auto">
            <a:xfrm>
              <a:off x="10382999" y="3502689"/>
              <a:ext cx="581619" cy="17205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A23FFC6-FB2E-4310-9859-2398FFDEAD07}"/>
              </a:ext>
            </a:extLst>
          </p:cNvPr>
          <p:cNvGrpSpPr/>
          <p:nvPr/>
        </p:nvGrpSpPr>
        <p:grpSpPr>
          <a:xfrm>
            <a:off x="181984" y="1446689"/>
            <a:ext cx="5594425" cy="901555"/>
            <a:chOff x="181984" y="1446689"/>
            <a:chExt cx="5594425" cy="9015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09D66EB-8141-4543-8C21-C83013E68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1984" y="1456929"/>
              <a:ext cx="5594425" cy="8913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6C7D16-B976-4E7F-9B3F-147C6E09BE22}"/>
                </a:ext>
              </a:extLst>
            </p:cNvPr>
            <p:cNvSpPr/>
            <p:nvPr/>
          </p:nvSpPr>
          <p:spPr bwMode="auto">
            <a:xfrm>
              <a:off x="5194790" y="1446689"/>
              <a:ext cx="581619" cy="17205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4B02E0A-65A9-4037-A1EA-6AE124C8363F}"/>
              </a:ext>
            </a:extLst>
          </p:cNvPr>
          <p:cNvGrpSpPr/>
          <p:nvPr/>
        </p:nvGrpSpPr>
        <p:grpSpPr>
          <a:xfrm>
            <a:off x="272542" y="2360167"/>
            <a:ext cx="5594425" cy="752353"/>
            <a:chOff x="-567807" y="2666406"/>
            <a:chExt cx="5594425" cy="75235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83CD8AE-BB64-4F3D-A7C7-2CD8A8373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567807" y="2666406"/>
              <a:ext cx="5594425" cy="75235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F35E23E-B9F9-4584-A533-E1433A890F39}"/>
                </a:ext>
              </a:extLst>
            </p:cNvPr>
            <p:cNvSpPr/>
            <p:nvPr/>
          </p:nvSpPr>
          <p:spPr bwMode="auto">
            <a:xfrm>
              <a:off x="4434839" y="2680042"/>
              <a:ext cx="581619" cy="172052"/>
            </a:xfrm>
            <a:prstGeom prst="round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29DF288-0D17-4B17-9B24-F14F848030E5}"/>
              </a:ext>
            </a:extLst>
          </p:cNvPr>
          <p:cNvGrpSpPr/>
          <p:nvPr/>
        </p:nvGrpSpPr>
        <p:grpSpPr>
          <a:xfrm>
            <a:off x="316082" y="3100349"/>
            <a:ext cx="5599072" cy="743463"/>
            <a:chOff x="-838683" y="3617681"/>
            <a:chExt cx="5599072" cy="7434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ED9F7A2-D53E-4085-89F9-6918A1C09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838683" y="3618289"/>
              <a:ext cx="5594425" cy="74285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0780336-B8F6-4856-ACB2-650EF8297348}"/>
                </a:ext>
              </a:extLst>
            </p:cNvPr>
            <p:cNvSpPr/>
            <p:nvPr/>
          </p:nvSpPr>
          <p:spPr bwMode="auto">
            <a:xfrm>
              <a:off x="4178770" y="3617681"/>
              <a:ext cx="581619" cy="17205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BFE623A-6DDC-4565-B070-608EC0B2D049}"/>
              </a:ext>
            </a:extLst>
          </p:cNvPr>
          <p:cNvGrpSpPr/>
          <p:nvPr/>
        </p:nvGrpSpPr>
        <p:grpSpPr>
          <a:xfrm>
            <a:off x="393979" y="3854895"/>
            <a:ext cx="5594425" cy="729707"/>
            <a:chOff x="-137746" y="4544519"/>
            <a:chExt cx="5594425" cy="72970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C731832-D87C-481A-A72C-CE89DF29A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37746" y="4544519"/>
              <a:ext cx="5594425" cy="72970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9EB7AAD-A87C-4124-AC79-A8C7D519A850}"/>
                </a:ext>
              </a:extLst>
            </p:cNvPr>
            <p:cNvSpPr/>
            <p:nvPr/>
          </p:nvSpPr>
          <p:spPr bwMode="auto">
            <a:xfrm>
              <a:off x="4875060" y="4552529"/>
              <a:ext cx="581619" cy="17205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9178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4D0D3F-5592-4636-A00B-F59A4B72E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63" y="2458251"/>
            <a:ext cx="3475258" cy="1704513"/>
          </a:xfrm>
        </p:spPr>
        <p:txBody>
          <a:bodyPr/>
          <a:lstStyle/>
          <a:p>
            <a:endParaRPr lang="en-US" sz="1200" dirty="0">
              <a:solidFill>
                <a:srgbClr val="002060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00" dirty="0">
                <a:solidFill>
                  <a:srgbClr val="002060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https://www.forbes.com/sites/brittanychambers/2020/05/05/14-women-of-color-medical-students-and-graduates-who-matched-share-on-soon-joining-the-frontlines-amid-covid-19/#6a47b916902a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</a:p>
          <a:p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EDEFA8-7975-49E2-B4D5-66BEB0ED5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Shared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554EC-C013-471D-A5B2-4ECFBDA35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E33DB-A185-4F36-80FA-39E00C7F45A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C3BE831B-5588-4BE9-AD0D-7E2C89DC3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81" y="1249066"/>
            <a:ext cx="2601179" cy="1288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6CBFD1-5575-4997-AEF4-C061FC0280C2}"/>
              </a:ext>
            </a:extLst>
          </p:cNvPr>
          <p:cNvSpPr txBox="1"/>
          <p:nvPr/>
        </p:nvSpPr>
        <p:spPr>
          <a:xfrm>
            <a:off x="768622" y="5291105"/>
            <a:ext cx="3259525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889000" eaLnBrk="1" hangingPunct="1">
              <a:lnSpc>
                <a:spcPct val="88000"/>
              </a:lnSpc>
              <a:spcBef>
                <a:spcPct val="50000"/>
              </a:spcBef>
              <a:buClr>
                <a:schemeClr val="tx1"/>
              </a:buClr>
              <a:buSzPct val="90000"/>
              <a:defRPr>
                <a:solidFill>
                  <a:srgbClr val="002060"/>
                </a:solidFill>
                <a:latin typeface="+mn-lt"/>
              </a:defRPr>
            </a:lvl1pPr>
            <a:lvl2pPr marL="571500" indent="-457200" defTabSz="889000" eaLnBrk="1" hangingPunct="1">
              <a:lnSpc>
                <a:spcPct val="88000"/>
              </a:lnSpc>
              <a:spcBef>
                <a:spcPct val="35000"/>
              </a:spcBef>
              <a:buClr>
                <a:schemeClr val="bg1"/>
              </a:buClr>
              <a:buSzPct val="80000"/>
              <a:buFont typeface="Arial" charset="0"/>
              <a:buChar char="•"/>
              <a:defRPr sz="2800">
                <a:latin typeface="+mn-lt"/>
              </a:defRPr>
            </a:lvl2pPr>
            <a:lvl3pPr marL="969963" indent="-457200" defTabSz="889000" eaLnBrk="1" hangingPunct="1">
              <a:lnSpc>
                <a:spcPct val="88000"/>
              </a:lnSpc>
              <a:spcBef>
                <a:spcPct val="25000"/>
              </a:spcBef>
              <a:buClr>
                <a:schemeClr val="accent2"/>
              </a:buClr>
              <a:buSzPct val="80000"/>
              <a:buFont typeface="Wingdings" charset="2"/>
              <a:buChar char="§"/>
              <a:defRPr sz="2800">
                <a:solidFill>
                  <a:schemeClr val="accent2"/>
                </a:solidFill>
                <a:latin typeface="+mn-lt"/>
              </a:defRPr>
            </a:lvl3pPr>
            <a:lvl4pPr marL="1376363" indent="-457200" defTabSz="889000" eaLnBrk="1" hangingPunct="1">
              <a:lnSpc>
                <a:spcPct val="88000"/>
              </a:lnSpc>
              <a:spcBef>
                <a:spcPct val="15000"/>
              </a:spcBef>
              <a:buClr>
                <a:srgbClr val="339866"/>
              </a:buClr>
              <a:buSzPct val="80000"/>
              <a:buFont typeface="Arial" charset="0"/>
              <a:buChar char="•"/>
              <a:defRPr sz="2800">
                <a:solidFill>
                  <a:srgbClr val="339866"/>
                </a:solidFill>
                <a:latin typeface="+mn-lt"/>
              </a:defRPr>
            </a:lvl4pPr>
            <a:lvl5pPr marL="1773237" indent="-457200" defTabSz="889000" eaLnBrk="1" hangingPunct="1">
              <a:lnSpc>
                <a:spcPct val="88000"/>
              </a:lnSpc>
              <a:spcBef>
                <a:spcPct val="5000"/>
              </a:spcBef>
              <a:buClr>
                <a:schemeClr val="accent1">
                  <a:lumMod val="75000"/>
                </a:schemeClr>
              </a:buClr>
              <a:buSzPct val="80000"/>
              <a:buFont typeface="Courier New" charset="0"/>
              <a:buChar char="o"/>
              <a:defRPr sz="2800">
                <a:solidFill>
                  <a:srgbClr val="FF8000"/>
                </a:solidFill>
                <a:latin typeface="+mn-lt"/>
              </a:defRPr>
            </a:lvl5pPr>
            <a:lvl6pPr marL="2057400" indent="-284163" defTabSz="889000" fontAlgn="base">
              <a:lnSpc>
                <a:spcPct val="88000"/>
              </a:lnSpc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Char char="o"/>
              <a:defRPr sz="2800">
                <a:solidFill>
                  <a:schemeClr val="tx1"/>
                </a:solidFill>
                <a:latin typeface="+mn-lt"/>
              </a:defRPr>
            </a:lvl6pPr>
            <a:lvl7pPr marL="2514600" indent="-284163" defTabSz="889000" fontAlgn="base">
              <a:lnSpc>
                <a:spcPct val="88000"/>
              </a:lnSpc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Char char="o"/>
              <a:defRPr sz="2800">
                <a:solidFill>
                  <a:schemeClr val="tx1"/>
                </a:solidFill>
                <a:latin typeface="+mn-lt"/>
              </a:defRPr>
            </a:lvl7pPr>
            <a:lvl8pPr marL="2971800" indent="-284163" defTabSz="889000" fontAlgn="base">
              <a:lnSpc>
                <a:spcPct val="88000"/>
              </a:lnSpc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Char char="o"/>
              <a:defRPr sz="2800">
                <a:solidFill>
                  <a:schemeClr val="tx1"/>
                </a:solidFill>
                <a:latin typeface="+mn-lt"/>
              </a:defRPr>
            </a:lvl8pPr>
            <a:lvl9pPr marL="3429000" indent="-284163" defTabSz="889000" fontAlgn="base">
              <a:lnSpc>
                <a:spcPct val="88000"/>
              </a:lnSpc>
              <a:spcBef>
                <a:spcPct val="5000"/>
              </a:spcBef>
              <a:spcAft>
                <a:spcPct val="0"/>
              </a:spcAft>
              <a:buClr>
                <a:schemeClr val="tx1"/>
              </a:buClr>
              <a:buChar char="o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b="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https://coronavirus.maryland.gov/</a:t>
            </a:r>
            <a:r>
              <a:rPr lang="en-US" sz="1200" b="0" dirty="0"/>
              <a:t> </a:t>
            </a:r>
          </a:p>
        </p:txBody>
      </p:sp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14FF182C-064D-4E5C-A2EF-CF3204DE9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381" y="3666127"/>
            <a:ext cx="2011899" cy="1449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5F5DE42B-11FA-4965-89A0-68E60790CB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3328" y="1070900"/>
            <a:ext cx="2896877" cy="2000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hlinkClick r:id="rId8"/>
            <a:extLst>
              <a:ext uri="{FF2B5EF4-FFF2-40B4-BE49-F238E27FC236}">
                <a16:creationId xmlns:a16="http://schemas.microsoft.com/office/drawing/2014/main" id="{2DC6C7C8-DDCF-4DF0-854D-B8DACBB61B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1081" y="1162672"/>
            <a:ext cx="3296210" cy="1295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716E0F-7837-4B8A-A4FF-D0C9168190E8}"/>
              </a:ext>
            </a:extLst>
          </p:cNvPr>
          <p:cNvSpPr txBox="1"/>
          <p:nvPr/>
        </p:nvSpPr>
        <p:spPr>
          <a:xfrm>
            <a:off x="4506711" y="3071196"/>
            <a:ext cx="323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https://www.aamc.org/news-insights/medical-students-need-learn-about-health-disparities-combat-future-pandemics</a:t>
            </a:r>
            <a:r>
              <a:rPr lang="en-US" sz="1200" b="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827B89-59B4-410D-8169-4CE21FB0C615}"/>
              </a:ext>
            </a:extLst>
          </p:cNvPr>
          <p:cNvSpPr txBox="1"/>
          <p:nvPr/>
        </p:nvSpPr>
        <p:spPr>
          <a:xfrm>
            <a:off x="8337371" y="2537786"/>
            <a:ext cx="3169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https://www.facebook.com/notes/women-in-health-medicine-and-science-university-of-utah/covid-19-intimate-partner-violence-a-tale-of-two-pandemics/2654552394801788</a:t>
            </a:r>
            <a:r>
              <a:rPr lang="en-US" sz="1200" b="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AD8B6C-5FB9-43E7-AB9B-060FEDFD0405}"/>
              </a:ext>
            </a:extLst>
          </p:cNvPr>
          <p:cNvSpPr txBox="1"/>
          <p:nvPr/>
        </p:nvSpPr>
        <p:spPr>
          <a:xfrm>
            <a:off x="3777634" y="4933652"/>
            <a:ext cx="3702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00206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https://www.npr.org/sections/health-shots/2020/04/02/825730141/the-coronavirus-doesnt-discriminate-but-u-s-health-care-showing-familiar-biases</a:t>
            </a:r>
            <a:r>
              <a:rPr lang="en-US" sz="1200" b="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5" name="Picture 14">
            <a:hlinkClick r:id="rId10"/>
            <a:extLst>
              <a:ext uri="{FF2B5EF4-FFF2-40B4-BE49-F238E27FC236}">
                <a16:creationId xmlns:a16="http://schemas.microsoft.com/office/drawing/2014/main" id="{E74BB2D7-72C5-458A-9E72-2CBFB0B132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7634" y="3813925"/>
            <a:ext cx="3307497" cy="1031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>
            <a:hlinkClick r:id="rId12"/>
            <a:extLst>
              <a:ext uri="{FF2B5EF4-FFF2-40B4-BE49-F238E27FC236}">
                <a16:creationId xmlns:a16="http://schemas.microsoft.com/office/drawing/2014/main" id="{CD12A401-4C1E-4370-8B54-0B393C0327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43969" y="3899235"/>
            <a:ext cx="4064508" cy="5270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2DE1581-F6B6-4E9F-A927-1E4BC796A669}"/>
              </a:ext>
            </a:extLst>
          </p:cNvPr>
          <p:cNvSpPr txBox="1"/>
          <p:nvPr/>
        </p:nvSpPr>
        <p:spPr>
          <a:xfrm>
            <a:off x="7969426" y="4503369"/>
            <a:ext cx="377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002060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https://www.sfgate.com/news/editorspicks/article/90-of-people-who-tested-positive-for-COVID-19-in-15247476.php#photo-19344363</a:t>
            </a:r>
            <a:r>
              <a:rPr lang="en-US" sz="1200" b="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669394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FADDC6-9F1C-479C-9F92-7C1382E8C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Shared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FE9D8-6751-4865-8002-9EC262B0B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E33DB-A185-4F36-80FA-39E00C7F45A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26E4B1-078B-412A-8012-9CB6A9F747AB}"/>
              </a:ext>
            </a:extLst>
          </p:cNvPr>
          <p:cNvSpPr txBox="1"/>
          <p:nvPr/>
        </p:nvSpPr>
        <p:spPr>
          <a:xfrm>
            <a:off x="370906" y="2412258"/>
            <a:ext cx="3757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https://www.nbcnews.com/news/us-news/native-american-health-center-asked-covid-19-supplies-they-got-n1200246</a:t>
            </a:r>
            <a:r>
              <a:rPr lang="en-US" sz="1200" b="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1" name="Picture 10">
            <a:hlinkClick r:id="rId2"/>
            <a:extLst>
              <a:ext uri="{FF2B5EF4-FFF2-40B4-BE49-F238E27FC236}">
                <a16:creationId xmlns:a16="http://schemas.microsoft.com/office/drawing/2014/main" id="{7179988A-DAC4-4678-AD31-26F21C8FE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22" y="1216085"/>
            <a:ext cx="2202281" cy="1105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0E569C-7B2A-466B-9AD5-D663357BEFCD}"/>
              </a:ext>
            </a:extLst>
          </p:cNvPr>
          <p:cNvSpPr txBox="1"/>
          <p:nvPr/>
        </p:nvSpPr>
        <p:spPr>
          <a:xfrm>
            <a:off x="370906" y="4839675"/>
            <a:ext cx="365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https://www.abc4.com/news/community-over-crisis/utahs-local-chinese-community-donates-30000-worth-of-ppe-to-university-of-utah-hospital/</a:t>
            </a:r>
            <a:r>
              <a:rPr lang="en-US" sz="1200" b="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3" name="Picture 12">
            <a:hlinkClick r:id="rId4"/>
            <a:extLst>
              <a:ext uri="{FF2B5EF4-FFF2-40B4-BE49-F238E27FC236}">
                <a16:creationId xmlns:a16="http://schemas.microsoft.com/office/drawing/2014/main" id="{EDAB1961-D94A-446C-A5EA-ECAA216DE0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45" y="3611936"/>
            <a:ext cx="2599997" cy="1078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3B041E-15B5-4A09-AE39-07971B62CC90}"/>
              </a:ext>
            </a:extLst>
          </p:cNvPr>
          <p:cNvSpPr txBox="1"/>
          <p:nvPr/>
        </p:nvSpPr>
        <p:spPr>
          <a:xfrm>
            <a:off x="4260628" y="2494089"/>
            <a:ext cx="438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https://structuralcompetency.org/</a:t>
            </a:r>
            <a:r>
              <a:rPr lang="en-US" sz="1200" b="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5" name="Picture 14">
            <a:hlinkClick r:id="rId6"/>
            <a:extLst>
              <a:ext uri="{FF2B5EF4-FFF2-40B4-BE49-F238E27FC236}">
                <a16:creationId xmlns:a16="http://schemas.microsoft.com/office/drawing/2014/main" id="{042AA736-07AB-41E8-B460-62DB003C59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0628" y="1087428"/>
            <a:ext cx="2656210" cy="1160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1048355-6DAB-4A0D-A732-52411927F5C3}"/>
              </a:ext>
            </a:extLst>
          </p:cNvPr>
          <p:cNvSpPr txBox="1"/>
          <p:nvPr/>
        </p:nvSpPr>
        <p:spPr>
          <a:xfrm>
            <a:off x="4066892" y="4939516"/>
            <a:ext cx="3734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https://news.stanford.edu/2020/04/29/stanford-teams-ucsf-chan-zuckerberg-biohub-study-prevalence-covid-19-san-francisco-bay-area/</a:t>
            </a:r>
            <a:r>
              <a:rPr lang="en-US" sz="1200" b="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7" name="Picture 16">
            <a:hlinkClick r:id="rId8"/>
            <a:extLst>
              <a:ext uri="{FF2B5EF4-FFF2-40B4-BE49-F238E27FC236}">
                <a16:creationId xmlns:a16="http://schemas.microsoft.com/office/drawing/2014/main" id="{1B4259B9-1FFA-4901-B7A5-F0B3BD5627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9380" y="3478445"/>
            <a:ext cx="2599997" cy="1405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F67B46F-DEBE-452C-B0A4-A09EE94221C8}"/>
              </a:ext>
            </a:extLst>
          </p:cNvPr>
          <p:cNvSpPr txBox="1"/>
          <p:nvPr/>
        </p:nvSpPr>
        <p:spPr>
          <a:xfrm>
            <a:off x="7569200" y="2194546"/>
            <a:ext cx="4381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00206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https://www.researchgate.net/publication/306006034_Racial-Ethnic_Disparities_in_Opioid_Prescriptions_at_Emergency_Department_Visits_for_Conditions_Commonly_Associated_with_Prescription_Drug_Abuse</a:t>
            </a:r>
            <a:r>
              <a:rPr lang="en-US" sz="1200" b="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9" name="Picture 18">
            <a:hlinkClick r:id="rId10"/>
            <a:extLst>
              <a:ext uri="{FF2B5EF4-FFF2-40B4-BE49-F238E27FC236}">
                <a16:creationId xmlns:a16="http://schemas.microsoft.com/office/drawing/2014/main" id="{2CA47088-BD71-41A4-98A7-8AACA7C15A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87015" y="1069781"/>
            <a:ext cx="3012810" cy="1065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hlinkClick r:id="rId12"/>
            <a:extLst>
              <a:ext uri="{FF2B5EF4-FFF2-40B4-BE49-F238E27FC236}">
                <a16:creationId xmlns:a16="http://schemas.microsoft.com/office/drawing/2014/main" id="{11D6C910-1188-4100-BAB1-334D765216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81966" y="3478445"/>
            <a:ext cx="2460728" cy="1536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AA30F34-E0CD-4EBA-9933-A05D503EB8FC}"/>
              </a:ext>
            </a:extLst>
          </p:cNvPr>
          <p:cNvSpPr txBox="1"/>
          <p:nvPr/>
        </p:nvSpPr>
        <p:spPr>
          <a:xfrm>
            <a:off x="7787015" y="5072678"/>
            <a:ext cx="3633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002060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http://med.stanford.edu/facultydiversity/faculty-development/cme-course--unconscious-bias-in-medicine.html</a:t>
            </a:r>
            <a:r>
              <a:rPr lang="en-US" sz="1200" b="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215549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FE1D7-A2D2-4232-B55B-D26A85906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E33DB-A185-4F36-80FA-39E00C7F45A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746C0B38-315D-4A05-9FAE-2518FF380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078" y="159946"/>
            <a:ext cx="8386762" cy="620712"/>
          </a:xfrm>
        </p:spPr>
        <p:txBody>
          <a:bodyPr/>
          <a:lstStyle/>
          <a:p>
            <a:r>
              <a:rPr lang="en-US" dirty="0"/>
              <a:t>Resources Shared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F92212-90FE-4EAB-BFD9-166CD889F54B}"/>
              </a:ext>
            </a:extLst>
          </p:cNvPr>
          <p:cNvSpPr txBox="1"/>
          <p:nvPr/>
        </p:nvSpPr>
        <p:spPr>
          <a:xfrm>
            <a:off x="631745" y="3229867"/>
            <a:ext cx="2629661" cy="473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https://academic.oup.com/jid/article/189/Supplement_1/S146/821322</a:t>
            </a:r>
            <a:r>
              <a:rPr lang="en-US" sz="1200" b="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3" name="Picture 12">
            <a:hlinkClick r:id="rId2"/>
            <a:extLst>
              <a:ext uri="{FF2B5EF4-FFF2-40B4-BE49-F238E27FC236}">
                <a16:creationId xmlns:a16="http://schemas.microsoft.com/office/drawing/2014/main" id="{89984F33-0E8E-49EC-925F-2D2ADAC7A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09" y="1075162"/>
            <a:ext cx="2849250" cy="2079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82144E-AA88-4333-BCC8-0AC293896A6C}"/>
              </a:ext>
            </a:extLst>
          </p:cNvPr>
          <p:cNvSpPr txBox="1"/>
          <p:nvPr/>
        </p:nvSpPr>
        <p:spPr>
          <a:xfrm>
            <a:off x="3938547" y="3237750"/>
            <a:ext cx="380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https://www.aamc.org/what-we-do/mission-areas/medical-research/health-equity/aamc-charge</a:t>
            </a:r>
            <a:r>
              <a:rPr lang="en-US" sz="1200" b="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4DEEC5A2-A2CA-4D67-B052-632280F8A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2175" y="1075162"/>
            <a:ext cx="3081094" cy="2109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BEF207-B9FC-47C6-B1C2-21B95F9DABBA}"/>
              </a:ext>
            </a:extLst>
          </p:cNvPr>
          <p:cNvSpPr txBox="1"/>
          <p:nvPr/>
        </p:nvSpPr>
        <p:spPr>
          <a:xfrm>
            <a:off x="7742704" y="3101856"/>
            <a:ext cx="3808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https://www.aamc.org/coronavirus-covid-19-resource-hub?utm_source=twitter&amp;utm_medium=pm_alberti&amp;utm_content=d02f907b-4bb1-4e14-8ca1-dd3e428421a1</a:t>
            </a:r>
            <a:r>
              <a:rPr lang="en-US" sz="1200" b="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BD5BC377-ADAC-4FDD-A459-270BF0D1EA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1485" y="1215778"/>
            <a:ext cx="3081094" cy="1827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4D4423-809C-4CDD-AD1C-43BB9EA2F9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6078" y="4272077"/>
            <a:ext cx="3266785" cy="1203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D7803E-9E48-4484-B8C8-46139FBF4B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5986" y="3991104"/>
            <a:ext cx="3530998" cy="1765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3371230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8622" y="150628"/>
            <a:ext cx="11182349" cy="620712"/>
          </a:xfrm>
        </p:spPr>
        <p:txBody>
          <a:bodyPr/>
          <a:lstStyle/>
          <a:p>
            <a:r>
              <a:rPr lang="en-US" dirty="0"/>
              <a:t>Impact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E33DB-A185-4F36-80FA-39E00C7F45A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0D4347-E4EA-4B07-AA98-AD51A9E6F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774" y="1162346"/>
            <a:ext cx="3621292" cy="407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34AFEB-7CB1-4A85-A6EB-FE8601E31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22" y="1063027"/>
            <a:ext cx="6557539" cy="44527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EB0893-237E-4A6C-8E3B-368AD78EAEEA}"/>
              </a:ext>
            </a:extLst>
          </p:cNvPr>
          <p:cNvSpPr txBox="1"/>
          <p:nvPr/>
        </p:nvSpPr>
        <p:spPr>
          <a:xfrm>
            <a:off x="1435223" y="5656141"/>
            <a:ext cx="9321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Resources shared during chat listed on slides 15–17 </a:t>
            </a:r>
          </a:p>
        </p:txBody>
      </p:sp>
    </p:spTree>
    <p:extLst>
      <p:ext uri="{BB962C8B-B14F-4D97-AF65-F5344CB8AC3E}">
        <p14:creationId xmlns:p14="http://schemas.microsoft.com/office/powerpoint/2010/main" val="44728765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49AB603-D90E-4182-A07B-4529806B106C}"/>
              </a:ext>
            </a:extLst>
          </p:cNvPr>
          <p:cNvSpPr/>
          <p:nvPr/>
        </p:nvSpPr>
        <p:spPr bwMode="auto">
          <a:xfrm>
            <a:off x="0" y="0"/>
            <a:ext cx="12192000" cy="1515572"/>
          </a:xfrm>
          <a:prstGeom prst="rect">
            <a:avLst/>
          </a:prstGeom>
          <a:solidFill>
            <a:srgbClr val="7030A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F9BBA-0221-4C65-8059-93CB0F498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E33DB-A185-4F36-80FA-39E00C7F45A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1141F0-90C6-4BBB-8A7B-B6091E0AD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713" y="109610"/>
            <a:ext cx="6886575" cy="1314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7EDD956-EC9D-478F-8E3C-F1A46AEB8F42}"/>
              </a:ext>
            </a:extLst>
          </p:cNvPr>
          <p:cNvSpPr/>
          <p:nvPr/>
        </p:nvSpPr>
        <p:spPr bwMode="auto">
          <a:xfrm>
            <a:off x="1775534" y="1529395"/>
            <a:ext cx="8425741" cy="2491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43B1BE-84DC-417C-BCA1-CC480F282F89}"/>
              </a:ext>
            </a:extLst>
          </p:cNvPr>
          <p:cNvGrpSpPr/>
          <p:nvPr/>
        </p:nvGrpSpPr>
        <p:grpSpPr>
          <a:xfrm>
            <a:off x="370906" y="1529985"/>
            <a:ext cx="6729412" cy="1068042"/>
            <a:chOff x="2133600" y="2747963"/>
            <a:chExt cx="6729412" cy="10680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1296DC-64E7-46A8-A010-CDCEEB441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600" y="2747963"/>
              <a:ext cx="6729412" cy="106804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4D86B56-1D9C-47F9-9CE8-2DE46F4B6FAE}"/>
                </a:ext>
              </a:extLst>
            </p:cNvPr>
            <p:cNvSpPr/>
            <p:nvPr/>
          </p:nvSpPr>
          <p:spPr bwMode="auto">
            <a:xfrm>
              <a:off x="8211845" y="2747963"/>
              <a:ext cx="651167" cy="12840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D0DD74-657B-4AA9-AA44-54440E3446F9}"/>
              </a:ext>
            </a:extLst>
          </p:cNvPr>
          <p:cNvGrpSpPr/>
          <p:nvPr/>
        </p:nvGrpSpPr>
        <p:grpSpPr>
          <a:xfrm>
            <a:off x="4951170" y="2369212"/>
            <a:ext cx="6351079" cy="866440"/>
            <a:chOff x="2023872" y="3935067"/>
            <a:chExt cx="6449568" cy="90385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787A8EF-FFB0-441A-9683-2B14A467C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3872" y="3935067"/>
              <a:ext cx="6449568" cy="90385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F284AB-4774-4978-A80C-C571D5DD04C1}"/>
                </a:ext>
              </a:extLst>
            </p:cNvPr>
            <p:cNvSpPr/>
            <p:nvPr/>
          </p:nvSpPr>
          <p:spPr bwMode="auto">
            <a:xfrm>
              <a:off x="8228444" y="3935067"/>
              <a:ext cx="244996" cy="197254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4D00CA-C4D2-4110-B22B-BD2A1125A014}"/>
              </a:ext>
            </a:extLst>
          </p:cNvPr>
          <p:cNvGrpSpPr/>
          <p:nvPr/>
        </p:nvGrpSpPr>
        <p:grpSpPr>
          <a:xfrm>
            <a:off x="370906" y="3201524"/>
            <a:ext cx="6726353" cy="734487"/>
            <a:chOff x="175683" y="1696403"/>
            <a:chExt cx="6726353" cy="73448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427DC58-8BBB-469C-8DE5-C143DA286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683" y="1696403"/>
              <a:ext cx="6726353" cy="73448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7105A0A-4D28-41F6-AF55-2C0FC251B781}"/>
                </a:ext>
              </a:extLst>
            </p:cNvPr>
            <p:cNvSpPr/>
            <p:nvPr/>
          </p:nvSpPr>
          <p:spPr bwMode="auto">
            <a:xfrm>
              <a:off x="6367362" y="1697784"/>
              <a:ext cx="534674" cy="256685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3C4B14-7479-4366-82DB-2B9263BC3A88}"/>
              </a:ext>
            </a:extLst>
          </p:cNvPr>
          <p:cNvGrpSpPr/>
          <p:nvPr/>
        </p:nvGrpSpPr>
        <p:grpSpPr>
          <a:xfrm>
            <a:off x="4333281" y="3915040"/>
            <a:ext cx="6968968" cy="734487"/>
            <a:chOff x="586495" y="4821016"/>
            <a:chExt cx="6968968" cy="73448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2E74C93-B503-4533-839E-FBA183255B0B}"/>
                </a:ext>
              </a:extLst>
            </p:cNvPr>
            <p:cNvGrpSpPr/>
            <p:nvPr/>
          </p:nvGrpSpPr>
          <p:grpSpPr>
            <a:xfrm>
              <a:off x="586495" y="4821016"/>
              <a:ext cx="6912340" cy="734487"/>
              <a:chOff x="2001435" y="2451734"/>
              <a:chExt cx="6912340" cy="734487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7FF4D13-DEAE-48DE-A64D-EC4C3DB022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1435" y="2451734"/>
                <a:ext cx="6912340" cy="734487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5FAE8F4-0FAA-4F2D-9C07-0759FD8E63C1}"/>
                  </a:ext>
                </a:extLst>
              </p:cNvPr>
              <p:cNvSpPr/>
              <p:nvPr/>
            </p:nvSpPr>
            <p:spPr bwMode="auto">
              <a:xfrm>
                <a:off x="8078680" y="2451735"/>
                <a:ext cx="408372" cy="158300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82E07B0-76C6-4E86-BE88-20E18BCAB7FA}"/>
                </a:ext>
              </a:extLst>
            </p:cNvPr>
            <p:cNvSpPr/>
            <p:nvPr/>
          </p:nvSpPr>
          <p:spPr bwMode="auto">
            <a:xfrm>
              <a:off x="7194011" y="4821016"/>
              <a:ext cx="361452" cy="1583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E7C8F7B-B7AE-4C0B-8723-8DB36B410ECD}"/>
              </a:ext>
            </a:extLst>
          </p:cNvPr>
          <p:cNvGrpSpPr/>
          <p:nvPr/>
        </p:nvGrpSpPr>
        <p:grpSpPr>
          <a:xfrm>
            <a:off x="370906" y="4624561"/>
            <a:ext cx="6812756" cy="1123672"/>
            <a:chOff x="770668" y="3450079"/>
            <a:chExt cx="6812756" cy="112367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AE0D9F3-4561-4310-B516-C471E768B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0668" y="3450079"/>
              <a:ext cx="6812756" cy="112367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EF2FD13-059B-4662-9A98-F8FC0AE4EA3C}"/>
                </a:ext>
              </a:extLst>
            </p:cNvPr>
            <p:cNvSpPr/>
            <p:nvPr/>
          </p:nvSpPr>
          <p:spPr bwMode="auto">
            <a:xfrm>
              <a:off x="7156704" y="3450079"/>
              <a:ext cx="426720" cy="219254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80663D9-DDE3-4804-973C-68A2E38669F3}"/>
              </a:ext>
            </a:extLst>
          </p:cNvPr>
          <p:cNvGrpSpPr/>
          <p:nvPr/>
        </p:nvGrpSpPr>
        <p:grpSpPr>
          <a:xfrm>
            <a:off x="4258438" y="5520589"/>
            <a:ext cx="6682359" cy="1143839"/>
            <a:chOff x="1397744" y="4923031"/>
            <a:chExt cx="6682359" cy="114383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5F7E343-C12E-48FD-96C9-7F4147E3B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97744" y="4980798"/>
              <a:ext cx="6682359" cy="108607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B62C6FF-0F34-40C1-8E01-7164267D8A32}"/>
                </a:ext>
              </a:extLst>
            </p:cNvPr>
            <p:cNvSpPr/>
            <p:nvPr/>
          </p:nvSpPr>
          <p:spPr bwMode="auto">
            <a:xfrm>
              <a:off x="7510509" y="4923031"/>
              <a:ext cx="569594" cy="199385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9914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E894E-D0E7-4241-95C2-FE057B9B3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E33DB-A185-4F36-80FA-39E00C7F45A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ECA77A-2806-417E-B0D8-871B2623BCC8}"/>
              </a:ext>
            </a:extLst>
          </p:cNvPr>
          <p:cNvSpPr/>
          <p:nvPr/>
        </p:nvSpPr>
        <p:spPr bwMode="auto">
          <a:xfrm>
            <a:off x="0" y="-1"/>
            <a:ext cx="12192000" cy="1587715"/>
          </a:xfrm>
          <a:prstGeom prst="rect">
            <a:avLst/>
          </a:prstGeom>
          <a:solidFill>
            <a:srgbClr val="7030A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27F23CB-87C8-43AE-98EF-A4B14CDA0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713" y="162202"/>
            <a:ext cx="6886575" cy="1314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BE362B7-B8F0-401A-90E9-083BA630B3C8}"/>
              </a:ext>
            </a:extLst>
          </p:cNvPr>
          <p:cNvSpPr/>
          <p:nvPr/>
        </p:nvSpPr>
        <p:spPr bwMode="auto">
          <a:xfrm>
            <a:off x="1800393" y="1597835"/>
            <a:ext cx="8425741" cy="2491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AC94B6E-968C-487E-9C32-A7E03CB483AE}"/>
              </a:ext>
            </a:extLst>
          </p:cNvPr>
          <p:cNvGrpSpPr/>
          <p:nvPr/>
        </p:nvGrpSpPr>
        <p:grpSpPr>
          <a:xfrm>
            <a:off x="186573" y="1789932"/>
            <a:ext cx="5826690" cy="943441"/>
            <a:chOff x="-220181" y="1747489"/>
            <a:chExt cx="5826690" cy="9434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861338-53F3-4592-B96E-D0BD361DB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20181" y="1767359"/>
              <a:ext cx="5816532" cy="923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7C28510-E527-4968-AF92-7F9DCAB77C16}"/>
                </a:ext>
              </a:extLst>
            </p:cNvPr>
            <p:cNvSpPr/>
            <p:nvPr/>
          </p:nvSpPr>
          <p:spPr bwMode="auto">
            <a:xfrm>
              <a:off x="5070061" y="1747489"/>
              <a:ext cx="536448" cy="18877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42977BD-4309-4609-9EF8-1A928349FBAD}"/>
              </a:ext>
            </a:extLst>
          </p:cNvPr>
          <p:cNvGrpSpPr/>
          <p:nvPr/>
        </p:nvGrpSpPr>
        <p:grpSpPr>
          <a:xfrm>
            <a:off x="142542" y="2734292"/>
            <a:ext cx="6159360" cy="796767"/>
            <a:chOff x="-957061" y="2846384"/>
            <a:chExt cx="6159360" cy="79676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B3ADF43-FCFE-4D8B-9450-58D66C37B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957061" y="2846384"/>
              <a:ext cx="6159360" cy="79676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7994072-3827-4321-9082-2BD912A996AC}"/>
                </a:ext>
              </a:extLst>
            </p:cNvPr>
            <p:cNvSpPr/>
            <p:nvPr/>
          </p:nvSpPr>
          <p:spPr bwMode="auto">
            <a:xfrm>
              <a:off x="4587942" y="2876271"/>
              <a:ext cx="614357" cy="18877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44D652-DF55-4DB5-AD32-1BEA635B3BFD}"/>
              </a:ext>
            </a:extLst>
          </p:cNvPr>
          <p:cNvGrpSpPr/>
          <p:nvPr/>
        </p:nvGrpSpPr>
        <p:grpSpPr>
          <a:xfrm>
            <a:off x="92703" y="3498407"/>
            <a:ext cx="6100316" cy="821481"/>
            <a:chOff x="-669527" y="3632555"/>
            <a:chExt cx="6100316" cy="82148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BCF41CB-31E5-4267-B7E5-2A70C5CB5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669527" y="3632555"/>
              <a:ext cx="6093775" cy="82148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6E8BF1D-122B-4026-A199-2156AB15C698}"/>
                </a:ext>
              </a:extLst>
            </p:cNvPr>
            <p:cNvSpPr/>
            <p:nvPr/>
          </p:nvSpPr>
          <p:spPr bwMode="auto">
            <a:xfrm>
              <a:off x="4659586" y="3692564"/>
              <a:ext cx="771203" cy="187387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C26FC6-8E8E-4333-8FA3-8509CD1BCEDD}"/>
              </a:ext>
            </a:extLst>
          </p:cNvPr>
          <p:cNvGrpSpPr/>
          <p:nvPr/>
        </p:nvGrpSpPr>
        <p:grpSpPr>
          <a:xfrm>
            <a:off x="74107" y="4295174"/>
            <a:ext cx="6235955" cy="637213"/>
            <a:chOff x="-1198821" y="4591882"/>
            <a:chExt cx="6235955" cy="63721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31E545B-607C-4C8E-A566-3DE4DF059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198821" y="4591882"/>
              <a:ext cx="6225083" cy="6372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777675-8FE5-4A7A-B633-76EF082D6930}"/>
                </a:ext>
              </a:extLst>
            </p:cNvPr>
            <p:cNvSpPr/>
            <p:nvPr/>
          </p:nvSpPr>
          <p:spPr bwMode="auto">
            <a:xfrm>
              <a:off x="4422777" y="4602176"/>
              <a:ext cx="614357" cy="188772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8119C3-E727-4570-8517-9C02EF2C6010}"/>
              </a:ext>
            </a:extLst>
          </p:cNvPr>
          <p:cNvGrpSpPr/>
          <p:nvPr/>
        </p:nvGrpSpPr>
        <p:grpSpPr>
          <a:xfrm>
            <a:off x="74107" y="4906919"/>
            <a:ext cx="6225083" cy="827159"/>
            <a:chOff x="74107" y="4908562"/>
            <a:chExt cx="6225083" cy="82715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318ED6F-4871-4973-82CD-AA0E54AF9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107" y="4908562"/>
              <a:ext cx="6225083" cy="82715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599D097-1081-4FC3-8C12-132459A18EA7}"/>
                </a:ext>
              </a:extLst>
            </p:cNvPr>
            <p:cNvSpPr/>
            <p:nvPr/>
          </p:nvSpPr>
          <p:spPr bwMode="auto">
            <a:xfrm>
              <a:off x="5905000" y="4919095"/>
              <a:ext cx="381997" cy="162913"/>
            </a:xfrm>
            <a:prstGeom prst="round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8236C8-1C5E-476F-9A3F-A0FFA8D895A7}"/>
              </a:ext>
            </a:extLst>
          </p:cNvPr>
          <p:cNvGrpSpPr/>
          <p:nvPr/>
        </p:nvGrpSpPr>
        <p:grpSpPr>
          <a:xfrm>
            <a:off x="6095999" y="1764928"/>
            <a:ext cx="5953460" cy="997642"/>
            <a:chOff x="1203244" y="2674210"/>
            <a:chExt cx="5953460" cy="99764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32D9DF3-EF52-47A2-8187-620B37D7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03244" y="2685439"/>
              <a:ext cx="5953459" cy="9864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075E4F1-A599-46E9-96F7-4533FE95C619}"/>
                </a:ext>
              </a:extLst>
            </p:cNvPr>
            <p:cNvSpPr/>
            <p:nvPr/>
          </p:nvSpPr>
          <p:spPr bwMode="auto">
            <a:xfrm>
              <a:off x="6620256" y="2674210"/>
              <a:ext cx="536448" cy="18877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230D7E4-BA7C-443E-8E3F-D77257D216E3}"/>
              </a:ext>
            </a:extLst>
          </p:cNvPr>
          <p:cNvGrpSpPr/>
          <p:nvPr/>
        </p:nvGrpSpPr>
        <p:grpSpPr>
          <a:xfrm>
            <a:off x="6342759" y="2756709"/>
            <a:ext cx="5766257" cy="630480"/>
            <a:chOff x="2086832" y="2538074"/>
            <a:chExt cx="5766257" cy="63048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A535C56-E7B8-4917-BCBE-6A9D86205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86832" y="2538075"/>
              <a:ext cx="5766257" cy="63047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4346A7D6-C421-403F-A57F-44828C352DEB}"/>
                </a:ext>
              </a:extLst>
            </p:cNvPr>
            <p:cNvSpPr/>
            <p:nvPr/>
          </p:nvSpPr>
          <p:spPr bwMode="auto">
            <a:xfrm>
              <a:off x="7305309" y="2538074"/>
              <a:ext cx="544857" cy="202067"/>
            </a:xfrm>
            <a:prstGeom prst="round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8DAFD22-30AF-4685-B006-8B21DA51BC98}"/>
              </a:ext>
            </a:extLst>
          </p:cNvPr>
          <p:cNvGrpSpPr/>
          <p:nvPr/>
        </p:nvGrpSpPr>
        <p:grpSpPr>
          <a:xfrm>
            <a:off x="6333039" y="3384607"/>
            <a:ext cx="5766258" cy="608195"/>
            <a:chOff x="2072218" y="3778159"/>
            <a:chExt cx="5766258" cy="608195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5FFFBE6-1DF5-48D3-A655-5D91DA6C8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72218" y="3780073"/>
              <a:ext cx="5766258" cy="60628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895D584-7C3B-4557-BA02-FA16E03870AE}"/>
                </a:ext>
              </a:extLst>
            </p:cNvPr>
            <p:cNvSpPr/>
            <p:nvPr/>
          </p:nvSpPr>
          <p:spPr bwMode="auto">
            <a:xfrm>
              <a:off x="7218608" y="3778159"/>
              <a:ext cx="619868" cy="17209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5FFF7BD-7E2A-4BAB-B639-CEE44471423F}"/>
              </a:ext>
            </a:extLst>
          </p:cNvPr>
          <p:cNvGrpSpPr/>
          <p:nvPr/>
        </p:nvGrpSpPr>
        <p:grpSpPr>
          <a:xfrm>
            <a:off x="6167639" y="3992802"/>
            <a:ext cx="6097058" cy="627463"/>
            <a:chOff x="1551390" y="3361100"/>
            <a:chExt cx="6097058" cy="627463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0372A93-F968-4E9C-9A13-A20A38F78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51390" y="3361100"/>
              <a:ext cx="6095353" cy="6274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AEAD25D-C7FC-4F28-959E-C3E26343C1C9}"/>
                </a:ext>
              </a:extLst>
            </p:cNvPr>
            <p:cNvSpPr/>
            <p:nvPr/>
          </p:nvSpPr>
          <p:spPr bwMode="auto">
            <a:xfrm>
              <a:off x="7075424" y="3384665"/>
              <a:ext cx="573024" cy="148477"/>
            </a:xfrm>
            <a:prstGeom prst="round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DC4C2B-A3BB-44AF-BB2A-2FA397EB2CD8}"/>
              </a:ext>
            </a:extLst>
          </p:cNvPr>
          <p:cNvGrpSpPr/>
          <p:nvPr/>
        </p:nvGrpSpPr>
        <p:grpSpPr>
          <a:xfrm>
            <a:off x="6095998" y="4590416"/>
            <a:ext cx="6095354" cy="809968"/>
            <a:chOff x="2434963" y="2638551"/>
            <a:chExt cx="6095354" cy="809968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CB6473F-E939-4BAD-B7E8-DFD2C03F3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34963" y="2638551"/>
              <a:ext cx="6095354" cy="80996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B773488B-9EDA-457E-9B5D-2205A16D34B5}"/>
                </a:ext>
              </a:extLst>
            </p:cNvPr>
            <p:cNvSpPr/>
            <p:nvPr/>
          </p:nvSpPr>
          <p:spPr bwMode="auto">
            <a:xfrm>
              <a:off x="7794170" y="2681805"/>
              <a:ext cx="731520" cy="177801"/>
            </a:xfrm>
            <a:prstGeom prst="round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49288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C35EF-10AA-4C3C-B3DB-5051C1CAB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E33DB-A185-4F36-80FA-39E00C7F45A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75C58C-01CB-43D1-B7B1-645852F6D159}"/>
              </a:ext>
            </a:extLst>
          </p:cNvPr>
          <p:cNvSpPr/>
          <p:nvPr/>
        </p:nvSpPr>
        <p:spPr bwMode="auto">
          <a:xfrm>
            <a:off x="0" y="-1"/>
            <a:ext cx="12192000" cy="1616514"/>
          </a:xfrm>
          <a:prstGeom prst="rect">
            <a:avLst/>
          </a:prstGeom>
          <a:solidFill>
            <a:srgbClr val="7030A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688304-017B-4D21-A0DE-2E711C697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713" y="173645"/>
            <a:ext cx="6886575" cy="1314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B41A179-F0EC-49FE-B128-14D01F9A9D45}"/>
              </a:ext>
            </a:extLst>
          </p:cNvPr>
          <p:cNvSpPr/>
          <p:nvPr/>
        </p:nvSpPr>
        <p:spPr bwMode="auto">
          <a:xfrm>
            <a:off x="1785694" y="1619092"/>
            <a:ext cx="8425741" cy="2491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5275FEE-E209-4839-BCAD-FFF62208677D}"/>
              </a:ext>
            </a:extLst>
          </p:cNvPr>
          <p:cNvGrpSpPr/>
          <p:nvPr/>
        </p:nvGrpSpPr>
        <p:grpSpPr>
          <a:xfrm>
            <a:off x="631745" y="1675835"/>
            <a:ext cx="6542123" cy="1099224"/>
            <a:chOff x="524791" y="1754429"/>
            <a:chExt cx="6542123" cy="109922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0F88C1C-3C0C-41B2-979F-EF49441D0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791" y="1772185"/>
              <a:ext cx="6542123" cy="108146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3527F86-035E-4B32-92DA-9ACFA6BE67A9}"/>
                </a:ext>
              </a:extLst>
            </p:cNvPr>
            <p:cNvSpPr/>
            <p:nvPr/>
          </p:nvSpPr>
          <p:spPr bwMode="auto">
            <a:xfrm>
              <a:off x="6656069" y="1754429"/>
              <a:ext cx="410845" cy="158452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6D89A3E-14A8-414C-93D5-1B3CA2F66140}"/>
              </a:ext>
            </a:extLst>
          </p:cNvPr>
          <p:cNvGrpSpPr/>
          <p:nvPr/>
        </p:nvGrpSpPr>
        <p:grpSpPr>
          <a:xfrm>
            <a:off x="5117637" y="2569089"/>
            <a:ext cx="6350777" cy="882338"/>
            <a:chOff x="410338" y="1711119"/>
            <a:chExt cx="6350777" cy="8823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FFAB09-1354-4773-8148-E7F856CF3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338" y="1711119"/>
              <a:ext cx="6319647" cy="8823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00CAEF0-7C78-4E94-9148-DB846B23043E}"/>
                </a:ext>
              </a:extLst>
            </p:cNvPr>
            <p:cNvSpPr/>
            <p:nvPr/>
          </p:nvSpPr>
          <p:spPr bwMode="auto">
            <a:xfrm>
              <a:off x="6480699" y="1711119"/>
              <a:ext cx="280416" cy="129761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B8129D-6C1E-4055-8ED0-47E642E7D020}"/>
              </a:ext>
            </a:extLst>
          </p:cNvPr>
          <p:cNvGrpSpPr/>
          <p:nvPr/>
        </p:nvGrpSpPr>
        <p:grpSpPr>
          <a:xfrm>
            <a:off x="4801712" y="3425534"/>
            <a:ext cx="6951495" cy="935468"/>
            <a:chOff x="1670969" y="4649836"/>
            <a:chExt cx="6951495" cy="93546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4D618E-CFF0-43C6-A677-D2ADB04E3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0969" y="4649836"/>
              <a:ext cx="6951495" cy="93546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B97BA02-D577-4F0C-9204-1FEC59330D70}"/>
                </a:ext>
              </a:extLst>
            </p:cNvPr>
            <p:cNvSpPr/>
            <p:nvPr/>
          </p:nvSpPr>
          <p:spPr bwMode="auto">
            <a:xfrm>
              <a:off x="8193024" y="4649836"/>
              <a:ext cx="429440" cy="15381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039128B-6D48-48CA-844A-5CEBFDBA7CC5}"/>
              </a:ext>
            </a:extLst>
          </p:cNvPr>
          <p:cNvGrpSpPr/>
          <p:nvPr/>
        </p:nvGrpSpPr>
        <p:grpSpPr>
          <a:xfrm>
            <a:off x="5243415" y="4284097"/>
            <a:ext cx="6295072" cy="1045523"/>
            <a:chOff x="2145792" y="2749153"/>
            <a:chExt cx="6295072" cy="104552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E7F797E-6937-4D8B-BEFA-44CA385D6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5792" y="2749153"/>
              <a:ext cx="6295072" cy="104552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F8A4E6B-8EFA-494E-888D-9A8B641A1754}"/>
                </a:ext>
              </a:extLst>
            </p:cNvPr>
            <p:cNvSpPr/>
            <p:nvPr/>
          </p:nvSpPr>
          <p:spPr bwMode="auto">
            <a:xfrm>
              <a:off x="8083296" y="2749153"/>
              <a:ext cx="357568" cy="189119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A0DF96E-AEED-478A-92E2-B5517FA7FB45}"/>
              </a:ext>
            </a:extLst>
          </p:cNvPr>
          <p:cNvGrpSpPr/>
          <p:nvPr/>
        </p:nvGrpSpPr>
        <p:grpSpPr>
          <a:xfrm>
            <a:off x="631745" y="5146613"/>
            <a:ext cx="6982545" cy="728001"/>
            <a:chOff x="684276" y="4823479"/>
            <a:chExt cx="6982545" cy="7280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689CE45-6558-4505-A345-9DF415E1E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4276" y="4823479"/>
              <a:ext cx="6982545" cy="72800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8C26D8C-4E2B-41A9-A1B2-AB141947E1F9}"/>
                </a:ext>
              </a:extLst>
            </p:cNvPr>
            <p:cNvSpPr/>
            <p:nvPr/>
          </p:nvSpPr>
          <p:spPr bwMode="auto">
            <a:xfrm>
              <a:off x="6986016" y="4823479"/>
              <a:ext cx="680805" cy="257603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0590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62514-FAAF-4145-9CE4-316B615CF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E33DB-A185-4F36-80FA-39E00C7F45A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0C1494-9175-4C8B-B8B5-509115EF1798}"/>
              </a:ext>
            </a:extLst>
          </p:cNvPr>
          <p:cNvSpPr/>
          <p:nvPr/>
        </p:nvSpPr>
        <p:spPr bwMode="auto">
          <a:xfrm>
            <a:off x="0" y="0"/>
            <a:ext cx="12192000" cy="1533670"/>
          </a:xfrm>
          <a:prstGeom prst="rect">
            <a:avLst/>
          </a:prstGeom>
          <a:solidFill>
            <a:srgbClr val="7030A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41E1973-BDC5-4469-A2E4-3C71C841D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713" y="121562"/>
            <a:ext cx="6886575" cy="1314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702FBDB-0BAB-4A27-8509-81432E594901}"/>
              </a:ext>
            </a:extLst>
          </p:cNvPr>
          <p:cNvSpPr/>
          <p:nvPr/>
        </p:nvSpPr>
        <p:spPr bwMode="auto">
          <a:xfrm>
            <a:off x="1785694" y="1546673"/>
            <a:ext cx="8425741" cy="2491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BB0AD0C-5E4F-4A3B-AF5B-8D571ADF96B9}"/>
              </a:ext>
            </a:extLst>
          </p:cNvPr>
          <p:cNvGrpSpPr/>
          <p:nvPr/>
        </p:nvGrpSpPr>
        <p:grpSpPr>
          <a:xfrm>
            <a:off x="730420" y="1582552"/>
            <a:ext cx="7232592" cy="931408"/>
            <a:chOff x="-638052" y="5136394"/>
            <a:chExt cx="7232592" cy="93140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84F00E6-A359-4553-846D-653FDF226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38052" y="5136394"/>
              <a:ext cx="7232592" cy="93140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3EC14D2-118B-4211-9638-1C9F4729B78D}"/>
                </a:ext>
              </a:extLst>
            </p:cNvPr>
            <p:cNvSpPr/>
            <p:nvPr/>
          </p:nvSpPr>
          <p:spPr bwMode="auto">
            <a:xfrm>
              <a:off x="5876180" y="5148970"/>
              <a:ext cx="718360" cy="24833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CA6424D-BA56-4CBF-873E-FF774DA8D24A}"/>
              </a:ext>
            </a:extLst>
          </p:cNvPr>
          <p:cNvGrpSpPr/>
          <p:nvPr/>
        </p:nvGrpSpPr>
        <p:grpSpPr>
          <a:xfrm>
            <a:off x="1397013" y="2504910"/>
            <a:ext cx="7423404" cy="1220286"/>
            <a:chOff x="1058145" y="2971869"/>
            <a:chExt cx="7423404" cy="122028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B5CC688-8F65-4BE3-910A-79C7039D2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8145" y="2971869"/>
              <a:ext cx="7423404" cy="122028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8F2A2E9-C095-4E2F-AC49-7DFE46316BB3}"/>
                </a:ext>
              </a:extLst>
            </p:cNvPr>
            <p:cNvSpPr/>
            <p:nvPr/>
          </p:nvSpPr>
          <p:spPr bwMode="auto">
            <a:xfrm>
              <a:off x="7926718" y="2971869"/>
              <a:ext cx="554831" cy="25146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89E9BC3-BBEE-4CB9-BA66-5F3E5D206076}"/>
              </a:ext>
            </a:extLst>
          </p:cNvPr>
          <p:cNvGrpSpPr/>
          <p:nvPr/>
        </p:nvGrpSpPr>
        <p:grpSpPr>
          <a:xfrm>
            <a:off x="4651515" y="3541923"/>
            <a:ext cx="6903531" cy="1172452"/>
            <a:chOff x="1280355" y="4672765"/>
            <a:chExt cx="6903531" cy="117245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703C19E-870F-4901-A167-F29DFB9CD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0355" y="4672765"/>
              <a:ext cx="6903531" cy="11724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EAC2DC8-C0D3-40DB-A9B4-2460BB720C43}"/>
                </a:ext>
              </a:extLst>
            </p:cNvPr>
            <p:cNvSpPr/>
            <p:nvPr/>
          </p:nvSpPr>
          <p:spPr bwMode="auto">
            <a:xfrm>
              <a:off x="7919669" y="4672765"/>
              <a:ext cx="264217" cy="130054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0FA2C3F-6AB0-43E6-95F7-8F7540A9C886}"/>
              </a:ext>
            </a:extLst>
          </p:cNvPr>
          <p:cNvGrpSpPr/>
          <p:nvPr/>
        </p:nvGrpSpPr>
        <p:grpSpPr>
          <a:xfrm>
            <a:off x="730420" y="4714375"/>
            <a:ext cx="7068576" cy="966851"/>
            <a:chOff x="457772" y="4034403"/>
            <a:chExt cx="7068576" cy="96685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DE32E9A-39C9-44F4-8824-5207CDD23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772" y="4034403"/>
              <a:ext cx="7068576" cy="96685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5AF423C-FBBD-46E2-9CB4-453C7A03A3EB}"/>
                </a:ext>
              </a:extLst>
            </p:cNvPr>
            <p:cNvSpPr/>
            <p:nvPr/>
          </p:nvSpPr>
          <p:spPr bwMode="auto">
            <a:xfrm>
              <a:off x="7040713" y="4069676"/>
              <a:ext cx="475475" cy="160561"/>
            </a:xfrm>
            <a:prstGeom prst="round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DB9210-EB2B-4C2F-865A-A9C7843C9934}"/>
              </a:ext>
            </a:extLst>
          </p:cNvPr>
          <p:cNvGrpSpPr/>
          <p:nvPr/>
        </p:nvGrpSpPr>
        <p:grpSpPr>
          <a:xfrm>
            <a:off x="4152067" y="5681226"/>
            <a:ext cx="6903530" cy="911488"/>
            <a:chOff x="1587232" y="2973256"/>
            <a:chExt cx="6903530" cy="91148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2DD2D0C-DF48-4690-9B6E-26545869A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87232" y="2973256"/>
              <a:ext cx="6903530" cy="9114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3048EE2-B426-457F-BEDB-9AB3D9E2E0B0}"/>
                </a:ext>
              </a:extLst>
            </p:cNvPr>
            <p:cNvSpPr/>
            <p:nvPr/>
          </p:nvSpPr>
          <p:spPr bwMode="auto">
            <a:xfrm>
              <a:off x="8015287" y="2973256"/>
              <a:ext cx="475475" cy="160561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3627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026C84A-51F2-482E-A94C-D0859F497B9D}"/>
              </a:ext>
            </a:extLst>
          </p:cNvPr>
          <p:cNvSpPr/>
          <p:nvPr/>
        </p:nvSpPr>
        <p:spPr bwMode="auto">
          <a:xfrm>
            <a:off x="0" y="0"/>
            <a:ext cx="12192000" cy="157276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58957-1823-41BF-B858-0EF719F8B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E33DB-A185-4F36-80FA-39E00C7F45A4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FCD19A-CD7C-4C4C-B36B-6B47BF9EE2AD}"/>
              </a:ext>
            </a:extLst>
          </p:cNvPr>
          <p:cNvGrpSpPr/>
          <p:nvPr/>
        </p:nvGrpSpPr>
        <p:grpSpPr>
          <a:xfrm>
            <a:off x="1852613" y="382879"/>
            <a:ext cx="8486775" cy="1057275"/>
            <a:chOff x="328612" y="876490"/>
            <a:chExt cx="8486775" cy="1057275"/>
          </a:xfrm>
          <a:effectLst/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351982-19E0-4AE9-A671-B2A4D5CDD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612" y="876490"/>
              <a:ext cx="8486775" cy="105727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DD6DC6-7316-42E8-9343-504A784AA0E3}"/>
                </a:ext>
              </a:extLst>
            </p:cNvPr>
            <p:cNvSpPr/>
            <p:nvPr/>
          </p:nvSpPr>
          <p:spPr bwMode="auto">
            <a:xfrm>
              <a:off x="8058912" y="876490"/>
              <a:ext cx="744283" cy="17202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78B1A99-E211-4CF9-A2A1-E15885E3009A}"/>
              </a:ext>
            </a:extLst>
          </p:cNvPr>
          <p:cNvSpPr/>
          <p:nvPr/>
        </p:nvSpPr>
        <p:spPr bwMode="auto">
          <a:xfrm>
            <a:off x="1705841" y="1573070"/>
            <a:ext cx="8425741" cy="2491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BB8514-0BF7-4282-8430-F5A6319CE1DD}"/>
              </a:ext>
            </a:extLst>
          </p:cNvPr>
          <p:cNvGrpSpPr/>
          <p:nvPr/>
        </p:nvGrpSpPr>
        <p:grpSpPr>
          <a:xfrm>
            <a:off x="181166" y="1716838"/>
            <a:ext cx="5404611" cy="717279"/>
            <a:chOff x="181166" y="1716838"/>
            <a:chExt cx="5404611" cy="7172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11EC5C4-88DF-4209-A092-88D4E3E93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166" y="1716838"/>
              <a:ext cx="5345874" cy="71727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558A93C-470D-46C5-81B8-C9ECEFD6D1B8}"/>
                </a:ext>
              </a:extLst>
            </p:cNvPr>
            <p:cNvSpPr/>
            <p:nvPr/>
          </p:nvSpPr>
          <p:spPr bwMode="auto">
            <a:xfrm>
              <a:off x="5000561" y="1747376"/>
              <a:ext cx="585216" cy="158186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6C0EEEF-4C5F-4D47-AC7F-D5E29EF93B01}"/>
              </a:ext>
            </a:extLst>
          </p:cNvPr>
          <p:cNvSpPr/>
          <p:nvPr/>
        </p:nvSpPr>
        <p:spPr bwMode="auto">
          <a:xfrm>
            <a:off x="6003132" y="2595537"/>
            <a:ext cx="469677" cy="12134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FFD93D2-84C4-4ECE-AC1F-4F359FC62EA1}"/>
              </a:ext>
            </a:extLst>
          </p:cNvPr>
          <p:cNvGrpSpPr/>
          <p:nvPr/>
        </p:nvGrpSpPr>
        <p:grpSpPr>
          <a:xfrm>
            <a:off x="5606635" y="1798655"/>
            <a:ext cx="6366320" cy="1048071"/>
            <a:chOff x="318367" y="1690369"/>
            <a:chExt cx="6366320" cy="104807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97FFD25-6E40-4281-B9E0-1F2D8AF22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8367" y="1690370"/>
              <a:ext cx="6366320" cy="10480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0C313E5-732F-46FE-A13C-B9F3BDED7E8E}"/>
                </a:ext>
              </a:extLst>
            </p:cNvPr>
            <p:cNvSpPr/>
            <p:nvPr/>
          </p:nvSpPr>
          <p:spPr bwMode="auto">
            <a:xfrm>
              <a:off x="6090082" y="1690369"/>
              <a:ext cx="594605" cy="158185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28AE779-E04A-4035-BCAA-61A1B1338D34}"/>
              </a:ext>
            </a:extLst>
          </p:cNvPr>
          <p:cNvGrpSpPr/>
          <p:nvPr/>
        </p:nvGrpSpPr>
        <p:grpSpPr>
          <a:xfrm>
            <a:off x="5859283" y="2773459"/>
            <a:ext cx="5989077" cy="780834"/>
            <a:chOff x="979241" y="2698900"/>
            <a:chExt cx="5989077" cy="78083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657D998-D6BE-4479-84E7-474F42BD9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9241" y="2710304"/>
              <a:ext cx="5989077" cy="76943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AB92F7E-F1A9-4492-A432-1355FFB3F4D4}"/>
                </a:ext>
              </a:extLst>
            </p:cNvPr>
            <p:cNvSpPr/>
            <p:nvPr/>
          </p:nvSpPr>
          <p:spPr bwMode="auto">
            <a:xfrm>
              <a:off x="6364835" y="2698900"/>
              <a:ext cx="594605" cy="158185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CAB2937-67E3-42B2-A654-B45E20FC1794}"/>
              </a:ext>
            </a:extLst>
          </p:cNvPr>
          <p:cNvGrpSpPr/>
          <p:nvPr/>
        </p:nvGrpSpPr>
        <p:grpSpPr>
          <a:xfrm>
            <a:off x="398517" y="2445594"/>
            <a:ext cx="5057922" cy="787803"/>
            <a:chOff x="408900" y="2595537"/>
            <a:chExt cx="5057922" cy="78780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41A3CBB-C5BC-4B90-AF90-CC4EBE6E4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8900" y="2595537"/>
              <a:ext cx="5057922" cy="78780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41469F5-810B-43C5-922B-0C58A9AB04F6}"/>
                </a:ext>
              </a:extLst>
            </p:cNvPr>
            <p:cNvSpPr/>
            <p:nvPr/>
          </p:nvSpPr>
          <p:spPr bwMode="auto">
            <a:xfrm>
              <a:off x="5052702" y="2595537"/>
              <a:ext cx="414120" cy="121343"/>
            </a:xfrm>
            <a:prstGeom prst="round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E6DC310-CFDE-4DAD-A40C-1B7FDFE590F8}"/>
              </a:ext>
            </a:extLst>
          </p:cNvPr>
          <p:cNvGrpSpPr/>
          <p:nvPr/>
        </p:nvGrpSpPr>
        <p:grpSpPr>
          <a:xfrm>
            <a:off x="445214" y="3216471"/>
            <a:ext cx="5161421" cy="816366"/>
            <a:chOff x="-141003" y="3370975"/>
            <a:chExt cx="5161421" cy="8163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57D4B0F-12B4-4C79-B59D-F788FD31B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41003" y="3380324"/>
              <a:ext cx="5161421" cy="80701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A642E0B-6D6F-4D2E-8724-923DEA0812E7}"/>
                </a:ext>
              </a:extLst>
            </p:cNvPr>
            <p:cNvSpPr/>
            <p:nvPr/>
          </p:nvSpPr>
          <p:spPr bwMode="auto">
            <a:xfrm>
              <a:off x="4474606" y="3370975"/>
              <a:ext cx="525955" cy="117724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F28DC61-68DF-4F48-88AC-C045840A97AD}"/>
              </a:ext>
            </a:extLst>
          </p:cNvPr>
          <p:cNvGrpSpPr/>
          <p:nvPr/>
        </p:nvGrpSpPr>
        <p:grpSpPr>
          <a:xfrm>
            <a:off x="543660" y="4027669"/>
            <a:ext cx="4964528" cy="817334"/>
            <a:chOff x="398517" y="4088038"/>
            <a:chExt cx="4964528" cy="81733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B5C74C3-16EB-4336-BA2B-6386D9C5F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8517" y="4100003"/>
              <a:ext cx="4964528" cy="80536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341668A-1913-4A05-A02F-57DB00A8900A}"/>
                </a:ext>
              </a:extLst>
            </p:cNvPr>
            <p:cNvSpPr/>
            <p:nvPr/>
          </p:nvSpPr>
          <p:spPr bwMode="auto">
            <a:xfrm>
              <a:off x="4837090" y="4088038"/>
              <a:ext cx="525955" cy="180659"/>
            </a:xfrm>
            <a:prstGeom prst="round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823A27D-EDFE-4ACC-AB30-CD594F7EBE56}"/>
              </a:ext>
            </a:extLst>
          </p:cNvPr>
          <p:cNvGrpSpPr/>
          <p:nvPr/>
        </p:nvGrpSpPr>
        <p:grpSpPr>
          <a:xfrm>
            <a:off x="631745" y="4825830"/>
            <a:ext cx="5269787" cy="734006"/>
            <a:chOff x="410760" y="4858227"/>
            <a:chExt cx="5269787" cy="73400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31CAA37-727A-4166-B691-9C5422584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0760" y="4858227"/>
              <a:ext cx="5269787" cy="73400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8D7F1EB-205D-4C78-AEB4-DBFF9C044684}"/>
                </a:ext>
              </a:extLst>
            </p:cNvPr>
            <p:cNvSpPr/>
            <p:nvPr/>
          </p:nvSpPr>
          <p:spPr bwMode="auto">
            <a:xfrm>
              <a:off x="5154592" y="4858227"/>
              <a:ext cx="525955" cy="180659"/>
            </a:xfrm>
            <a:prstGeom prst="round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97BC496-90E0-4E26-9E64-5000AE38296E}"/>
              </a:ext>
            </a:extLst>
          </p:cNvPr>
          <p:cNvGrpSpPr/>
          <p:nvPr/>
        </p:nvGrpSpPr>
        <p:grpSpPr>
          <a:xfrm>
            <a:off x="5879140" y="3527582"/>
            <a:ext cx="6227309" cy="824595"/>
            <a:chOff x="1204383" y="3606833"/>
            <a:chExt cx="6227309" cy="82459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9939555-7CDE-4239-AD0B-0BA02A9D3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04383" y="3630387"/>
              <a:ext cx="6216926" cy="8010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A800DC8-ED0E-4B82-97EB-EA75CB9C6FED}"/>
                </a:ext>
              </a:extLst>
            </p:cNvPr>
            <p:cNvSpPr/>
            <p:nvPr/>
          </p:nvSpPr>
          <p:spPr bwMode="auto">
            <a:xfrm>
              <a:off x="6837087" y="3606833"/>
              <a:ext cx="594605" cy="158185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0A37DA6-1EFE-4627-8EA4-6AC3E4305A58}"/>
              </a:ext>
            </a:extLst>
          </p:cNvPr>
          <p:cNvGrpSpPr/>
          <p:nvPr/>
        </p:nvGrpSpPr>
        <p:grpSpPr>
          <a:xfrm>
            <a:off x="6290470" y="4337827"/>
            <a:ext cx="5493378" cy="718760"/>
            <a:chOff x="5052702" y="4425221"/>
            <a:chExt cx="5493378" cy="71876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6DA77A7-7090-40C9-B91F-1C1DD9046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52702" y="4425221"/>
              <a:ext cx="5493378" cy="71876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8F29057A-8D72-44BE-9C2D-C490B4BC696A}"/>
                </a:ext>
              </a:extLst>
            </p:cNvPr>
            <p:cNvSpPr/>
            <p:nvPr/>
          </p:nvSpPr>
          <p:spPr bwMode="auto">
            <a:xfrm>
              <a:off x="9929145" y="4425221"/>
              <a:ext cx="594605" cy="158185"/>
            </a:xfrm>
            <a:prstGeom prst="round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998E232-4CA1-4788-B337-EBA7620007F8}"/>
              </a:ext>
            </a:extLst>
          </p:cNvPr>
          <p:cNvGrpSpPr/>
          <p:nvPr/>
        </p:nvGrpSpPr>
        <p:grpSpPr>
          <a:xfrm>
            <a:off x="6158160" y="5038596"/>
            <a:ext cx="5757998" cy="941021"/>
            <a:chOff x="1106098" y="4000730"/>
            <a:chExt cx="5757998" cy="941021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2309C66-CD1E-4451-A2F0-63B4BB83E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06098" y="4000730"/>
              <a:ext cx="5757998" cy="94102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230CD147-695E-41C9-8D7D-B9798A31354D}"/>
                </a:ext>
              </a:extLst>
            </p:cNvPr>
            <p:cNvSpPr/>
            <p:nvPr/>
          </p:nvSpPr>
          <p:spPr bwMode="auto">
            <a:xfrm>
              <a:off x="6355346" y="4042182"/>
              <a:ext cx="499872" cy="205510"/>
            </a:xfrm>
            <a:prstGeom prst="round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3288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834D7-199E-4D17-8A8B-5D14870DA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E33DB-A185-4F36-80FA-39E00C7F45A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FE7512-4DE9-4C15-98CA-88C25BC1DA58}"/>
              </a:ext>
            </a:extLst>
          </p:cNvPr>
          <p:cNvSpPr/>
          <p:nvPr/>
        </p:nvSpPr>
        <p:spPr bwMode="auto">
          <a:xfrm>
            <a:off x="0" y="0"/>
            <a:ext cx="12192000" cy="157276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39FC53A-AAEC-4575-B132-1A6958C3EBFD}"/>
              </a:ext>
            </a:extLst>
          </p:cNvPr>
          <p:cNvGrpSpPr/>
          <p:nvPr/>
        </p:nvGrpSpPr>
        <p:grpSpPr>
          <a:xfrm>
            <a:off x="1852613" y="380892"/>
            <a:ext cx="8486775" cy="1057275"/>
            <a:chOff x="328612" y="876490"/>
            <a:chExt cx="8486775" cy="10572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E25806-7BC6-4408-9D9E-37F89964B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612" y="876490"/>
              <a:ext cx="8486775" cy="105727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64E964A-5BDE-4392-ABEE-D67EA8FE9582}"/>
                </a:ext>
              </a:extLst>
            </p:cNvPr>
            <p:cNvSpPr/>
            <p:nvPr/>
          </p:nvSpPr>
          <p:spPr bwMode="auto">
            <a:xfrm>
              <a:off x="8058912" y="876490"/>
              <a:ext cx="744283" cy="17202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2FA9739-EFFC-47D0-9E81-A3C554600EF9}"/>
              </a:ext>
            </a:extLst>
          </p:cNvPr>
          <p:cNvSpPr/>
          <p:nvPr/>
        </p:nvSpPr>
        <p:spPr bwMode="auto">
          <a:xfrm>
            <a:off x="1775534" y="1588249"/>
            <a:ext cx="8425741" cy="2491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A8F500-1948-43C7-A9C4-C438CCE77D10}"/>
              </a:ext>
            </a:extLst>
          </p:cNvPr>
          <p:cNvGrpSpPr/>
          <p:nvPr/>
        </p:nvGrpSpPr>
        <p:grpSpPr>
          <a:xfrm>
            <a:off x="578435" y="1632251"/>
            <a:ext cx="6736393" cy="924921"/>
            <a:chOff x="508538" y="1878997"/>
            <a:chExt cx="6736393" cy="92492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7E39309-F254-42BE-B896-AFA14BBEC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538" y="1895216"/>
              <a:ext cx="6730557" cy="90870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783EB20-68BA-438A-8E00-4FB7ACBC4139}"/>
                </a:ext>
              </a:extLst>
            </p:cNvPr>
            <p:cNvSpPr/>
            <p:nvPr/>
          </p:nvSpPr>
          <p:spPr bwMode="auto">
            <a:xfrm>
              <a:off x="6718976" y="1878997"/>
              <a:ext cx="525955" cy="180659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31AEF9-7254-4A2E-BD44-9F8EF8A3CAC8}"/>
              </a:ext>
            </a:extLst>
          </p:cNvPr>
          <p:cNvGrpSpPr/>
          <p:nvPr/>
        </p:nvGrpSpPr>
        <p:grpSpPr>
          <a:xfrm>
            <a:off x="792950" y="2535395"/>
            <a:ext cx="6915722" cy="893605"/>
            <a:chOff x="748234" y="2803918"/>
            <a:chExt cx="6915722" cy="8936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8D6083-8D50-448A-A8FE-A6A73C95F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8234" y="2803918"/>
              <a:ext cx="6915722" cy="8936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659DF38-5445-495B-96A1-68F981D59D6D}"/>
                </a:ext>
              </a:extLst>
            </p:cNvPr>
            <p:cNvSpPr/>
            <p:nvPr/>
          </p:nvSpPr>
          <p:spPr bwMode="auto">
            <a:xfrm>
              <a:off x="7134959" y="2839719"/>
              <a:ext cx="525955" cy="180659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91F820-074C-403E-AA5D-C3FBEF12B9D0}"/>
              </a:ext>
            </a:extLst>
          </p:cNvPr>
          <p:cNvGrpSpPr/>
          <p:nvPr/>
        </p:nvGrpSpPr>
        <p:grpSpPr>
          <a:xfrm>
            <a:off x="2980823" y="3213310"/>
            <a:ext cx="6451017" cy="835893"/>
            <a:chOff x="1988914" y="3782245"/>
            <a:chExt cx="6451017" cy="83589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E53CDDA-3ACA-4A82-8130-763B41B45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88914" y="3782245"/>
              <a:ext cx="6442139" cy="83589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EF014A7-85AD-43A2-9AF8-E9B3A49B9F0D}"/>
                </a:ext>
              </a:extLst>
            </p:cNvPr>
            <p:cNvSpPr/>
            <p:nvPr/>
          </p:nvSpPr>
          <p:spPr bwMode="auto">
            <a:xfrm>
              <a:off x="7913976" y="3782245"/>
              <a:ext cx="525955" cy="180659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08BF08B-E623-439B-BBB4-CF5D95277907}"/>
              </a:ext>
            </a:extLst>
          </p:cNvPr>
          <p:cNvGrpSpPr/>
          <p:nvPr/>
        </p:nvGrpSpPr>
        <p:grpSpPr>
          <a:xfrm>
            <a:off x="6493982" y="3851921"/>
            <a:ext cx="5349759" cy="917820"/>
            <a:chOff x="2195826" y="4634357"/>
            <a:chExt cx="5349759" cy="91782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9FCBCFD-2F92-475B-AE98-755CF2359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95826" y="4634357"/>
              <a:ext cx="5349759" cy="9178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4D4302D-AD1B-4DF6-A53E-C2BA6BE1D760}"/>
                </a:ext>
              </a:extLst>
            </p:cNvPr>
            <p:cNvSpPr/>
            <p:nvPr/>
          </p:nvSpPr>
          <p:spPr bwMode="auto">
            <a:xfrm>
              <a:off x="7012433" y="4670443"/>
              <a:ext cx="525955" cy="180659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34C0F8-0DB2-49F4-95CD-AD56EC1DB005}"/>
              </a:ext>
            </a:extLst>
          </p:cNvPr>
          <p:cNvGrpSpPr/>
          <p:nvPr/>
        </p:nvGrpSpPr>
        <p:grpSpPr>
          <a:xfrm>
            <a:off x="5777941" y="4579876"/>
            <a:ext cx="6065800" cy="783354"/>
            <a:chOff x="1640510" y="4498178"/>
            <a:chExt cx="6065800" cy="78335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1FF661B-6ECC-4C0A-82E0-F719AD15A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40510" y="4498178"/>
              <a:ext cx="6065800" cy="7833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45F9E8-0271-4AD6-8113-9811CF41104A}"/>
                </a:ext>
              </a:extLst>
            </p:cNvPr>
            <p:cNvSpPr/>
            <p:nvPr/>
          </p:nvSpPr>
          <p:spPr bwMode="auto">
            <a:xfrm>
              <a:off x="7229856" y="4498178"/>
              <a:ext cx="476454" cy="21688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AC402E7-3C35-47EC-86B0-61386E37DD46}"/>
              </a:ext>
            </a:extLst>
          </p:cNvPr>
          <p:cNvGrpSpPr/>
          <p:nvPr/>
        </p:nvGrpSpPr>
        <p:grpSpPr>
          <a:xfrm>
            <a:off x="578435" y="5346588"/>
            <a:ext cx="7043533" cy="890290"/>
            <a:chOff x="1204383" y="5201971"/>
            <a:chExt cx="7043533" cy="89029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453670E-1C14-4C76-8EB8-F626E769D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04383" y="5201971"/>
              <a:ext cx="7043533" cy="89029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ED10DFA-F1CB-449B-B00A-2F14B17C9C46}"/>
                </a:ext>
              </a:extLst>
            </p:cNvPr>
            <p:cNvSpPr/>
            <p:nvPr/>
          </p:nvSpPr>
          <p:spPr bwMode="auto">
            <a:xfrm>
              <a:off x="7607808" y="5201971"/>
              <a:ext cx="640108" cy="150317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23968E9-CB4C-451C-8E38-9610761FED17}"/>
              </a:ext>
            </a:extLst>
          </p:cNvPr>
          <p:cNvGrpSpPr/>
          <p:nvPr/>
        </p:nvGrpSpPr>
        <p:grpSpPr>
          <a:xfrm>
            <a:off x="2869566" y="6024952"/>
            <a:ext cx="6562274" cy="687883"/>
            <a:chOff x="1386910" y="5763288"/>
            <a:chExt cx="6562274" cy="68788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BB43F91-4ABE-4548-B745-94BCED051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86910" y="5763288"/>
              <a:ext cx="6561349" cy="68788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BF86B86-9A4F-4643-8E11-2335CCDA1BDF}"/>
                </a:ext>
              </a:extLst>
            </p:cNvPr>
            <p:cNvSpPr/>
            <p:nvPr/>
          </p:nvSpPr>
          <p:spPr bwMode="auto">
            <a:xfrm>
              <a:off x="7504709" y="5763288"/>
              <a:ext cx="444475" cy="174216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8290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462DE-EC75-4E9A-B372-1AF2C19FD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BE33DB-A185-4F36-80FA-39E00C7F45A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C32D61-BB98-4D8F-BE00-2A4ED4DC402A}"/>
              </a:ext>
            </a:extLst>
          </p:cNvPr>
          <p:cNvSpPr/>
          <p:nvPr/>
        </p:nvSpPr>
        <p:spPr bwMode="auto">
          <a:xfrm>
            <a:off x="0" y="0"/>
            <a:ext cx="12192000" cy="157276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926C49-EB2D-456A-89BD-0ED8DCA609C0}"/>
              </a:ext>
            </a:extLst>
          </p:cNvPr>
          <p:cNvGrpSpPr/>
          <p:nvPr/>
        </p:nvGrpSpPr>
        <p:grpSpPr>
          <a:xfrm>
            <a:off x="1852613" y="393637"/>
            <a:ext cx="8486775" cy="1085562"/>
            <a:chOff x="316420" y="876490"/>
            <a:chExt cx="8486775" cy="108556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FC905FD-835F-4740-908A-D6FEB5375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6420" y="904777"/>
              <a:ext cx="8486775" cy="105727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C5D561D-3D30-4B64-AFD7-88FA556999F3}"/>
                </a:ext>
              </a:extLst>
            </p:cNvPr>
            <p:cNvSpPr/>
            <p:nvPr/>
          </p:nvSpPr>
          <p:spPr bwMode="auto">
            <a:xfrm>
              <a:off x="8058912" y="876490"/>
              <a:ext cx="744283" cy="172022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DEC9CF1-DB57-4FAA-8C9C-609221F9878B}"/>
              </a:ext>
            </a:extLst>
          </p:cNvPr>
          <p:cNvSpPr/>
          <p:nvPr/>
        </p:nvSpPr>
        <p:spPr bwMode="auto">
          <a:xfrm>
            <a:off x="1756484" y="1584790"/>
            <a:ext cx="8425741" cy="2491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CC8C5D-DF53-4E30-A1B3-AA569ED7634F}"/>
              </a:ext>
            </a:extLst>
          </p:cNvPr>
          <p:cNvGrpSpPr/>
          <p:nvPr/>
        </p:nvGrpSpPr>
        <p:grpSpPr>
          <a:xfrm>
            <a:off x="401252" y="1598087"/>
            <a:ext cx="6613774" cy="914141"/>
            <a:chOff x="2032710" y="3208856"/>
            <a:chExt cx="6613774" cy="91414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6EC7805-AE36-460A-9A4F-92B438FDF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710" y="3240078"/>
              <a:ext cx="6460024" cy="88291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540430-E4B6-4432-AB86-DFA609DD0393}"/>
                </a:ext>
              </a:extLst>
            </p:cNvPr>
            <p:cNvSpPr/>
            <p:nvPr/>
          </p:nvSpPr>
          <p:spPr bwMode="auto">
            <a:xfrm>
              <a:off x="8058912" y="3208856"/>
              <a:ext cx="587572" cy="18030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63301E-401E-4378-8C20-D97A7B0F19EF}"/>
              </a:ext>
            </a:extLst>
          </p:cNvPr>
          <p:cNvGrpSpPr/>
          <p:nvPr/>
        </p:nvGrpSpPr>
        <p:grpSpPr>
          <a:xfrm>
            <a:off x="401252" y="2477042"/>
            <a:ext cx="6774030" cy="722376"/>
            <a:chOff x="2001705" y="4154219"/>
            <a:chExt cx="6774030" cy="72237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58F1636-42F1-4D9E-9F62-0CC64CE7B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01705" y="4154219"/>
              <a:ext cx="6569107" cy="7223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E36F087-A7CA-46E6-869F-224E9946C641}"/>
                </a:ext>
              </a:extLst>
            </p:cNvPr>
            <p:cNvSpPr/>
            <p:nvPr/>
          </p:nvSpPr>
          <p:spPr bwMode="auto">
            <a:xfrm>
              <a:off x="8188163" y="4154219"/>
              <a:ext cx="587572" cy="18030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13B3D8C-6AFA-4B4B-B62D-016AC51404A5}"/>
              </a:ext>
            </a:extLst>
          </p:cNvPr>
          <p:cNvGrpSpPr/>
          <p:nvPr/>
        </p:nvGrpSpPr>
        <p:grpSpPr>
          <a:xfrm>
            <a:off x="5655234" y="2965474"/>
            <a:ext cx="5920964" cy="670431"/>
            <a:chOff x="1261531" y="5094851"/>
            <a:chExt cx="5920964" cy="67043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25FC548-2F3D-46FF-8D94-1767ED439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1531" y="5094851"/>
              <a:ext cx="5920964" cy="6704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972BD28-7BC4-44C3-AB8F-25976758C70D}"/>
                </a:ext>
              </a:extLst>
            </p:cNvPr>
            <p:cNvSpPr/>
            <p:nvPr/>
          </p:nvSpPr>
          <p:spPr bwMode="auto">
            <a:xfrm>
              <a:off x="6594923" y="5108189"/>
              <a:ext cx="587572" cy="18030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C8528EA-90D5-4CC6-A796-78FB49FA6964}"/>
              </a:ext>
            </a:extLst>
          </p:cNvPr>
          <p:cNvGrpSpPr/>
          <p:nvPr/>
        </p:nvGrpSpPr>
        <p:grpSpPr>
          <a:xfrm>
            <a:off x="401252" y="3613174"/>
            <a:ext cx="5920963" cy="1035474"/>
            <a:chOff x="1409621" y="3734590"/>
            <a:chExt cx="5920963" cy="103547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A7E8C08-F9F4-40FC-8157-87E6AF5C4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09621" y="3734590"/>
              <a:ext cx="5920963" cy="103547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7D4D4C1-C373-4BDA-96E0-85DFCD9E16A5}"/>
                </a:ext>
              </a:extLst>
            </p:cNvPr>
            <p:cNvSpPr/>
            <p:nvPr/>
          </p:nvSpPr>
          <p:spPr bwMode="auto">
            <a:xfrm>
              <a:off x="6804629" y="3735382"/>
              <a:ext cx="525955" cy="180659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27AEF72-29FC-46AF-8D22-5B3D4342F9B9}"/>
              </a:ext>
            </a:extLst>
          </p:cNvPr>
          <p:cNvGrpSpPr/>
          <p:nvPr/>
        </p:nvGrpSpPr>
        <p:grpSpPr>
          <a:xfrm>
            <a:off x="5094449" y="4229687"/>
            <a:ext cx="6481749" cy="872405"/>
            <a:chOff x="546617" y="2055295"/>
            <a:chExt cx="6481749" cy="87240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30F6075-2A4F-4942-AD14-7590E5363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6617" y="2055295"/>
              <a:ext cx="6481749" cy="8724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708D5FC-9A39-41ED-A920-04B25FF5B834}"/>
                </a:ext>
              </a:extLst>
            </p:cNvPr>
            <p:cNvSpPr/>
            <p:nvPr/>
          </p:nvSpPr>
          <p:spPr bwMode="auto">
            <a:xfrm>
              <a:off x="6440794" y="2055295"/>
              <a:ext cx="587572" cy="206403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E60E861-A005-40B5-B170-4A8E86CA6F0A}"/>
              </a:ext>
            </a:extLst>
          </p:cNvPr>
          <p:cNvGrpSpPr/>
          <p:nvPr/>
        </p:nvGrpSpPr>
        <p:grpSpPr>
          <a:xfrm>
            <a:off x="5338289" y="5102092"/>
            <a:ext cx="5827424" cy="910126"/>
            <a:chOff x="2181542" y="2165089"/>
            <a:chExt cx="5827424" cy="91012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48FFEAC-76B0-4C1E-87A4-93B36E9AF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81542" y="2165089"/>
              <a:ext cx="5827424" cy="91012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1777B07-9608-42EF-8F4E-1382A2E2D812}"/>
                </a:ext>
              </a:extLst>
            </p:cNvPr>
            <p:cNvSpPr/>
            <p:nvPr/>
          </p:nvSpPr>
          <p:spPr bwMode="auto">
            <a:xfrm>
              <a:off x="7425875" y="2165089"/>
              <a:ext cx="583091" cy="12302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C344C29-7CFA-432E-837D-D108D8C46526}"/>
              </a:ext>
            </a:extLst>
          </p:cNvPr>
          <p:cNvGrpSpPr/>
          <p:nvPr/>
        </p:nvGrpSpPr>
        <p:grpSpPr>
          <a:xfrm>
            <a:off x="4529553" y="5891122"/>
            <a:ext cx="6599809" cy="866642"/>
            <a:chOff x="961917" y="3508944"/>
            <a:chExt cx="6599809" cy="866642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FF4E44A-87AD-46D6-A434-9459DE0AB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1917" y="3508944"/>
              <a:ext cx="6599809" cy="86664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4D22E67-7F57-46BE-91DB-256A81BE0DDC}"/>
                </a:ext>
              </a:extLst>
            </p:cNvPr>
            <p:cNvSpPr/>
            <p:nvPr/>
          </p:nvSpPr>
          <p:spPr bwMode="auto">
            <a:xfrm>
              <a:off x="6978635" y="3516464"/>
              <a:ext cx="583091" cy="123028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137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SETTINGS" val="1"/>
  <p:tag name="ADVSHOWMETER" val="0"/>
  <p:tag name="ADVGLOBALTRANSITION" val="-1"/>
  <p:tag name="ADVSCREENWIDTH" val="800"/>
  <p:tag name="ADVSCREENHEIGHT" val="600"/>
  <p:tag name="ADVFASTTRANSITIONS" val="1"/>
  <p:tag name="ADVGAMMA" val="0.000000"/>
  <p:tag name="ADVDIMBULLETS" val="0"/>
  <p:tag name="ADVPANSCAN" val="0"/>
  <p:tag name="ADVBEVELING" val="0"/>
  <p:tag name="ADVSHADOWS" val="1"/>
  <p:tag name="ADVAATEXT" val="1"/>
  <p:tag name="ADVAASHAPES" val="1"/>
  <p:tag name="MMPROD_NEXTUNIQUEID" val="10011"/>
  <p:tag name="MMPROD_UIDATA" val="&lt;database version=&quot;7.0&quot;&gt;&lt;object type=&quot;1&quot; unique_id=&quot;10001&quot;&gt;&lt;object type=&quot;8&quot; unique_id=&quot;61665&quot;&gt;&lt;/object&gt;&lt;object type=&quot;2&quot; unique_id=&quot;61666&quot;&gt;&lt;object type=&quot;3&quot; unique_id=&quot;61667&quot;&gt;&lt;property id=&quot;20148&quot; value=&quot;5&quot;/&gt;&lt;property id=&quot;20300&quot; value=&quot;Slide 1&quot;/&gt;&lt;property id=&quot;20307&quot; value=&quot;567&quot;/&gt;&lt;/object&gt;&lt;object type=&quot;3&quot; unique_id=&quot;61668&quot;&gt;&lt;property id=&quot;20148&quot; value=&quot;5&quot;/&gt;&lt;property id=&quot;20300&quot; value=&quot;Slide 2 - &amp;quot;Click to edit&amp;quot;&quot;/&gt;&lt;property id=&quot;20307&quot; value=&quot;564&quot;/&gt;&lt;/object&gt;&lt;object type=&quot;3&quot; unique_id=&quot;61669&quot;&gt;&lt;property id=&quot;20148&quot; value=&quot;5&quot;/&gt;&lt;property id=&quot;20300&quot; value=&quot;Slide 3 - &amp;quot;Click to add a chart title&amp;quot;&quot;/&gt;&lt;property id=&quot;20307&quot; value=&quot;568&quot;/&gt;&lt;/object&gt;&lt;object type=&quot;3&quot; unique_id=&quot;61670&quot;&gt;&lt;property id=&quot;20148&quot; value=&quot;5&quot;/&gt;&lt;property id=&quot;20300&quot; value=&quot;Slide 4&quot;/&gt;&lt;property id=&quot;20307&quot; value=&quot;561&quot;/&gt;&lt;/object&gt;&lt;/object&gt;&lt;/object&gt;&lt;/database&gt;"/>
  <p:tag name="SECTOMILLISECCONVERTED" val="1"/>
  <p:tag name="ARTICULATE_PROJECT_OPEN" val="0"/>
</p:tagLst>
</file>

<file path=ppt/theme/theme1.xml><?xml version="1.0" encoding="utf-8"?>
<a:theme xmlns:a="http://schemas.openxmlformats.org/drawingml/2006/main" name="AAMC Blue template">
  <a:themeElements>
    <a:clrScheme name="AAMC Blue PPT">
      <a:dk1>
        <a:srgbClr val="FFFFFF"/>
      </a:dk1>
      <a:lt1>
        <a:srgbClr val="FFFFFF"/>
      </a:lt1>
      <a:dk2>
        <a:srgbClr val="092F6D"/>
      </a:dk2>
      <a:lt2>
        <a:srgbClr val="FFFFFF"/>
      </a:lt2>
      <a:accent1>
        <a:srgbClr val="FEBC67"/>
      </a:accent1>
      <a:accent2>
        <a:srgbClr val="8E0000"/>
      </a:accent2>
      <a:accent3>
        <a:srgbClr val="809195"/>
      </a:accent3>
      <a:accent4>
        <a:srgbClr val="FFFFFF"/>
      </a:accent4>
      <a:accent5>
        <a:srgbClr val="C1C83F"/>
      </a:accent5>
      <a:accent6>
        <a:srgbClr val="968885"/>
      </a:accent6>
      <a:hlink>
        <a:srgbClr val="FFFFFF"/>
      </a:hlink>
      <a:folHlink>
        <a:srgbClr val="CCD3D4"/>
      </a:folHlink>
    </a:clrScheme>
    <a:fontScheme name="AAMC Blue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MC Blu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8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C2C93F"/>
        </a:accent1>
        <a:accent2>
          <a:srgbClr val="54609E"/>
        </a:accent2>
        <a:accent3>
          <a:srgbClr val="AAADBA"/>
        </a:accent3>
        <a:accent4>
          <a:srgbClr val="D6D6D6"/>
        </a:accent4>
        <a:accent5>
          <a:srgbClr val="DDE1AF"/>
        </a:accent5>
        <a:accent6>
          <a:srgbClr val="4B568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9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10">
        <a:dk1>
          <a:srgbClr val="8E0000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11">
        <a:dk1>
          <a:srgbClr val="809195"/>
        </a:dk1>
        <a:lt1>
          <a:srgbClr val="FAFAFA"/>
        </a:lt1>
        <a:dk2>
          <a:srgbClr val="092F6D"/>
        </a:dk2>
        <a:lt2>
          <a:srgbClr val="FEBD67"/>
        </a:lt2>
        <a:accent1>
          <a:srgbClr val="FDBC67"/>
        </a:accent1>
        <a:accent2>
          <a:srgbClr val="8E0000"/>
        </a:accent2>
        <a:accent3>
          <a:srgbClr val="AAADBA"/>
        </a:accent3>
        <a:accent4>
          <a:srgbClr val="D6D6D6"/>
        </a:accent4>
        <a:accent5>
          <a:srgbClr val="FEDAB8"/>
        </a:accent5>
        <a:accent6>
          <a:srgbClr val="800000"/>
        </a:accent6>
        <a:hlink>
          <a:srgbClr val="FFFFFF"/>
        </a:hlink>
        <a:folHlink>
          <a:srgbClr val="8091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12">
        <a:dk1>
          <a:srgbClr val="809195"/>
        </a:dk1>
        <a:lt1>
          <a:srgbClr val="FAFAFA"/>
        </a:lt1>
        <a:dk2>
          <a:srgbClr val="092F6D"/>
        </a:dk2>
        <a:lt2>
          <a:srgbClr val="FEBD67"/>
        </a:lt2>
        <a:accent1>
          <a:srgbClr val="FEBD67"/>
        </a:accent1>
        <a:accent2>
          <a:srgbClr val="8E0000"/>
        </a:accent2>
        <a:accent3>
          <a:srgbClr val="AAADBA"/>
        </a:accent3>
        <a:accent4>
          <a:srgbClr val="D6D6D6"/>
        </a:accent4>
        <a:accent5>
          <a:srgbClr val="FEDBB8"/>
        </a:accent5>
        <a:accent6>
          <a:srgbClr val="800000"/>
        </a:accent6>
        <a:hlink>
          <a:srgbClr val="FAFAFA"/>
        </a:hlink>
        <a:folHlink>
          <a:srgbClr val="80919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8" id="{F87ED802-2AD3-B14A-9F16-03E3A426A9E5}" vid="{E7DB9583-AEED-0F4D-89AB-BB2A59FF542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AAMC PPT White-Widescreen</Template>
  <TotalTime>448</TotalTime>
  <Words>309</Words>
  <Application>Microsoft Office PowerPoint</Application>
  <PresentationFormat>Widescreen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Wingdings</vt:lpstr>
      <vt:lpstr>AAMC Blue template</vt:lpstr>
      <vt:lpstr>CFAS COVID-19 Disparities Tweet Chat Wednesday, May 6 2020 </vt:lpstr>
      <vt:lpstr>Impact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 Shared</vt:lpstr>
      <vt:lpstr>Resources Shared</vt:lpstr>
      <vt:lpstr>Resources Shared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subject/>
  <dc:creator>Loraine Johnson</dc:creator>
  <cp:keywords/>
  <dc:description/>
  <cp:lastModifiedBy>Alexander Bolt</cp:lastModifiedBy>
  <cp:revision>30</cp:revision>
  <cp:lastPrinted>2012-04-05T14:11:45Z</cp:lastPrinted>
  <dcterms:created xsi:type="dcterms:W3CDTF">2020-02-18T20:01:04Z</dcterms:created>
  <dcterms:modified xsi:type="dcterms:W3CDTF">2020-05-15T17:48:21Z</dcterms:modified>
</cp:coreProperties>
</file>