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569" r:id="rId2"/>
    <p:sldId id="575" r:id="rId3"/>
    <p:sldId id="588" r:id="rId4"/>
    <p:sldId id="572" r:id="rId5"/>
    <p:sldId id="576" r:id="rId6"/>
    <p:sldId id="586" r:id="rId7"/>
    <p:sldId id="587" r:id="rId8"/>
    <p:sldId id="585" r:id="rId9"/>
    <p:sldId id="584" r:id="rId10"/>
    <p:sldId id="583" r:id="rId11"/>
    <p:sldId id="582" r:id="rId12"/>
  </p:sldIdLst>
  <p:sldSz cx="12192000" cy="6858000"/>
  <p:notesSz cx="6858000" cy="9296400"/>
  <p:custDataLst>
    <p:tags r:id="rId15"/>
  </p:custDataLst>
  <p:defaultTextStyle>
    <a:defPPr>
      <a:defRPr lang="en-US"/>
    </a:defPPr>
    <a:lvl1pPr algn="l" rtl="0" eaLnBrk="0" fontAlgn="base" hangingPunct="0">
      <a:spcBef>
        <a:spcPct val="0"/>
      </a:spcBef>
      <a:spcAft>
        <a:spcPct val="0"/>
      </a:spcAft>
      <a:defRPr sz="2000" b="1" kern="1200">
        <a:solidFill>
          <a:schemeClr val="bg1"/>
        </a:solidFill>
        <a:latin typeface="Arial" charset="0"/>
        <a:ea typeface="+mn-ea"/>
        <a:cs typeface="+mn-cs"/>
      </a:defRPr>
    </a:lvl1pPr>
    <a:lvl2pPr marL="457200" algn="l" rtl="0" eaLnBrk="0" fontAlgn="base" hangingPunct="0">
      <a:spcBef>
        <a:spcPct val="0"/>
      </a:spcBef>
      <a:spcAft>
        <a:spcPct val="0"/>
      </a:spcAft>
      <a:defRPr sz="2000" b="1" kern="1200">
        <a:solidFill>
          <a:schemeClr val="bg1"/>
        </a:solidFill>
        <a:latin typeface="Arial" charset="0"/>
        <a:ea typeface="+mn-ea"/>
        <a:cs typeface="+mn-cs"/>
      </a:defRPr>
    </a:lvl2pPr>
    <a:lvl3pPr marL="914400" algn="l" rtl="0" eaLnBrk="0" fontAlgn="base" hangingPunct="0">
      <a:spcBef>
        <a:spcPct val="0"/>
      </a:spcBef>
      <a:spcAft>
        <a:spcPct val="0"/>
      </a:spcAft>
      <a:defRPr sz="2000" b="1" kern="1200">
        <a:solidFill>
          <a:schemeClr val="bg1"/>
        </a:solidFill>
        <a:latin typeface="Arial" charset="0"/>
        <a:ea typeface="+mn-ea"/>
        <a:cs typeface="+mn-cs"/>
      </a:defRPr>
    </a:lvl3pPr>
    <a:lvl4pPr marL="1371600" algn="l" rtl="0" eaLnBrk="0" fontAlgn="base" hangingPunct="0">
      <a:spcBef>
        <a:spcPct val="0"/>
      </a:spcBef>
      <a:spcAft>
        <a:spcPct val="0"/>
      </a:spcAft>
      <a:defRPr sz="2000" b="1" kern="1200">
        <a:solidFill>
          <a:schemeClr val="bg1"/>
        </a:solidFill>
        <a:latin typeface="Arial" charset="0"/>
        <a:ea typeface="+mn-ea"/>
        <a:cs typeface="+mn-cs"/>
      </a:defRPr>
    </a:lvl4pPr>
    <a:lvl5pPr marL="1828800" algn="l" rtl="0" eaLnBrk="0" fontAlgn="base" hangingPunct="0">
      <a:spcBef>
        <a:spcPct val="0"/>
      </a:spcBef>
      <a:spcAft>
        <a:spcPct val="0"/>
      </a:spcAft>
      <a:defRPr sz="2000" b="1" kern="1200">
        <a:solidFill>
          <a:schemeClr val="bg1"/>
        </a:solidFill>
        <a:latin typeface="Arial" charset="0"/>
        <a:ea typeface="+mn-ea"/>
        <a:cs typeface="+mn-cs"/>
      </a:defRPr>
    </a:lvl5pPr>
    <a:lvl6pPr marL="2286000" algn="l" defTabSz="914400" rtl="0" eaLnBrk="1" latinLnBrk="0" hangingPunct="1">
      <a:defRPr sz="2000" b="1" kern="1200">
        <a:solidFill>
          <a:schemeClr val="bg1"/>
        </a:solidFill>
        <a:latin typeface="Arial" charset="0"/>
        <a:ea typeface="+mn-ea"/>
        <a:cs typeface="+mn-cs"/>
      </a:defRPr>
    </a:lvl6pPr>
    <a:lvl7pPr marL="2743200" algn="l" defTabSz="914400" rtl="0" eaLnBrk="1" latinLnBrk="0" hangingPunct="1">
      <a:defRPr sz="2000" b="1" kern="1200">
        <a:solidFill>
          <a:schemeClr val="bg1"/>
        </a:solidFill>
        <a:latin typeface="Arial" charset="0"/>
        <a:ea typeface="+mn-ea"/>
        <a:cs typeface="+mn-cs"/>
      </a:defRPr>
    </a:lvl7pPr>
    <a:lvl8pPr marL="3200400" algn="l" defTabSz="914400" rtl="0" eaLnBrk="1" latinLnBrk="0" hangingPunct="1">
      <a:defRPr sz="2000" b="1" kern="1200">
        <a:solidFill>
          <a:schemeClr val="bg1"/>
        </a:solidFill>
        <a:latin typeface="Arial" charset="0"/>
        <a:ea typeface="+mn-ea"/>
        <a:cs typeface="+mn-cs"/>
      </a:defRPr>
    </a:lvl8pPr>
    <a:lvl9pPr marL="3657600" algn="l" defTabSz="914400" rtl="0" eaLnBrk="1" latinLnBrk="0" hangingPunct="1">
      <a:defRPr sz="2000" b="1" kern="1200">
        <a:solidFill>
          <a:schemeClr val="bg1"/>
        </a:solidFill>
        <a:latin typeface="Arial"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809FA1"/>
    <a:srgbClr val="829995"/>
    <a:srgbClr val="FFFF66"/>
    <a:srgbClr val="5D5DD7"/>
    <a:srgbClr val="FF0000"/>
    <a:srgbClr val="526AE2"/>
    <a:srgbClr val="7286E8"/>
    <a:srgbClr val="819687"/>
    <a:srgbClr val="FF8000"/>
    <a:srgbClr val="CBCB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4" autoAdjust="0"/>
    <p:restoredTop sz="83258" autoAdjust="0"/>
  </p:normalViewPr>
  <p:slideViewPr>
    <p:cSldViewPr snapToGrid="0">
      <p:cViewPr varScale="1">
        <p:scale>
          <a:sx n="99" d="100"/>
          <a:sy n="99" d="100"/>
        </p:scale>
        <p:origin x="684" y="8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0050" name="Rectangle 2"/>
          <p:cNvSpPr>
            <a:spLocks noGrp="1" noChangeArrowheads="1"/>
          </p:cNvSpPr>
          <p:nvPr>
            <p:ph type="hdr" sz="quarter"/>
          </p:nvPr>
        </p:nvSpPr>
        <p:spPr bwMode="auto">
          <a:xfrm>
            <a:off x="0" y="-14288"/>
            <a:ext cx="760413" cy="274638"/>
          </a:xfrm>
          <a:prstGeom prst="rect">
            <a:avLst/>
          </a:prstGeom>
          <a:noFill/>
          <a:ln w="9525">
            <a:noFill/>
            <a:miter lim="800000"/>
            <a:headEnd/>
            <a:tailEnd/>
          </a:ln>
          <a:effectLst/>
        </p:spPr>
        <p:txBody>
          <a:bodyPr vert="horz" wrap="none" lIns="93177" tIns="46589" rIns="93177" bIns="46589" numCol="1" anchor="t" anchorCtr="0" compatLnSpc="1">
            <a:prstTxWarp prst="textNoShape">
              <a:avLst/>
            </a:prstTxWarp>
            <a:spAutoFit/>
          </a:bodyPr>
          <a:lstStyle>
            <a:lvl1pPr defTabSz="931863">
              <a:defRPr sz="1200" b="0">
                <a:solidFill>
                  <a:srgbClr val="474747"/>
                </a:solidFill>
              </a:defRPr>
            </a:lvl1pPr>
          </a:lstStyle>
          <a:p>
            <a:pPr>
              <a:defRPr/>
            </a:pPr>
            <a:endParaRPr lang="en-US"/>
          </a:p>
        </p:txBody>
      </p:sp>
      <p:sp>
        <p:nvSpPr>
          <p:cNvPr id="1410051" name="Rectangle 3"/>
          <p:cNvSpPr>
            <a:spLocks noGrp="1" noChangeArrowheads="1"/>
          </p:cNvSpPr>
          <p:nvPr>
            <p:ph type="dt" sz="quarter" idx="1"/>
          </p:nvPr>
        </p:nvSpPr>
        <p:spPr bwMode="auto">
          <a:xfrm>
            <a:off x="5943600" y="-14288"/>
            <a:ext cx="914400" cy="274638"/>
          </a:xfrm>
          <a:prstGeom prst="rect">
            <a:avLst/>
          </a:prstGeom>
          <a:noFill/>
          <a:ln w="9525">
            <a:noFill/>
            <a:miter lim="800000"/>
            <a:headEnd/>
            <a:tailEnd/>
          </a:ln>
          <a:effectLst/>
        </p:spPr>
        <p:txBody>
          <a:bodyPr vert="horz" wrap="none" lIns="93177" tIns="46589" rIns="93177" bIns="46589" numCol="1" anchor="t" anchorCtr="0" compatLnSpc="1">
            <a:prstTxWarp prst="textNoShape">
              <a:avLst/>
            </a:prstTxWarp>
            <a:spAutoFit/>
          </a:bodyPr>
          <a:lstStyle>
            <a:lvl1pPr algn="r" defTabSz="931863">
              <a:defRPr sz="1200" b="0">
                <a:solidFill>
                  <a:srgbClr val="474747"/>
                </a:solidFill>
              </a:defRPr>
            </a:lvl1pPr>
          </a:lstStyle>
          <a:p>
            <a:pPr>
              <a:defRPr/>
            </a:pPr>
            <a:endParaRPr lang="en-US"/>
          </a:p>
        </p:txBody>
      </p:sp>
      <p:sp>
        <p:nvSpPr>
          <p:cNvPr id="1410052" name="Rectangle 4"/>
          <p:cNvSpPr>
            <a:spLocks noGrp="1" noChangeArrowheads="1"/>
          </p:cNvSpPr>
          <p:nvPr>
            <p:ph type="ftr" sz="quarter" idx="2"/>
          </p:nvPr>
        </p:nvSpPr>
        <p:spPr bwMode="auto">
          <a:xfrm>
            <a:off x="0" y="9021763"/>
            <a:ext cx="677863" cy="274637"/>
          </a:xfrm>
          <a:prstGeom prst="rect">
            <a:avLst/>
          </a:prstGeom>
          <a:noFill/>
          <a:ln w="9525">
            <a:noFill/>
            <a:miter lim="800000"/>
            <a:headEnd/>
            <a:tailEnd/>
          </a:ln>
          <a:effectLst/>
        </p:spPr>
        <p:txBody>
          <a:bodyPr vert="horz" wrap="none" lIns="93177" tIns="46589" rIns="93177" bIns="46589" numCol="1" anchor="b" anchorCtr="0" compatLnSpc="1">
            <a:prstTxWarp prst="textNoShape">
              <a:avLst/>
            </a:prstTxWarp>
            <a:spAutoFit/>
          </a:bodyPr>
          <a:lstStyle>
            <a:lvl1pPr defTabSz="931863">
              <a:defRPr sz="1200" b="0">
                <a:solidFill>
                  <a:srgbClr val="474747"/>
                </a:solidFill>
              </a:defRPr>
            </a:lvl1pPr>
          </a:lstStyle>
          <a:p>
            <a:pPr>
              <a:defRPr/>
            </a:pPr>
            <a:endParaRPr lang="en-US"/>
          </a:p>
        </p:txBody>
      </p:sp>
      <p:sp>
        <p:nvSpPr>
          <p:cNvPr id="1410053" name="Rectangle 5"/>
          <p:cNvSpPr>
            <a:spLocks noGrp="1" noChangeArrowheads="1"/>
          </p:cNvSpPr>
          <p:nvPr>
            <p:ph type="sldNum" sz="quarter" idx="3"/>
          </p:nvPr>
        </p:nvSpPr>
        <p:spPr bwMode="auto">
          <a:xfrm>
            <a:off x="6484938" y="9021763"/>
            <a:ext cx="373062" cy="274637"/>
          </a:xfrm>
          <a:prstGeom prst="rect">
            <a:avLst/>
          </a:prstGeom>
          <a:noFill/>
          <a:ln w="9525">
            <a:noFill/>
            <a:miter lim="800000"/>
            <a:headEnd/>
            <a:tailEnd/>
          </a:ln>
          <a:effectLst/>
        </p:spPr>
        <p:txBody>
          <a:bodyPr vert="horz" wrap="none" lIns="93177" tIns="46589" rIns="93177" bIns="46589" numCol="1" anchor="b" anchorCtr="0" compatLnSpc="1">
            <a:prstTxWarp prst="textNoShape">
              <a:avLst/>
            </a:prstTxWarp>
            <a:spAutoFit/>
          </a:bodyPr>
          <a:lstStyle>
            <a:lvl1pPr algn="r" defTabSz="931863">
              <a:defRPr sz="1200" b="0">
                <a:solidFill>
                  <a:srgbClr val="474747"/>
                </a:solidFill>
              </a:defRPr>
            </a:lvl1pPr>
          </a:lstStyle>
          <a:p>
            <a:pPr>
              <a:defRPr/>
            </a:pPr>
            <a:fld id="{09362502-8149-734D-B703-147083542C3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b="0">
                <a:solidFill>
                  <a:srgbClr val="000052"/>
                </a:solidFill>
              </a:defRPr>
            </a:lvl1pPr>
          </a:lstStyle>
          <a:p>
            <a:pPr>
              <a:defRPr/>
            </a:pPr>
            <a:endParaRPr lang="en-US"/>
          </a:p>
        </p:txBody>
      </p:sp>
      <p:sp>
        <p:nvSpPr>
          <p:cNvPr id="78851"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b="0">
                <a:solidFill>
                  <a:srgbClr val="000052"/>
                </a:solidFill>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330200" y="696913"/>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78853"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8854"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b="0">
                <a:solidFill>
                  <a:srgbClr val="000052"/>
                </a:solidFill>
              </a:defRPr>
            </a:lvl1pPr>
          </a:lstStyle>
          <a:p>
            <a:pPr>
              <a:defRPr/>
            </a:pPr>
            <a:endParaRPr lang="en-US"/>
          </a:p>
        </p:txBody>
      </p:sp>
      <p:sp>
        <p:nvSpPr>
          <p:cNvPr id="78855"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b="0">
                <a:solidFill>
                  <a:srgbClr val="000052"/>
                </a:solidFill>
              </a:defRPr>
            </a:lvl1pPr>
          </a:lstStyle>
          <a:p>
            <a:pPr>
              <a:defRPr/>
            </a:pPr>
            <a:fld id="{05E91A80-D3CF-A046-81BE-0B0389BD12E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understand that away rotations are one of most critical areas being impacting M3/M4 students right now. As Geoff mentioned, the newly formed M3/M4 working group is quickly prioritizing areas of concern and will be making recommendations very soon. </a:t>
            </a:r>
          </a:p>
          <a:p>
            <a:endParaRPr lang="en-US" dirty="0"/>
          </a:p>
          <a:p>
            <a:r>
              <a:rPr lang="en-US" dirty="0"/>
              <a:t>As you know, the AAMC is striving to adapt our services and programs to meet the medical education community’s evolving needs in this rapidly changing environment. </a:t>
            </a:r>
          </a:p>
          <a:p>
            <a:endParaRPr lang="en-US" dirty="0"/>
          </a:p>
          <a:p>
            <a:r>
              <a:rPr lang="en-US" dirty="0"/>
              <a:t>The July, Aug and September applications represent 51% of all applications that have been submitted for 20-21 season. </a:t>
            </a:r>
          </a:p>
          <a:p>
            <a:endParaRPr lang="en-US" dirty="0"/>
          </a:p>
          <a:p>
            <a:r>
              <a:rPr lang="en-US" dirty="0"/>
              <a:t>We realize institutions are taking different approaches to allowing students to apply for away rotations, even for later dates and host institutions have varying capacities and situations so there is no uniform practice. </a:t>
            </a:r>
          </a:p>
          <a:p>
            <a:endParaRPr lang="en-US" dirty="0"/>
          </a:p>
          <a:p>
            <a:r>
              <a:rPr lang="en-US" dirty="0"/>
              <a:t>We will continue to post any changes to the VSLO and GSA listservs. Please remember that VSLO is here to help you implement your institutional policies.  Please do not hesitate to reach out to us for assistance and guidance. </a:t>
            </a:r>
          </a:p>
          <a:p>
            <a:endParaRPr lang="en-US" dirty="0"/>
          </a:p>
        </p:txBody>
      </p:sp>
      <p:sp>
        <p:nvSpPr>
          <p:cNvPr id="4" name="Slide Number Placeholder 3"/>
          <p:cNvSpPr>
            <a:spLocks noGrp="1"/>
          </p:cNvSpPr>
          <p:nvPr>
            <p:ph type="sldNum" sz="quarter" idx="5"/>
          </p:nvPr>
        </p:nvSpPr>
        <p:spPr/>
        <p:txBody>
          <a:bodyPr/>
          <a:lstStyle/>
          <a:p>
            <a:pPr>
              <a:defRPr/>
            </a:pPr>
            <a:fld id="{05E91A80-D3CF-A046-81BE-0B0389BD12E4}" type="slidenum">
              <a:rPr lang="en-US" smtClean="0"/>
              <a:pPr>
                <a:defRPr/>
              </a:pPr>
              <a:t>7</a:t>
            </a:fld>
            <a:endParaRPr lang="en-US"/>
          </a:p>
        </p:txBody>
      </p:sp>
    </p:spTree>
    <p:extLst>
      <p:ext uri="{BB962C8B-B14F-4D97-AF65-F5344CB8AC3E}">
        <p14:creationId xmlns:p14="http://schemas.microsoft.com/office/powerpoint/2010/main" val="3509160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1447800" y="4740275"/>
            <a:ext cx="170973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1066800">
              <a:defRPr sz="2000" b="1">
                <a:solidFill>
                  <a:schemeClr val="bg1"/>
                </a:solidFill>
                <a:latin typeface="Arial" charset="0"/>
              </a:defRPr>
            </a:lvl1pPr>
            <a:lvl2pPr marL="742950" indent="-285750" defTabSz="1066800">
              <a:defRPr sz="2000" b="1">
                <a:solidFill>
                  <a:schemeClr val="bg1"/>
                </a:solidFill>
                <a:latin typeface="Arial" charset="0"/>
              </a:defRPr>
            </a:lvl2pPr>
            <a:lvl3pPr marL="1143000" indent="-228600" defTabSz="1066800">
              <a:defRPr sz="2000" b="1">
                <a:solidFill>
                  <a:schemeClr val="bg1"/>
                </a:solidFill>
                <a:latin typeface="Arial" charset="0"/>
              </a:defRPr>
            </a:lvl3pPr>
            <a:lvl4pPr marL="1600200" indent="-228600" defTabSz="1066800">
              <a:defRPr sz="2000" b="1">
                <a:solidFill>
                  <a:schemeClr val="bg1"/>
                </a:solidFill>
                <a:latin typeface="Arial" charset="0"/>
              </a:defRPr>
            </a:lvl4pPr>
            <a:lvl5pPr marL="2057400" indent="-228600" defTabSz="1066800">
              <a:defRPr sz="2000" b="1">
                <a:solidFill>
                  <a:schemeClr val="bg1"/>
                </a:solidFill>
                <a:latin typeface="Arial" charset="0"/>
              </a:defRPr>
            </a:lvl5pPr>
            <a:lvl6pPr marL="2514600" indent="-228600" defTabSz="1066800" eaLnBrk="0" fontAlgn="base" hangingPunct="0">
              <a:spcBef>
                <a:spcPct val="0"/>
              </a:spcBef>
              <a:spcAft>
                <a:spcPct val="0"/>
              </a:spcAft>
              <a:defRPr sz="2000" b="1">
                <a:solidFill>
                  <a:schemeClr val="bg1"/>
                </a:solidFill>
                <a:latin typeface="Arial" charset="0"/>
              </a:defRPr>
            </a:lvl6pPr>
            <a:lvl7pPr marL="2971800" indent="-228600" defTabSz="1066800" eaLnBrk="0" fontAlgn="base" hangingPunct="0">
              <a:spcBef>
                <a:spcPct val="0"/>
              </a:spcBef>
              <a:spcAft>
                <a:spcPct val="0"/>
              </a:spcAft>
              <a:defRPr sz="2000" b="1">
                <a:solidFill>
                  <a:schemeClr val="bg1"/>
                </a:solidFill>
                <a:latin typeface="Arial" charset="0"/>
              </a:defRPr>
            </a:lvl7pPr>
            <a:lvl8pPr marL="3429000" indent="-228600" defTabSz="1066800" eaLnBrk="0" fontAlgn="base" hangingPunct="0">
              <a:spcBef>
                <a:spcPct val="0"/>
              </a:spcBef>
              <a:spcAft>
                <a:spcPct val="0"/>
              </a:spcAft>
              <a:defRPr sz="2000" b="1">
                <a:solidFill>
                  <a:schemeClr val="bg1"/>
                </a:solidFill>
                <a:latin typeface="Arial" charset="0"/>
              </a:defRPr>
            </a:lvl8pPr>
            <a:lvl9pPr marL="3886200" indent="-228600" defTabSz="1066800" eaLnBrk="0" fontAlgn="base" hangingPunct="0">
              <a:spcBef>
                <a:spcPct val="0"/>
              </a:spcBef>
              <a:spcAft>
                <a:spcPct val="0"/>
              </a:spcAft>
              <a:defRPr sz="2000" b="1">
                <a:solidFill>
                  <a:schemeClr val="bg1"/>
                </a:solidFill>
                <a:latin typeface="Arial" charset="0"/>
              </a:defRPr>
            </a:lvl9pPr>
          </a:lstStyle>
          <a:p>
            <a:pPr>
              <a:spcBef>
                <a:spcPct val="50000"/>
              </a:spcBef>
            </a:pPr>
            <a:endParaRPr lang="en-US" altLang="en-US" b="0">
              <a:solidFill>
                <a:srgbClr val="474747"/>
              </a:solidFill>
            </a:endParaRPr>
          </a:p>
        </p:txBody>
      </p:sp>
      <p:sp>
        <p:nvSpPr>
          <p:cNvPr id="4060162" name="Rectangle 2"/>
          <p:cNvSpPr>
            <a:spLocks noGrp="1" noChangeArrowheads="1"/>
          </p:cNvSpPr>
          <p:nvPr>
            <p:ph type="ctrTitle"/>
          </p:nvPr>
        </p:nvSpPr>
        <p:spPr>
          <a:xfrm>
            <a:off x="1164167" y="2535238"/>
            <a:ext cx="7836958" cy="1187450"/>
          </a:xfrm>
        </p:spPr>
        <p:txBody>
          <a:bodyPr anchor="t"/>
          <a:lstStyle>
            <a:lvl1pPr>
              <a:lnSpc>
                <a:spcPct val="80000"/>
              </a:lnSpc>
              <a:defRPr b="1">
                <a:solidFill>
                  <a:schemeClr val="bg1"/>
                </a:solidFill>
                <a:latin typeface="+mn-lt"/>
              </a:defRPr>
            </a:lvl1pPr>
          </a:lstStyle>
          <a:p>
            <a:r>
              <a:rPr lang="en-US"/>
              <a:t>Click to edit Master title style</a:t>
            </a:r>
            <a:endParaRPr lang="en-US" dirty="0"/>
          </a:p>
        </p:txBody>
      </p:sp>
      <p:sp>
        <p:nvSpPr>
          <p:cNvPr id="4060163" name="Rectangle 3"/>
          <p:cNvSpPr>
            <a:spLocks noGrp="1" noChangeArrowheads="1"/>
          </p:cNvSpPr>
          <p:nvPr>
            <p:ph type="subTitle" idx="1"/>
          </p:nvPr>
        </p:nvSpPr>
        <p:spPr>
          <a:xfrm>
            <a:off x="1164167" y="4681539"/>
            <a:ext cx="7836958" cy="1273175"/>
          </a:xfrm>
        </p:spPr>
        <p:txBody>
          <a:bodyPr/>
          <a:lstStyle>
            <a:lvl1pPr>
              <a:defRPr sz="2600">
                <a:solidFill>
                  <a:schemeClr val="bg1"/>
                </a:solidFill>
              </a:defRPr>
            </a:lvl1pPr>
          </a:lstStyle>
          <a:p>
            <a:r>
              <a:rPr lang="en-US"/>
              <a:t>Click to edit Master subtitle style</a:t>
            </a:r>
            <a:endParaRPr lang="en-US" dirty="0"/>
          </a:p>
        </p:txBody>
      </p:sp>
      <p:sp>
        <p:nvSpPr>
          <p:cNvPr id="6" name="Text Box 79"/>
          <p:cNvSpPr txBox="1">
            <a:spLocks noChangeArrowheads="1"/>
          </p:cNvSpPr>
          <p:nvPr userDrawn="1"/>
        </p:nvSpPr>
        <p:spPr bwMode="auto">
          <a:xfrm>
            <a:off x="328002" y="6521631"/>
            <a:ext cx="75184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000" b="1">
                <a:solidFill>
                  <a:schemeClr val="bg1"/>
                </a:solidFill>
                <a:latin typeface="Arial" charset="0"/>
              </a:defRPr>
            </a:lvl1pPr>
            <a:lvl2pPr marL="742950" indent="-285750">
              <a:defRPr sz="2000" b="1">
                <a:solidFill>
                  <a:schemeClr val="bg1"/>
                </a:solidFill>
                <a:latin typeface="Arial" charset="0"/>
              </a:defRPr>
            </a:lvl2pPr>
            <a:lvl3pPr marL="1143000" indent="-228600">
              <a:defRPr sz="2000" b="1">
                <a:solidFill>
                  <a:schemeClr val="bg1"/>
                </a:solidFill>
                <a:latin typeface="Arial" charset="0"/>
              </a:defRPr>
            </a:lvl3pPr>
            <a:lvl4pPr marL="1600200" indent="-228600">
              <a:defRPr sz="2000" b="1">
                <a:solidFill>
                  <a:schemeClr val="bg1"/>
                </a:solidFill>
                <a:latin typeface="Arial" charset="0"/>
              </a:defRPr>
            </a:lvl4pPr>
            <a:lvl5pPr marL="2057400" indent="-228600">
              <a:defRPr sz="2000" b="1">
                <a:solidFill>
                  <a:schemeClr val="bg1"/>
                </a:solidFill>
                <a:latin typeface="Arial" charset="0"/>
              </a:defRPr>
            </a:lvl5pPr>
            <a:lvl6pPr marL="2514600" indent="-228600" eaLnBrk="0" fontAlgn="base" hangingPunct="0">
              <a:spcBef>
                <a:spcPct val="0"/>
              </a:spcBef>
              <a:spcAft>
                <a:spcPct val="0"/>
              </a:spcAft>
              <a:defRPr sz="2000" b="1">
                <a:solidFill>
                  <a:schemeClr val="bg1"/>
                </a:solidFill>
                <a:latin typeface="Arial" charset="0"/>
              </a:defRPr>
            </a:lvl6pPr>
            <a:lvl7pPr marL="2971800" indent="-228600" eaLnBrk="0" fontAlgn="base" hangingPunct="0">
              <a:spcBef>
                <a:spcPct val="0"/>
              </a:spcBef>
              <a:spcAft>
                <a:spcPct val="0"/>
              </a:spcAft>
              <a:defRPr sz="2000" b="1">
                <a:solidFill>
                  <a:schemeClr val="bg1"/>
                </a:solidFill>
                <a:latin typeface="Arial" charset="0"/>
              </a:defRPr>
            </a:lvl7pPr>
            <a:lvl8pPr marL="3429000" indent="-228600" eaLnBrk="0" fontAlgn="base" hangingPunct="0">
              <a:spcBef>
                <a:spcPct val="0"/>
              </a:spcBef>
              <a:spcAft>
                <a:spcPct val="0"/>
              </a:spcAft>
              <a:defRPr sz="2000" b="1">
                <a:solidFill>
                  <a:schemeClr val="bg1"/>
                </a:solidFill>
                <a:latin typeface="Arial" charset="0"/>
              </a:defRPr>
            </a:lvl8pPr>
            <a:lvl9pPr marL="3886200" indent="-228600" eaLnBrk="0" fontAlgn="base" hangingPunct="0">
              <a:spcBef>
                <a:spcPct val="0"/>
              </a:spcBef>
              <a:spcAft>
                <a:spcPct val="0"/>
              </a:spcAft>
              <a:defRPr sz="2000" b="1">
                <a:solidFill>
                  <a:schemeClr val="bg1"/>
                </a:solidFill>
                <a:latin typeface="Arial" charset="0"/>
              </a:defRPr>
            </a:lvl9pPr>
          </a:lstStyle>
          <a:p>
            <a:pPr>
              <a:defRPr/>
            </a:pPr>
            <a:r>
              <a:rPr lang="en-US" altLang="en-US" sz="800" b="0" dirty="0">
                <a:solidFill>
                  <a:schemeClr val="tx1"/>
                </a:solidFill>
              </a:rPr>
              <a:t>© 2017 AAMC. May not be reproduced without permission.</a:t>
            </a:r>
          </a:p>
        </p:txBody>
      </p:sp>
      <p:pic>
        <p:nvPicPr>
          <p:cNvPr id="8" name="Picture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001125" y="0"/>
            <a:ext cx="31908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79"/>
          <p:cNvSpPr txBox="1">
            <a:spLocks noChangeArrowheads="1"/>
          </p:cNvSpPr>
          <p:nvPr userDrawn="1"/>
        </p:nvSpPr>
        <p:spPr bwMode="auto">
          <a:xfrm>
            <a:off x="217933" y="6521631"/>
            <a:ext cx="75184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000" b="1">
                <a:solidFill>
                  <a:schemeClr val="bg1"/>
                </a:solidFill>
                <a:latin typeface="Arial" charset="0"/>
              </a:defRPr>
            </a:lvl1pPr>
            <a:lvl2pPr marL="742950" indent="-285750">
              <a:defRPr sz="2000" b="1">
                <a:solidFill>
                  <a:schemeClr val="bg1"/>
                </a:solidFill>
                <a:latin typeface="Arial" charset="0"/>
              </a:defRPr>
            </a:lvl2pPr>
            <a:lvl3pPr marL="1143000" indent="-228600">
              <a:defRPr sz="2000" b="1">
                <a:solidFill>
                  <a:schemeClr val="bg1"/>
                </a:solidFill>
                <a:latin typeface="Arial" charset="0"/>
              </a:defRPr>
            </a:lvl3pPr>
            <a:lvl4pPr marL="1600200" indent="-228600">
              <a:defRPr sz="2000" b="1">
                <a:solidFill>
                  <a:schemeClr val="bg1"/>
                </a:solidFill>
                <a:latin typeface="Arial" charset="0"/>
              </a:defRPr>
            </a:lvl4pPr>
            <a:lvl5pPr marL="2057400" indent="-228600">
              <a:defRPr sz="2000" b="1">
                <a:solidFill>
                  <a:schemeClr val="bg1"/>
                </a:solidFill>
                <a:latin typeface="Arial" charset="0"/>
              </a:defRPr>
            </a:lvl5pPr>
            <a:lvl6pPr marL="2514600" indent="-228600" eaLnBrk="0" fontAlgn="base" hangingPunct="0">
              <a:spcBef>
                <a:spcPct val="0"/>
              </a:spcBef>
              <a:spcAft>
                <a:spcPct val="0"/>
              </a:spcAft>
              <a:defRPr sz="2000" b="1">
                <a:solidFill>
                  <a:schemeClr val="bg1"/>
                </a:solidFill>
                <a:latin typeface="Arial" charset="0"/>
              </a:defRPr>
            </a:lvl6pPr>
            <a:lvl7pPr marL="2971800" indent="-228600" eaLnBrk="0" fontAlgn="base" hangingPunct="0">
              <a:spcBef>
                <a:spcPct val="0"/>
              </a:spcBef>
              <a:spcAft>
                <a:spcPct val="0"/>
              </a:spcAft>
              <a:defRPr sz="2000" b="1">
                <a:solidFill>
                  <a:schemeClr val="bg1"/>
                </a:solidFill>
                <a:latin typeface="Arial" charset="0"/>
              </a:defRPr>
            </a:lvl7pPr>
            <a:lvl8pPr marL="3429000" indent="-228600" eaLnBrk="0" fontAlgn="base" hangingPunct="0">
              <a:spcBef>
                <a:spcPct val="0"/>
              </a:spcBef>
              <a:spcAft>
                <a:spcPct val="0"/>
              </a:spcAft>
              <a:defRPr sz="2000" b="1">
                <a:solidFill>
                  <a:schemeClr val="bg1"/>
                </a:solidFill>
                <a:latin typeface="Arial" charset="0"/>
              </a:defRPr>
            </a:lvl8pPr>
            <a:lvl9pPr marL="3886200" indent="-228600" eaLnBrk="0" fontAlgn="base" hangingPunct="0">
              <a:spcBef>
                <a:spcPct val="0"/>
              </a:spcBef>
              <a:spcAft>
                <a:spcPct val="0"/>
              </a:spcAft>
              <a:defRPr sz="2000" b="1">
                <a:solidFill>
                  <a:schemeClr val="bg1"/>
                </a:solidFill>
                <a:latin typeface="Arial" charset="0"/>
              </a:defRPr>
            </a:lvl9pPr>
          </a:lstStyle>
          <a:p>
            <a:pPr>
              <a:defRPr/>
            </a:pPr>
            <a:r>
              <a:rPr lang="en-US" altLang="en-US" sz="800" b="0" dirty="0">
                <a:solidFill>
                  <a:schemeClr val="bg1"/>
                </a:solidFill>
              </a:rPr>
              <a:t>© 2020 AAMC. May not be reproduced without permission.</a:t>
            </a:r>
          </a:p>
        </p:txBody>
      </p:sp>
    </p:spTree>
    <p:extLst>
      <p:ext uri="{BB962C8B-B14F-4D97-AF65-F5344CB8AC3E}">
        <p14:creationId xmlns:p14="http://schemas.microsoft.com/office/powerpoint/2010/main" val="30604138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48100" y="1127362"/>
            <a:ext cx="10651067" cy="47672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2"/>
          <p:cNvSpPr>
            <a:spLocks noGrp="1" noChangeArrowheads="1"/>
          </p:cNvSpPr>
          <p:nvPr>
            <p:ph type="title"/>
          </p:nvPr>
        </p:nvSpPr>
        <p:spPr bwMode="auto">
          <a:xfrm>
            <a:off x="768622" y="301937"/>
            <a:ext cx="11182349" cy="620712"/>
          </a:xfrm>
          <a:prstGeom prst="rect">
            <a:avLst/>
          </a:prstGeom>
          <a:noFill/>
          <a:ln w="9525">
            <a:noFill/>
            <a:miter lim="800000"/>
            <a:headEnd/>
            <a:tailEnd/>
          </a:ln>
          <a:effectLst/>
        </p:spPr>
        <p:txBody>
          <a:bodyPr/>
          <a:lstStyle/>
          <a:p>
            <a:pPr lvl="0"/>
            <a:r>
              <a:rPr lang="en-US"/>
              <a:t>Click to edit Master title style</a:t>
            </a:r>
            <a:endParaRPr lang="en-US" dirty="0"/>
          </a:p>
        </p:txBody>
      </p:sp>
      <p:sp>
        <p:nvSpPr>
          <p:cNvPr id="7" name="Slide Number Placeholder 1"/>
          <p:cNvSpPr>
            <a:spLocks noGrp="1"/>
          </p:cNvSpPr>
          <p:nvPr>
            <p:ph type="sldNum" sz="quarter" idx="4"/>
          </p:nvPr>
        </p:nvSpPr>
        <p:spPr>
          <a:xfrm>
            <a:off x="110068" y="6436784"/>
            <a:ext cx="521677" cy="365125"/>
          </a:xfrm>
          <a:prstGeom prst="rect">
            <a:avLst/>
          </a:prstGeom>
        </p:spPr>
        <p:txBody>
          <a:bodyPr vert="horz" lIns="91440" tIns="45720" rIns="91440" bIns="45720" rtlCol="0" anchor="ctr"/>
          <a:lstStyle>
            <a:lvl1pPr algn="l">
              <a:defRPr sz="1200" b="0" smtClean="0">
                <a:solidFill>
                  <a:schemeClr val="bg1"/>
                </a:solidFill>
              </a:defRPr>
            </a:lvl1pPr>
          </a:lstStyle>
          <a:p>
            <a:pPr>
              <a:defRPr/>
            </a:pPr>
            <a:fld id="{F5D3FE59-4284-2A45-929E-71D2CB10F5B4}" type="slidenum">
              <a:rPr lang="en-US" smtClean="0"/>
              <a:pPr>
                <a:defRPr/>
              </a:pPr>
              <a:t>‹#›</a:t>
            </a:fld>
            <a:endParaRPr lang="en-US" dirty="0"/>
          </a:p>
        </p:txBody>
      </p:sp>
    </p:spTree>
    <p:extLst>
      <p:ext uri="{BB962C8B-B14F-4D97-AF65-F5344CB8AC3E}">
        <p14:creationId xmlns:p14="http://schemas.microsoft.com/office/powerpoint/2010/main" val="41420632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74700" y="1100323"/>
            <a:ext cx="5223933" cy="4767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01834" y="1100323"/>
            <a:ext cx="5223933" cy="4767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2"/>
          <p:cNvSpPr>
            <a:spLocks noGrp="1" noChangeArrowheads="1"/>
          </p:cNvSpPr>
          <p:nvPr>
            <p:ph type="title"/>
          </p:nvPr>
        </p:nvSpPr>
        <p:spPr bwMode="auto">
          <a:xfrm>
            <a:off x="768622" y="301937"/>
            <a:ext cx="11182349" cy="620712"/>
          </a:xfrm>
          <a:prstGeom prst="rect">
            <a:avLst/>
          </a:prstGeom>
          <a:noFill/>
          <a:ln w="9525">
            <a:noFill/>
            <a:miter lim="800000"/>
            <a:headEnd/>
            <a:tailEnd/>
          </a:ln>
          <a:effectLst/>
        </p:spPr>
        <p:txBody>
          <a:bodyPr/>
          <a:lstStyle/>
          <a:p>
            <a:pPr lvl="0"/>
            <a:r>
              <a:rPr lang="en-US"/>
              <a:t>Click to edit Master title style</a:t>
            </a:r>
            <a:endParaRPr lang="en-US" dirty="0"/>
          </a:p>
        </p:txBody>
      </p:sp>
      <p:sp>
        <p:nvSpPr>
          <p:cNvPr id="8" name="Slide Number Placeholder 1"/>
          <p:cNvSpPr>
            <a:spLocks noGrp="1"/>
          </p:cNvSpPr>
          <p:nvPr>
            <p:ph type="sldNum" sz="quarter" idx="4"/>
          </p:nvPr>
        </p:nvSpPr>
        <p:spPr>
          <a:xfrm>
            <a:off x="76200" y="6419850"/>
            <a:ext cx="521677" cy="365125"/>
          </a:xfrm>
          <a:prstGeom prst="rect">
            <a:avLst/>
          </a:prstGeom>
        </p:spPr>
        <p:txBody>
          <a:bodyPr vert="horz" lIns="91440" tIns="45720" rIns="91440" bIns="45720" rtlCol="0" anchor="ctr"/>
          <a:lstStyle>
            <a:lvl1pPr algn="l">
              <a:defRPr sz="1200" b="0" smtClean="0">
                <a:solidFill>
                  <a:schemeClr val="bg1"/>
                </a:solidFill>
              </a:defRPr>
            </a:lvl1pPr>
          </a:lstStyle>
          <a:p>
            <a:pPr>
              <a:defRPr/>
            </a:pPr>
            <a:fld id="{ADC2174A-351A-8246-9B91-DA39B6C4E9F5}" type="slidenum">
              <a:rPr lang="en-US" smtClean="0"/>
              <a:pPr>
                <a:defRPr/>
              </a:pPr>
              <a:t>‹#›</a:t>
            </a:fld>
            <a:endParaRPr lang="en-US" dirty="0"/>
          </a:p>
        </p:txBody>
      </p:sp>
    </p:spTree>
    <p:extLst>
      <p:ext uri="{BB962C8B-B14F-4D97-AF65-F5344CB8AC3E}">
        <p14:creationId xmlns:p14="http://schemas.microsoft.com/office/powerpoint/2010/main" val="157117073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bwMode="auto">
          <a:xfrm>
            <a:off x="768622" y="301937"/>
            <a:ext cx="11182349" cy="620712"/>
          </a:xfrm>
          <a:prstGeom prst="rect">
            <a:avLst/>
          </a:prstGeom>
          <a:noFill/>
          <a:ln w="9525">
            <a:noFill/>
            <a:miter lim="800000"/>
            <a:headEnd/>
            <a:tailEnd/>
          </a:ln>
          <a:effectLst/>
        </p:spPr>
        <p:txBody>
          <a:bodyPr/>
          <a:lstStyle/>
          <a:p>
            <a:pPr lvl="0"/>
            <a:r>
              <a:rPr lang="en-US"/>
              <a:t>Click to edit Master title style</a:t>
            </a:r>
            <a:endParaRPr lang="en-US" dirty="0"/>
          </a:p>
        </p:txBody>
      </p:sp>
      <p:sp>
        <p:nvSpPr>
          <p:cNvPr id="6" name="Slide Number Placeholder 1"/>
          <p:cNvSpPr>
            <a:spLocks noGrp="1"/>
          </p:cNvSpPr>
          <p:nvPr>
            <p:ph type="sldNum" sz="quarter" idx="4"/>
          </p:nvPr>
        </p:nvSpPr>
        <p:spPr>
          <a:xfrm>
            <a:off x="76200" y="6419850"/>
            <a:ext cx="521677" cy="365125"/>
          </a:xfrm>
          <a:prstGeom prst="rect">
            <a:avLst/>
          </a:prstGeom>
        </p:spPr>
        <p:txBody>
          <a:bodyPr vert="horz" lIns="91440" tIns="45720" rIns="91440" bIns="45720" rtlCol="0" anchor="ctr"/>
          <a:lstStyle>
            <a:lvl1pPr algn="l">
              <a:defRPr sz="1200" b="0" smtClean="0">
                <a:solidFill>
                  <a:schemeClr val="bg1"/>
                </a:solidFill>
              </a:defRPr>
            </a:lvl1pPr>
          </a:lstStyle>
          <a:p>
            <a:pPr>
              <a:defRPr/>
            </a:pPr>
            <a:fld id="{ADC2174A-351A-8246-9B91-DA39B6C4E9F5}" type="slidenum">
              <a:rPr lang="en-US" smtClean="0"/>
              <a:pPr>
                <a:defRPr/>
              </a:pPr>
              <a:t>‹#›</a:t>
            </a:fld>
            <a:endParaRPr lang="en-US" dirty="0"/>
          </a:p>
        </p:txBody>
      </p:sp>
    </p:spTree>
    <p:extLst>
      <p:ext uri="{BB962C8B-B14F-4D97-AF65-F5344CB8AC3E}">
        <p14:creationId xmlns:p14="http://schemas.microsoft.com/office/powerpoint/2010/main" val="120760282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1"/>
          <p:cNvSpPr>
            <a:spLocks noGrp="1"/>
          </p:cNvSpPr>
          <p:nvPr>
            <p:ph type="sldNum" sz="quarter" idx="4"/>
          </p:nvPr>
        </p:nvSpPr>
        <p:spPr>
          <a:xfrm>
            <a:off x="76200" y="6419850"/>
            <a:ext cx="521677" cy="365125"/>
          </a:xfrm>
          <a:prstGeom prst="rect">
            <a:avLst/>
          </a:prstGeom>
        </p:spPr>
        <p:txBody>
          <a:bodyPr vert="horz" lIns="91440" tIns="45720" rIns="91440" bIns="45720" rtlCol="0" anchor="ctr"/>
          <a:lstStyle>
            <a:lvl1pPr algn="l">
              <a:defRPr sz="1200" b="0" smtClean="0">
                <a:solidFill>
                  <a:schemeClr val="bg1"/>
                </a:solidFill>
              </a:defRPr>
            </a:lvl1pPr>
          </a:lstStyle>
          <a:p>
            <a:pPr>
              <a:defRPr/>
            </a:pPr>
            <a:fld id="{ADC2174A-351A-8246-9B91-DA39B6C4E9F5}" type="slidenum">
              <a:rPr lang="en-US" smtClean="0"/>
              <a:pPr>
                <a:defRPr/>
              </a:pPr>
              <a:t>‹#›</a:t>
            </a:fld>
            <a:endParaRPr lang="en-US" dirty="0"/>
          </a:p>
        </p:txBody>
      </p:sp>
      <p:sp>
        <p:nvSpPr>
          <p:cNvPr id="3" name="Rectangle 9"/>
          <p:cNvSpPr>
            <a:spLocks noChangeArrowheads="1"/>
          </p:cNvSpPr>
          <p:nvPr userDrawn="1"/>
        </p:nvSpPr>
        <p:spPr bwMode="auto">
          <a:xfrm>
            <a:off x="0" y="0"/>
            <a:ext cx="12192000" cy="6105525"/>
          </a:xfrm>
          <a:prstGeom prst="rect">
            <a:avLst/>
          </a:prstGeom>
          <a:solidFill>
            <a:srgbClr val="547BB2"/>
          </a:solidFill>
          <a:ln>
            <a:noFill/>
          </a:ln>
          <a:extLst>
            <a:ext uri="{91240B29-F687-4F45-9708-019B960494DF}">
              <a14:hiddenLine xmlns:a14="http://schemas.microsoft.com/office/drawing/2010/main" w="22225">
                <a:solidFill>
                  <a:srgbClr val="000000"/>
                </a:solidFill>
                <a:round/>
                <a:headEnd/>
                <a:tailEnd/>
              </a14:hiddenLine>
            </a:ext>
          </a:extLst>
        </p:spPr>
        <p:txBody>
          <a:bodyPr/>
          <a:lstStyle>
            <a:lvl1pPr>
              <a:defRPr sz="2000" b="1">
                <a:solidFill>
                  <a:schemeClr val="bg1"/>
                </a:solidFill>
                <a:latin typeface="Arial" charset="0"/>
              </a:defRPr>
            </a:lvl1pPr>
            <a:lvl2pPr marL="742950" indent="-285750">
              <a:defRPr sz="2000" b="1">
                <a:solidFill>
                  <a:schemeClr val="bg1"/>
                </a:solidFill>
                <a:latin typeface="Arial" charset="0"/>
              </a:defRPr>
            </a:lvl2pPr>
            <a:lvl3pPr marL="1143000" indent="-228600">
              <a:defRPr sz="2000" b="1">
                <a:solidFill>
                  <a:schemeClr val="bg1"/>
                </a:solidFill>
                <a:latin typeface="Arial" charset="0"/>
              </a:defRPr>
            </a:lvl3pPr>
            <a:lvl4pPr marL="1600200" indent="-228600">
              <a:defRPr sz="2000" b="1">
                <a:solidFill>
                  <a:schemeClr val="bg1"/>
                </a:solidFill>
                <a:latin typeface="Arial" charset="0"/>
              </a:defRPr>
            </a:lvl4pPr>
            <a:lvl5pPr marL="2057400" indent="-228600">
              <a:defRPr sz="2000" b="1">
                <a:solidFill>
                  <a:schemeClr val="bg1"/>
                </a:solidFill>
                <a:latin typeface="Arial" charset="0"/>
              </a:defRPr>
            </a:lvl5pPr>
            <a:lvl6pPr marL="2514600" indent="-228600" eaLnBrk="0" fontAlgn="base" hangingPunct="0">
              <a:spcBef>
                <a:spcPct val="0"/>
              </a:spcBef>
              <a:spcAft>
                <a:spcPct val="0"/>
              </a:spcAft>
              <a:defRPr sz="2000" b="1">
                <a:solidFill>
                  <a:schemeClr val="bg1"/>
                </a:solidFill>
                <a:latin typeface="Arial" charset="0"/>
              </a:defRPr>
            </a:lvl6pPr>
            <a:lvl7pPr marL="2971800" indent="-228600" eaLnBrk="0" fontAlgn="base" hangingPunct="0">
              <a:spcBef>
                <a:spcPct val="0"/>
              </a:spcBef>
              <a:spcAft>
                <a:spcPct val="0"/>
              </a:spcAft>
              <a:defRPr sz="2000" b="1">
                <a:solidFill>
                  <a:schemeClr val="bg1"/>
                </a:solidFill>
                <a:latin typeface="Arial" charset="0"/>
              </a:defRPr>
            </a:lvl7pPr>
            <a:lvl8pPr marL="3429000" indent="-228600" eaLnBrk="0" fontAlgn="base" hangingPunct="0">
              <a:spcBef>
                <a:spcPct val="0"/>
              </a:spcBef>
              <a:spcAft>
                <a:spcPct val="0"/>
              </a:spcAft>
              <a:defRPr sz="2000" b="1">
                <a:solidFill>
                  <a:schemeClr val="bg1"/>
                </a:solidFill>
                <a:latin typeface="Arial" charset="0"/>
              </a:defRPr>
            </a:lvl8pPr>
            <a:lvl9pPr marL="3886200" indent="-228600" eaLnBrk="0" fontAlgn="base" hangingPunct="0">
              <a:spcBef>
                <a:spcPct val="0"/>
              </a:spcBef>
              <a:spcAft>
                <a:spcPct val="0"/>
              </a:spcAft>
              <a:defRPr sz="2000" b="1">
                <a:solidFill>
                  <a:schemeClr val="bg1"/>
                </a:solidFill>
                <a:latin typeface="Arial" charset="0"/>
              </a:defRPr>
            </a:lvl9pPr>
          </a:lstStyle>
          <a:p>
            <a:endParaRPr lang="en-US" altLang="en-US"/>
          </a:p>
        </p:txBody>
      </p:sp>
    </p:spTree>
    <p:extLst>
      <p:ext uri="{BB962C8B-B14F-4D97-AF65-F5344CB8AC3E}">
        <p14:creationId xmlns:p14="http://schemas.microsoft.com/office/powerpoint/2010/main" val="312748785"/>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White">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8350" y="301625"/>
            <a:ext cx="1118235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b" anchorCtr="0" compatLnSpc="1">
            <a:prstTxWarp prst="textNoShape">
              <a:avLst/>
            </a:prstTxWarp>
          </a:bodyPr>
          <a:lstStyle/>
          <a:p>
            <a:pPr lvl="0"/>
            <a:r>
              <a:rPr lang="en-US" altLang="en-US"/>
              <a:t>Click to edit Master title style</a:t>
            </a:r>
            <a:endParaRPr lang="en-US" altLang="en-US" dirty="0"/>
          </a:p>
        </p:txBody>
      </p:sp>
      <p:sp>
        <p:nvSpPr>
          <p:cNvPr id="1027" name="Rectangle 31"/>
          <p:cNvSpPr>
            <a:spLocks noGrp="1" noChangeArrowheads="1"/>
          </p:cNvSpPr>
          <p:nvPr>
            <p:ph type="body" idx="1"/>
          </p:nvPr>
        </p:nvSpPr>
        <p:spPr bwMode="auto">
          <a:xfrm>
            <a:off x="774700" y="1073150"/>
            <a:ext cx="10650538" cy="476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1028" name="Text Box 54"/>
          <p:cNvSpPr txBox="1">
            <a:spLocks noChangeArrowheads="1"/>
          </p:cNvSpPr>
          <p:nvPr/>
        </p:nvSpPr>
        <p:spPr bwMode="auto">
          <a:xfrm>
            <a:off x="1447800" y="4740275"/>
            <a:ext cx="1709738"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1066800">
              <a:defRPr sz="2000" b="1">
                <a:solidFill>
                  <a:schemeClr val="bg1"/>
                </a:solidFill>
                <a:latin typeface="Arial" charset="0"/>
              </a:defRPr>
            </a:lvl1pPr>
            <a:lvl2pPr marL="742950" indent="-285750" defTabSz="1066800">
              <a:defRPr sz="2000" b="1">
                <a:solidFill>
                  <a:schemeClr val="bg1"/>
                </a:solidFill>
                <a:latin typeface="Arial" charset="0"/>
              </a:defRPr>
            </a:lvl2pPr>
            <a:lvl3pPr marL="1143000" indent="-228600" defTabSz="1066800">
              <a:defRPr sz="2000" b="1">
                <a:solidFill>
                  <a:schemeClr val="bg1"/>
                </a:solidFill>
                <a:latin typeface="Arial" charset="0"/>
              </a:defRPr>
            </a:lvl3pPr>
            <a:lvl4pPr marL="1600200" indent="-228600" defTabSz="1066800">
              <a:defRPr sz="2000" b="1">
                <a:solidFill>
                  <a:schemeClr val="bg1"/>
                </a:solidFill>
                <a:latin typeface="Arial" charset="0"/>
              </a:defRPr>
            </a:lvl4pPr>
            <a:lvl5pPr marL="2057400" indent="-228600" defTabSz="1066800">
              <a:defRPr sz="2000" b="1">
                <a:solidFill>
                  <a:schemeClr val="bg1"/>
                </a:solidFill>
                <a:latin typeface="Arial" charset="0"/>
              </a:defRPr>
            </a:lvl5pPr>
            <a:lvl6pPr marL="2514600" indent="-228600" defTabSz="1066800" eaLnBrk="0" fontAlgn="base" hangingPunct="0">
              <a:spcBef>
                <a:spcPct val="0"/>
              </a:spcBef>
              <a:spcAft>
                <a:spcPct val="0"/>
              </a:spcAft>
              <a:defRPr sz="2000" b="1">
                <a:solidFill>
                  <a:schemeClr val="bg1"/>
                </a:solidFill>
                <a:latin typeface="Arial" charset="0"/>
              </a:defRPr>
            </a:lvl6pPr>
            <a:lvl7pPr marL="2971800" indent="-228600" defTabSz="1066800" eaLnBrk="0" fontAlgn="base" hangingPunct="0">
              <a:spcBef>
                <a:spcPct val="0"/>
              </a:spcBef>
              <a:spcAft>
                <a:spcPct val="0"/>
              </a:spcAft>
              <a:defRPr sz="2000" b="1">
                <a:solidFill>
                  <a:schemeClr val="bg1"/>
                </a:solidFill>
                <a:latin typeface="Arial" charset="0"/>
              </a:defRPr>
            </a:lvl7pPr>
            <a:lvl8pPr marL="3429000" indent="-228600" defTabSz="1066800" eaLnBrk="0" fontAlgn="base" hangingPunct="0">
              <a:spcBef>
                <a:spcPct val="0"/>
              </a:spcBef>
              <a:spcAft>
                <a:spcPct val="0"/>
              </a:spcAft>
              <a:defRPr sz="2000" b="1">
                <a:solidFill>
                  <a:schemeClr val="bg1"/>
                </a:solidFill>
                <a:latin typeface="Arial" charset="0"/>
              </a:defRPr>
            </a:lvl8pPr>
            <a:lvl9pPr marL="3886200" indent="-228600" defTabSz="1066800" eaLnBrk="0" fontAlgn="base" hangingPunct="0">
              <a:spcBef>
                <a:spcPct val="0"/>
              </a:spcBef>
              <a:spcAft>
                <a:spcPct val="0"/>
              </a:spcAft>
              <a:defRPr sz="2000" b="1">
                <a:solidFill>
                  <a:schemeClr val="bg1"/>
                </a:solidFill>
                <a:latin typeface="Arial" charset="0"/>
              </a:defRPr>
            </a:lvl9pPr>
          </a:lstStyle>
          <a:p>
            <a:pPr>
              <a:spcBef>
                <a:spcPct val="50000"/>
              </a:spcBef>
            </a:pPr>
            <a:endParaRPr lang="en-US" altLang="en-US" b="0">
              <a:solidFill>
                <a:srgbClr val="474747"/>
              </a:solidFill>
            </a:endParaRPr>
          </a:p>
        </p:txBody>
      </p:sp>
      <p:sp>
        <p:nvSpPr>
          <p:cNvPr id="2" name="Slide Number Placeholder 1"/>
          <p:cNvSpPr>
            <a:spLocks noGrp="1"/>
          </p:cNvSpPr>
          <p:nvPr>
            <p:ph type="sldNum" sz="quarter" idx="4"/>
          </p:nvPr>
        </p:nvSpPr>
        <p:spPr>
          <a:xfrm>
            <a:off x="76200" y="6419850"/>
            <a:ext cx="521677" cy="365125"/>
          </a:xfrm>
          <a:prstGeom prst="rect">
            <a:avLst/>
          </a:prstGeom>
        </p:spPr>
        <p:txBody>
          <a:bodyPr vert="horz" lIns="91440" tIns="45720" rIns="91440" bIns="45720" rtlCol="0" anchor="ctr"/>
          <a:lstStyle>
            <a:lvl1pPr algn="l">
              <a:defRPr sz="1200" b="0" smtClean="0">
                <a:solidFill>
                  <a:schemeClr val="bg1"/>
                </a:solidFill>
              </a:defRPr>
            </a:lvl1pPr>
          </a:lstStyle>
          <a:p>
            <a:pPr>
              <a:defRPr/>
            </a:pPr>
            <a:fld id="{ADC2174A-351A-8246-9B91-DA39B6C4E9F5}" type="slidenum">
              <a:rPr lang="en-US" smtClean="0"/>
              <a:pPr>
                <a:defRPr/>
              </a:pPr>
              <a:t>‹#›</a:t>
            </a:fld>
            <a:endParaRPr lang="en-US" dirty="0"/>
          </a:p>
        </p:txBody>
      </p:sp>
      <p:sp>
        <p:nvSpPr>
          <p:cNvPr id="8" name="Text Box 79"/>
          <p:cNvSpPr txBox="1">
            <a:spLocks noChangeArrowheads="1"/>
          </p:cNvSpPr>
          <p:nvPr/>
        </p:nvSpPr>
        <p:spPr bwMode="auto">
          <a:xfrm>
            <a:off x="328002" y="6521631"/>
            <a:ext cx="75184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000" b="1">
                <a:solidFill>
                  <a:schemeClr val="bg1"/>
                </a:solidFill>
                <a:latin typeface="Arial" charset="0"/>
              </a:defRPr>
            </a:lvl1pPr>
            <a:lvl2pPr marL="742950" indent="-285750">
              <a:defRPr sz="2000" b="1">
                <a:solidFill>
                  <a:schemeClr val="bg1"/>
                </a:solidFill>
                <a:latin typeface="Arial" charset="0"/>
              </a:defRPr>
            </a:lvl2pPr>
            <a:lvl3pPr marL="1143000" indent="-228600">
              <a:defRPr sz="2000" b="1">
                <a:solidFill>
                  <a:schemeClr val="bg1"/>
                </a:solidFill>
                <a:latin typeface="Arial" charset="0"/>
              </a:defRPr>
            </a:lvl3pPr>
            <a:lvl4pPr marL="1600200" indent="-228600">
              <a:defRPr sz="2000" b="1">
                <a:solidFill>
                  <a:schemeClr val="bg1"/>
                </a:solidFill>
                <a:latin typeface="Arial" charset="0"/>
              </a:defRPr>
            </a:lvl4pPr>
            <a:lvl5pPr marL="2057400" indent="-228600">
              <a:defRPr sz="2000" b="1">
                <a:solidFill>
                  <a:schemeClr val="bg1"/>
                </a:solidFill>
                <a:latin typeface="Arial" charset="0"/>
              </a:defRPr>
            </a:lvl5pPr>
            <a:lvl6pPr marL="2514600" indent="-228600" eaLnBrk="0" fontAlgn="base" hangingPunct="0">
              <a:spcBef>
                <a:spcPct val="0"/>
              </a:spcBef>
              <a:spcAft>
                <a:spcPct val="0"/>
              </a:spcAft>
              <a:defRPr sz="2000" b="1">
                <a:solidFill>
                  <a:schemeClr val="bg1"/>
                </a:solidFill>
                <a:latin typeface="Arial" charset="0"/>
              </a:defRPr>
            </a:lvl6pPr>
            <a:lvl7pPr marL="2971800" indent="-228600" eaLnBrk="0" fontAlgn="base" hangingPunct="0">
              <a:spcBef>
                <a:spcPct val="0"/>
              </a:spcBef>
              <a:spcAft>
                <a:spcPct val="0"/>
              </a:spcAft>
              <a:defRPr sz="2000" b="1">
                <a:solidFill>
                  <a:schemeClr val="bg1"/>
                </a:solidFill>
                <a:latin typeface="Arial" charset="0"/>
              </a:defRPr>
            </a:lvl7pPr>
            <a:lvl8pPr marL="3429000" indent="-228600" eaLnBrk="0" fontAlgn="base" hangingPunct="0">
              <a:spcBef>
                <a:spcPct val="0"/>
              </a:spcBef>
              <a:spcAft>
                <a:spcPct val="0"/>
              </a:spcAft>
              <a:defRPr sz="2000" b="1">
                <a:solidFill>
                  <a:schemeClr val="bg1"/>
                </a:solidFill>
                <a:latin typeface="Arial" charset="0"/>
              </a:defRPr>
            </a:lvl8pPr>
            <a:lvl9pPr marL="3886200" indent="-228600" eaLnBrk="0" fontAlgn="base" hangingPunct="0">
              <a:spcBef>
                <a:spcPct val="0"/>
              </a:spcBef>
              <a:spcAft>
                <a:spcPct val="0"/>
              </a:spcAft>
              <a:defRPr sz="2000" b="1">
                <a:solidFill>
                  <a:schemeClr val="bg1"/>
                </a:solidFill>
                <a:latin typeface="Arial" charset="0"/>
              </a:defRPr>
            </a:lvl9pPr>
          </a:lstStyle>
          <a:p>
            <a:pPr>
              <a:defRPr/>
            </a:pPr>
            <a:r>
              <a:rPr lang="en-US" altLang="en-US" sz="800" b="0" dirty="0">
                <a:solidFill>
                  <a:schemeClr val="bg1"/>
                </a:solidFill>
              </a:rPr>
              <a:t>© 2020 AAMC. May not be reproduced without permission.</a:t>
            </a:r>
          </a:p>
        </p:txBody>
      </p:sp>
      <p:pic>
        <p:nvPicPr>
          <p:cNvPr id="10" name="Picture 7"/>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11229975" y="6173788"/>
            <a:ext cx="857250"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hf hdr="0" ftr="0" dt="0"/>
  <p:txStyles>
    <p:titleStyle>
      <a:lvl1pPr algn="l" defTabSz="889000" rtl="0" eaLnBrk="1" fontAlgn="base" hangingPunct="1">
        <a:lnSpc>
          <a:spcPct val="85000"/>
        </a:lnSpc>
        <a:spcBef>
          <a:spcPct val="0"/>
        </a:spcBef>
        <a:spcAft>
          <a:spcPct val="0"/>
        </a:spcAft>
        <a:buClr>
          <a:srgbClr val="DADDFE"/>
        </a:buClr>
        <a:defRPr sz="3600" b="1">
          <a:solidFill>
            <a:schemeClr val="bg1"/>
          </a:solidFill>
          <a:latin typeface="+mn-lt"/>
          <a:ea typeface="+mj-ea"/>
          <a:cs typeface="+mj-cs"/>
        </a:defRPr>
      </a:lvl1pPr>
      <a:lvl2pPr algn="l" defTabSz="889000" rtl="0" eaLnBrk="1" fontAlgn="base" hangingPunct="1">
        <a:lnSpc>
          <a:spcPct val="85000"/>
        </a:lnSpc>
        <a:spcBef>
          <a:spcPct val="0"/>
        </a:spcBef>
        <a:spcAft>
          <a:spcPct val="0"/>
        </a:spcAft>
        <a:buClr>
          <a:srgbClr val="DADDFE"/>
        </a:buClr>
        <a:defRPr sz="3600" b="1">
          <a:solidFill>
            <a:schemeClr val="accent1"/>
          </a:solidFill>
          <a:latin typeface="Arial" charset="0"/>
        </a:defRPr>
      </a:lvl2pPr>
      <a:lvl3pPr algn="l" defTabSz="889000" rtl="0" eaLnBrk="1" fontAlgn="base" hangingPunct="1">
        <a:lnSpc>
          <a:spcPct val="85000"/>
        </a:lnSpc>
        <a:spcBef>
          <a:spcPct val="0"/>
        </a:spcBef>
        <a:spcAft>
          <a:spcPct val="0"/>
        </a:spcAft>
        <a:buClr>
          <a:srgbClr val="DADDFE"/>
        </a:buClr>
        <a:defRPr sz="3600" b="1">
          <a:solidFill>
            <a:schemeClr val="accent1"/>
          </a:solidFill>
          <a:latin typeface="Arial" charset="0"/>
        </a:defRPr>
      </a:lvl3pPr>
      <a:lvl4pPr algn="l" defTabSz="889000" rtl="0" eaLnBrk="1" fontAlgn="base" hangingPunct="1">
        <a:lnSpc>
          <a:spcPct val="85000"/>
        </a:lnSpc>
        <a:spcBef>
          <a:spcPct val="0"/>
        </a:spcBef>
        <a:spcAft>
          <a:spcPct val="0"/>
        </a:spcAft>
        <a:buClr>
          <a:srgbClr val="DADDFE"/>
        </a:buClr>
        <a:defRPr sz="3600" b="1">
          <a:solidFill>
            <a:schemeClr val="accent1"/>
          </a:solidFill>
          <a:latin typeface="Arial" charset="0"/>
        </a:defRPr>
      </a:lvl4pPr>
      <a:lvl5pPr algn="l" defTabSz="889000" rtl="0" eaLnBrk="1" fontAlgn="base" hangingPunct="1">
        <a:lnSpc>
          <a:spcPct val="85000"/>
        </a:lnSpc>
        <a:spcBef>
          <a:spcPct val="0"/>
        </a:spcBef>
        <a:spcAft>
          <a:spcPct val="0"/>
        </a:spcAft>
        <a:buClr>
          <a:srgbClr val="DADDFE"/>
        </a:buClr>
        <a:defRPr sz="3600" b="1">
          <a:solidFill>
            <a:schemeClr val="accent1"/>
          </a:solidFill>
          <a:latin typeface="Arial" charset="0"/>
        </a:defRPr>
      </a:lvl5pPr>
      <a:lvl6pPr marL="457200" algn="l" defTabSz="889000" rtl="0" eaLnBrk="1" fontAlgn="base" hangingPunct="1">
        <a:lnSpc>
          <a:spcPct val="85000"/>
        </a:lnSpc>
        <a:spcBef>
          <a:spcPct val="0"/>
        </a:spcBef>
        <a:spcAft>
          <a:spcPct val="0"/>
        </a:spcAft>
        <a:buClr>
          <a:srgbClr val="DADDFE"/>
        </a:buClr>
        <a:defRPr sz="3600">
          <a:solidFill>
            <a:schemeClr val="tx2"/>
          </a:solidFill>
          <a:latin typeface="Arial Black" pitchFamily="34" charset="0"/>
        </a:defRPr>
      </a:lvl6pPr>
      <a:lvl7pPr marL="914400" algn="l" defTabSz="889000" rtl="0" eaLnBrk="1" fontAlgn="base" hangingPunct="1">
        <a:lnSpc>
          <a:spcPct val="85000"/>
        </a:lnSpc>
        <a:spcBef>
          <a:spcPct val="0"/>
        </a:spcBef>
        <a:spcAft>
          <a:spcPct val="0"/>
        </a:spcAft>
        <a:buClr>
          <a:srgbClr val="DADDFE"/>
        </a:buClr>
        <a:defRPr sz="3600">
          <a:solidFill>
            <a:schemeClr val="tx2"/>
          </a:solidFill>
          <a:latin typeface="Arial Black" pitchFamily="34" charset="0"/>
        </a:defRPr>
      </a:lvl7pPr>
      <a:lvl8pPr marL="1371600" algn="l" defTabSz="889000" rtl="0" eaLnBrk="1" fontAlgn="base" hangingPunct="1">
        <a:lnSpc>
          <a:spcPct val="85000"/>
        </a:lnSpc>
        <a:spcBef>
          <a:spcPct val="0"/>
        </a:spcBef>
        <a:spcAft>
          <a:spcPct val="0"/>
        </a:spcAft>
        <a:buClr>
          <a:srgbClr val="DADDFE"/>
        </a:buClr>
        <a:defRPr sz="3600">
          <a:solidFill>
            <a:schemeClr val="tx2"/>
          </a:solidFill>
          <a:latin typeface="Arial Black" pitchFamily="34" charset="0"/>
        </a:defRPr>
      </a:lvl8pPr>
      <a:lvl9pPr marL="1828800" algn="l" defTabSz="889000" rtl="0" eaLnBrk="1" fontAlgn="base" hangingPunct="1">
        <a:lnSpc>
          <a:spcPct val="85000"/>
        </a:lnSpc>
        <a:spcBef>
          <a:spcPct val="0"/>
        </a:spcBef>
        <a:spcAft>
          <a:spcPct val="0"/>
        </a:spcAft>
        <a:buClr>
          <a:srgbClr val="DADDFE"/>
        </a:buClr>
        <a:defRPr sz="3600">
          <a:solidFill>
            <a:schemeClr val="tx2"/>
          </a:solidFill>
          <a:latin typeface="Arial Black" pitchFamily="34" charset="0"/>
        </a:defRPr>
      </a:lvl9pPr>
    </p:titleStyle>
    <p:bodyStyle>
      <a:lvl1pPr algn="l" defTabSz="889000" rtl="0" eaLnBrk="1" fontAlgn="base" hangingPunct="1">
        <a:lnSpc>
          <a:spcPct val="88000"/>
        </a:lnSpc>
        <a:spcBef>
          <a:spcPct val="50000"/>
        </a:spcBef>
        <a:spcAft>
          <a:spcPct val="0"/>
        </a:spcAft>
        <a:buClr>
          <a:schemeClr val="tx1"/>
        </a:buClr>
        <a:buSzPct val="90000"/>
        <a:defRPr sz="2800">
          <a:solidFill>
            <a:schemeClr val="bg1"/>
          </a:solidFill>
          <a:latin typeface="+mn-lt"/>
          <a:ea typeface="+mn-ea"/>
          <a:cs typeface="+mn-cs"/>
        </a:defRPr>
      </a:lvl1pPr>
      <a:lvl2pPr marL="398463" indent="-284163" algn="l" defTabSz="889000" rtl="0" eaLnBrk="1" fontAlgn="base" hangingPunct="1">
        <a:lnSpc>
          <a:spcPct val="88000"/>
        </a:lnSpc>
        <a:spcBef>
          <a:spcPct val="35000"/>
        </a:spcBef>
        <a:spcAft>
          <a:spcPct val="0"/>
        </a:spcAft>
        <a:buClr>
          <a:schemeClr val="bg1"/>
        </a:buClr>
        <a:buChar char="•"/>
        <a:defRPr sz="2800">
          <a:solidFill>
            <a:schemeClr val="bg1"/>
          </a:solidFill>
          <a:latin typeface="+mn-lt"/>
        </a:defRPr>
      </a:lvl2pPr>
      <a:lvl3pPr marL="804863" indent="-292100" algn="l" defTabSz="889000" rtl="0" eaLnBrk="1" fontAlgn="base" hangingPunct="1">
        <a:lnSpc>
          <a:spcPct val="88000"/>
        </a:lnSpc>
        <a:spcBef>
          <a:spcPct val="25000"/>
        </a:spcBef>
        <a:spcAft>
          <a:spcPct val="0"/>
        </a:spcAft>
        <a:buClr>
          <a:schemeClr val="bg1"/>
        </a:buClr>
        <a:buFont typeface="Wingdings" charset="2"/>
        <a:buChar char="§"/>
        <a:defRPr sz="2800">
          <a:solidFill>
            <a:schemeClr val="bg1"/>
          </a:solidFill>
          <a:latin typeface="+mn-lt"/>
        </a:defRPr>
      </a:lvl3pPr>
      <a:lvl4pPr marL="1201738" indent="-282575" algn="l" defTabSz="889000" rtl="0" eaLnBrk="1" fontAlgn="base" hangingPunct="1">
        <a:lnSpc>
          <a:spcPct val="88000"/>
        </a:lnSpc>
        <a:spcBef>
          <a:spcPct val="15000"/>
        </a:spcBef>
        <a:spcAft>
          <a:spcPct val="0"/>
        </a:spcAft>
        <a:buClr>
          <a:schemeClr val="bg1"/>
        </a:buClr>
        <a:buFont typeface="Arial" charset="0"/>
        <a:buChar char="–"/>
        <a:defRPr sz="2800">
          <a:solidFill>
            <a:schemeClr val="bg1"/>
          </a:solidFill>
          <a:latin typeface="+mn-lt"/>
        </a:defRPr>
      </a:lvl4pPr>
      <a:lvl5pPr marL="1600200" indent="-284163" algn="l" defTabSz="889000" rtl="0" eaLnBrk="1" fontAlgn="base" hangingPunct="1">
        <a:lnSpc>
          <a:spcPct val="88000"/>
        </a:lnSpc>
        <a:spcBef>
          <a:spcPct val="5000"/>
        </a:spcBef>
        <a:spcAft>
          <a:spcPct val="0"/>
        </a:spcAft>
        <a:buClr>
          <a:schemeClr val="bg1"/>
        </a:buClr>
        <a:buChar char="o"/>
        <a:defRPr sz="2800">
          <a:solidFill>
            <a:schemeClr val="bg1"/>
          </a:solidFill>
          <a:latin typeface="+mn-lt"/>
        </a:defRPr>
      </a:lvl5pPr>
      <a:lvl6pPr marL="2057400" indent="-284163" algn="l" defTabSz="889000" rtl="0" eaLnBrk="1" fontAlgn="base" hangingPunct="1">
        <a:lnSpc>
          <a:spcPct val="88000"/>
        </a:lnSpc>
        <a:spcBef>
          <a:spcPct val="5000"/>
        </a:spcBef>
        <a:spcAft>
          <a:spcPct val="0"/>
        </a:spcAft>
        <a:buClr>
          <a:schemeClr val="tx1"/>
        </a:buClr>
        <a:buChar char="o"/>
        <a:defRPr sz="2800">
          <a:solidFill>
            <a:schemeClr val="tx1"/>
          </a:solidFill>
          <a:latin typeface="+mn-lt"/>
        </a:defRPr>
      </a:lvl6pPr>
      <a:lvl7pPr marL="2514600" indent="-284163" algn="l" defTabSz="889000" rtl="0" eaLnBrk="1" fontAlgn="base" hangingPunct="1">
        <a:lnSpc>
          <a:spcPct val="88000"/>
        </a:lnSpc>
        <a:spcBef>
          <a:spcPct val="5000"/>
        </a:spcBef>
        <a:spcAft>
          <a:spcPct val="0"/>
        </a:spcAft>
        <a:buClr>
          <a:schemeClr val="tx1"/>
        </a:buClr>
        <a:buChar char="o"/>
        <a:defRPr sz="2800">
          <a:solidFill>
            <a:schemeClr val="tx1"/>
          </a:solidFill>
          <a:latin typeface="+mn-lt"/>
        </a:defRPr>
      </a:lvl7pPr>
      <a:lvl8pPr marL="2971800" indent="-284163" algn="l" defTabSz="889000" rtl="0" eaLnBrk="1" fontAlgn="base" hangingPunct="1">
        <a:lnSpc>
          <a:spcPct val="88000"/>
        </a:lnSpc>
        <a:spcBef>
          <a:spcPct val="5000"/>
        </a:spcBef>
        <a:spcAft>
          <a:spcPct val="0"/>
        </a:spcAft>
        <a:buClr>
          <a:schemeClr val="tx1"/>
        </a:buClr>
        <a:buChar char="o"/>
        <a:defRPr sz="2800">
          <a:solidFill>
            <a:schemeClr val="tx1"/>
          </a:solidFill>
          <a:latin typeface="+mn-lt"/>
        </a:defRPr>
      </a:lvl8pPr>
      <a:lvl9pPr marL="3429000" indent="-284163" algn="l" defTabSz="889000" rtl="0" eaLnBrk="1" fontAlgn="base" hangingPunct="1">
        <a:lnSpc>
          <a:spcPct val="88000"/>
        </a:lnSpc>
        <a:spcBef>
          <a:spcPct val="5000"/>
        </a:spcBef>
        <a:spcAft>
          <a:spcPct val="0"/>
        </a:spcAft>
        <a:buClr>
          <a:schemeClr val="tx1"/>
        </a:buClr>
        <a:buChar char="o"/>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icollaborative.aamc.org/collection/covid-19-student-service-project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lcme.org/wp-content/uploads/filebase/March-25-2020-LCME-Guidance-for-Medical-Schools-Considering-Early-Graduation-Option.pdf" TargetMode="External"/><Relationship Id="rId7" Type="http://schemas.openxmlformats.org/officeDocument/2006/relationships/hyperlink" Target="https://www.aamc.org/coronavirus-covid-19-resource-hub#services" TargetMode="External"/><Relationship Id="rId2" Type="http://schemas.openxmlformats.org/officeDocument/2006/relationships/hyperlink" Target="https://www.aamc.org/system/files/2020-03/meded-March-30-Interim-Guidance-on-Medical-Students-Clinical-Participation_0.pdf" TargetMode="External"/><Relationship Id="rId1" Type="http://schemas.openxmlformats.org/officeDocument/2006/relationships/slideLayout" Target="../slideLayouts/slideLayout2.xml"/><Relationship Id="rId6" Type="http://schemas.openxmlformats.org/officeDocument/2006/relationships/hyperlink" Target="https://students-residents.aamc.org/applying-medical-school/article/coronavirus-covid-19-and-fee-assistance-program/" TargetMode="External"/><Relationship Id="rId5" Type="http://schemas.openxmlformats.org/officeDocument/2006/relationships/hyperlink" Target="https://students-residents.aamc.org/applying-medical-school/article/coronavirus-covid-19-and-amcas/" TargetMode="External"/><Relationship Id="rId4" Type="http://schemas.openxmlformats.org/officeDocument/2006/relationships/hyperlink" Target="https://students-residents.aamc.org/applying-medical-school/article/coronavirus-mcat-faq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nbme.org/news/coronavirus-covid-19-assessment-information-and-updates" TargetMode="External"/><Relationship Id="rId2" Type="http://schemas.openxmlformats.org/officeDocument/2006/relationships/hyperlink" Target="http://www.nrmp.org/covig-faqs/" TargetMode="External"/><Relationship Id="rId1" Type="http://schemas.openxmlformats.org/officeDocument/2006/relationships/slideLayout" Target="../slideLayouts/slideLayout2.xml"/><Relationship Id="rId4" Type="http://schemas.openxmlformats.org/officeDocument/2006/relationships/hyperlink" Target="https://www.usmle.org/frequently-asked-questions/#covid19"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91439"/>
            <a:ext cx="6248400" cy="128016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50403"/>
            <a:ext cx="6248400" cy="768096"/>
          </a:xfrm>
          <a:prstGeom prst="rect">
            <a:avLst/>
          </a:prstGeom>
        </p:spPr>
      </p:pic>
      <p:sp>
        <p:nvSpPr>
          <p:cNvPr id="9217" name="Title 1"/>
          <p:cNvSpPr>
            <a:spLocks noGrp="1"/>
          </p:cNvSpPr>
          <p:nvPr>
            <p:ph type="ctrTitle"/>
          </p:nvPr>
        </p:nvSpPr>
        <p:spPr>
          <a:xfrm>
            <a:off x="584798" y="790328"/>
            <a:ext cx="7367966" cy="1187450"/>
          </a:xfrm>
        </p:spPr>
        <p:txBody>
          <a:bodyPr/>
          <a:lstStyle/>
          <a:p>
            <a:r>
              <a:rPr lang="en-US" altLang="en-US" sz="4800" dirty="0"/>
              <a:t>AAMC Group on Student Affairs (GSA)</a:t>
            </a:r>
            <a:br>
              <a:rPr lang="en-US" altLang="en-US" sz="4800" dirty="0"/>
            </a:br>
            <a:br>
              <a:rPr lang="en-US" altLang="en-US" sz="4800" dirty="0"/>
            </a:br>
            <a:r>
              <a:rPr lang="en-US" altLang="en-US" sz="4800" dirty="0"/>
              <a:t>Community Call</a:t>
            </a:r>
          </a:p>
        </p:txBody>
      </p:sp>
      <p:sp>
        <p:nvSpPr>
          <p:cNvPr id="10" name="Rectangle 2"/>
          <p:cNvSpPr txBox="1">
            <a:spLocks noChangeArrowheads="1"/>
          </p:cNvSpPr>
          <p:nvPr/>
        </p:nvSpPr>
        <p:spPr bwMode="auto">
          <a:xfrm>
            <a:off x="496888" y="4857750"/>
            <a:ext cx="2717800" cy="730250"/>
          </a:xfrm>
          <a:prstGeom prst="rect">
            <a:avLst/>
          </a:prstGeom>
          <a:noFill/>
          <a:ln w="9525">
            <a:noFill/>
            <a:miter lim="800000"/>
            <a:headEnd/>
            <a:tailEnd/>
          </a:ln>
          <a:effectLst/>
        </p:spPr>
        <p:txBody>
          <a:bodyPr lIns="0" tIns="0" rIns="0" bIns="0"/>
          <a:lstStyle>
            <a:lvl1pPr algn="l" defTabSz="889000" rtl="0" eaLnBrk="1" fontAlgn="base" hangingPunct="1">
              <a:lnSpc>
                <a:spcPct val="88000"/>
              </a:lnSpc>
              <a:spcBef>
                <a:spcPct val="50000"/>
              </a:spcBef>
              <a:spcAft>
                <a:spcPct val="0"/>
              </a:spcAft>
              <a:buClr>
                <a:schemeClr val="tx1"/>
              </a:buClr>
              <a:buSzPct val="90000"/>
              <a:defRPr sz="2600">
                <a:solidFill>
                  <a:schemeClr val="tx1"/>
                </a:solidFill>
                <a:latin typeface="+mn-lt"/>
                <a:ea typeface="+mn-ea"/>
                <a:cs typeface="+mn-cs"/>
              </a:defRPr>
            </a:lvl1pPr>
            <a:lvl2pPr marL="398463" indent="-284163" algn="l" defTabSz="889000" rtl="0" eaLnBrk="1" fontAlgn="base" hangingPunct="1">
              <a:lnSpc>
                <a:spcPct val="88000"/>
              </a:lnSpc>
              <a:spcBef>
                <a:spcPct val="35000"/>
              </a:spcBef>
              <a:spcAft>
                <a:spcPct val="0"/>
              </a:spcAft>
              <a:buClr>
                <a:schemeClr val="tx1"/>
              </a:buClr>
              <a:buChar char="•"/>
              <a:defRPr sz="2800">
                <a:solidFill>
                  <a:schemeClr val="tx1"/>
                </a:solidFill>
                <a:latin typeface="+mn-lt"/>
              </a:defRPr>
            </a:lvl2pPr>
            <a:lvl3pPr marL="804863" indent="-292100" algn="l" defTabSz="889000" rtl="0" eaLnBrk="1" fontAlgn="base" hangingPunct="1">
              <a:lnSpc>
                <a:spcPct val="88000"/>
              </a:lnSpc>
              <a:spcBef>
                <a:spcPct val="25000"/>
              </a:spcBef>
              <a:spcAft>
                <a:spcPct val="0"/>
              </a:spcAft>
              <a:buClr>
                <a:schemeClr val="tx1"/>
              </a:buClr>
              <a:buSzPct val="80000"/>
              <a:buFont typeface="Wingdings" pitchFamily="2" charset="2"/>
              <a:buChar char="§"/>
              <a:defRPr sz="2800">
                <a:solidFill>
                  <a:schemeClr val="tx1"/>
                </a:solidFill>
                <a:latin typeface="+mn-lt"/>
              </a:defRPr>
            </a:lvl3pPr>
            <a:lvl4pPr marL="1201738" indent="-282575" algn="l" defTabSz="889000" rtl="0" eaLnBrk="1" fontAlgn="base" hangingPunct="1">
              <a:lnSpc>
                <a:spcPct val="88000"/>
              </a:lnSpc>
              <a:spcBef>
                <a:spcPct val="15000"/>
              </a:spcBef>
              <a:spcAft>
                <a:spcPct val="0"/>
              </a:spcAft>
              <a:buClr>
                <a:schemeClr val="tx1"/>
              </a:buClr>
              <a:buSzPct val="80000"/>
              <a:buFont typeface="Arial" charset="0"/>
              <a:buChar char="–"/>
              <a:defRPr sz="2800">
                <a:solidFill>
                  <a:schemeClr val="tx1"/>
                </a:solidFill>
                <a:latin typeface="+mn-lt"/>
              </a:defRPr>
            </a:lvl4pPr>
            <a:lvl5pPr marL="1600200" indent="-284163" algn="l" defTabSz="889000" rtl="0" eaLnBrk="1" fontAlgn="base" hangingPunct="1">
              <a:lnSpc>
                <a:spcPct val="88000"/>
              </a:lnSpc>
              <a:spcBef>
                <a:spcPct val="5000"/>
              </a:spcBef>
              <a:spcAft>
                <a:spcPct val="0"/>
              </a:spcAft>
              <a:buClr>
                <a:schemeClr val="tx1"/>
              </a:buClr>
              <a:buSzPct val="80000"/>
              <a:buChar char="o"/>
              <a:defRPr sz="2800">
                <a:solidFill>
                  <a:schemeClr val="tx1"/>
                </a:solidFill>
                <a:latin typeface="+mn-lt"/>
              </a:defRPr>
            </a:lvl5pPr>
            <a:lvl6pPr marL="2057400" indent="-284163" algn="l" defTabSz="889000" rtl="0" eaLnBrk="1" fontAlgn="base" hangingPunct="1">
              <a:lnSpc>
                <a:spcPct val="88000"/>
              </a:lnSpc>
              <a:spcBef>
                <a:spcPct val="5000"/>
              </a:spcBef>
              <a:spcAft>
                <a:spcPct val="0"/>
              </a:spcAft>
              <a:buClr>
                <a:schemeClr val="tx1"/>
              </a:buClr>
              <a:buSzPct val="80000"/>
              <a:buChar char="o"/>
              <a:defRPr sz="2800">
                <a:solidFill>
                  <a:schemeClr val="tx1"/>
                </a:solidFill>
                <a:latin typeface="+mn-lt"/>
              </a:defRPr>
            </a:lvl6pPr>
            <a:lvl7pPr marL="2514600" indent="-284163" algn="l" defTabSz="889000" rtl="0" eaLnBrk="1" fontAlgn="base" hangingPunct="1">
              <a:lnSpc>
                <a:spcPct val="88000"/>
              </a:lnSpc>
              <a:spcBef>
                <a:spcPct val="5000"/>
              </a:spcBef>
              <a:spcAft>
                <a:spcPct val="0"/>
              </a:spcAft>
              <a:buClr>
                <a:schemeClr val="tx1"/>
              </a:buClr>
              <a:buSzPct val="80000"/>
              <a:buChar char="o"/>
              <a:defRPr sz="2800">
                <a:solidFill>
                  <a:schemeClr val="tx1"/>
                </a:solidFill>
                <a:latin typeface="+mn-lt"/>
              </a:defRPr>
            </a:lvl7pPr>
            <a:lvl8pPr marL="2971800" indent="-284163" algn="l" defTabSz="889000" rtl="0" eaLnBrk="1" fontAlgn="base" hangingPunct="1">
              <a:lnSpc>
                <a:spcPct val="88000"/>
              </a:lnSpc>
              <a:spcBef>
                <a:spcPct val="5000"/>
              </a:spcBef>
              <a:spcAft>
                <a:spcPct val="0"/>
              </a:spcAft>
              <a:buClr>
                <a:schemeClr val="tx1"/>
              </a:buClr>
              <a:buSzPct val="80000"/>
              <a:buChar char="o"/>
              <a:defRPr sz="2800">
                <a:solidFill>
                  <a:schemeClr val="tx1"/>
                </a:solidFill>
                <a:latin typeface="+mn-lt"/>
              </a:defRPr>
            </a:lvl8pPr>
            <a:lvl9pPr marL="3429000" indent="-284163" algn="l" defTabSz="889000" rtl="0" eaLnBrk="1" fontAlgn="base" hangingPunct="1">
              <a:lnSpc>
                <a:spcPct val="88000"/>
              </a:lnSpc>
              <a:spcBef>
                <a:spcPct val="5000"/>
              </a:spcBef>
              <a:spcAft>
                <a:spcPct val="0"/>
              </a:spcAft>
              <a:buClr>
                <a:schemeClr val="tx1"/>
              </a:buClr>
              <a:buSzPct val="80000"/>
              <a:buChar char="o"/>
              <a:defRPr sz="2800">
                <a:solidFill>
                  <a:schemeClr val="tx1"/>
                </a:solidFill>
                <a:latin typeface="+mn-lt"/>
              </a:defRPr>
            </a:lvl9pPr>
          </a:lstStyle>
          <a:p>
            <a:pPr>
              <a:spcBef>
                <a:spcPct val="0"/>
              </a:spcBef>
              <a:defRPr/>
            </a:pPr>
            <a:r>
              <a:rPr lang="en-US" sz="2000" b="0" kern="0" dirty="0"/>
              <a:t>April 3, 2020</a:t>
            </a:r>
          </a:p>
          <a:p>
            <a:pPr>
              <a:spcBef>
                <a:spcPct val="0"/>
              </a:spcBef>
              <a:defRPr/>
            </a:pPr>
            <a:r>
              <a:rPr lang="en-US" sz="2000" b="0" kern="0" dirty="0"/>
              <a:t>3pm EDT</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0" indent="-457200">
              <a:lnSpc>
                <a:spcPct val="100000"/>
              </a:lnSpc>
              <a:spcBef>
                <a:spcPts val="1200"/>
              </a:spcBef>
              <a:spcAft>
                <a:spcPts val="1800"/>
              </a:spcAft>
              <a:buClr>
                <a:srgbClr val="002060"/>
              </a:buClr>
              <a:buFont typeface="Wingdings" panose="05000000000000000000" pitchFamily="2" charset="2"/>
              <a:buChar char="q"/>
            </a:pPr>
            <a:endParaRPr lang="en-US" b="1" dirty="0">
              <a:solidFill>
                <a:srgbClr val="002060"/>
              </a:solidFill>
            </a:endParaRPr>
          </a:p>
          <a:p>
            <a:pPr marL="457200" indent="-457200">
              <a:lnSpc>
                <a:spcPct val="150000"/>
              </a:lnSpc>
              <a:spcBef>
                <a:spcPts val="1200"/>
              </a:spcBef>
              <a:spcAft>
                <a:spcPts val="1800"/>
              </a:spcAft>
              <a:buClr>
                <a:srgbClr val="002060"/>
              </a:buClr>
              <a:buFont typeface="Wingdings" panose="05000000000000000000" pitchFamily="2" charset="2"/>
              <a:buChar char="q"/>
            </a:pPr>
            <a:r>
              <a:rPr lang="en-US" sz="3200" b="1" dirty="0">
                <a:solidFill>
                  <a:srgbClr val="002060"/>
                </a:solidFill>
              </a:rPr>
              <a:t>Open Discussion and Q&amp; A - </a:t>
            </a:r>
            <a:r>
              <a:rPr lang="en-US" sz="3200" dirty="0">
                <a:solidFill>
                  <a:srgbClr val="002060"/>
                </a:solidFill>
              </a:rPr>
              <a:t>moderated by Anita Pokorny, MEd, GSA National Chair</a:t>
            </a:r>
          </a:p>
          <a:p>
            <a:pPr>
              <a:lnSpc>
                <a:spcPct val="100000"/>
              </a:lnSpc>
              <a:spcBef>
                <a:spcPts val="1200"/>
              </a:spcBef>
              <a:spcAft>
                <a:spcPts val="1800"/>
              </a:spcAft>
            </a:pPr>
            <a:endParaRPr lang="en-US" dirty="0"/>
          </a:p>
        </p:txBody>
      </p:sp>
      <p:sp>
        <p:nvSpPr>
          <p:cNvPr id="3" name="Title 2"/>
          <p:cNvSpPr>
            <a:spLocks noGrp="1"/>
          </p:cNvSpPr>
          <p:nvPr>
            <p:ph type="title"/>
          </p:nvPr>
        </p:nvSpPr>
        <p:spPr/>
        <p:txBody>
          <a:bodyPr/>
          <a:lstStyle/>
          <a:p>
            <a:r>
              <a:rPr lang="en-US" altLang="en-US" dirty="0"/>
              <a:t>AAMC Group on Student Affairs Community Call</a:t>
            </a:r>
            <a:endParaRPr lang="en-US" dirty="0"/>
          </a:p>
        </p:txBody>
      </p:sp>
      <p:sp>
        <p:nvSpPr>
          <p:cNvPr id="4" name="Slide Number Placeholder 3"/>
          <p:cNvSpPr>
            <a:spLocks noGrp="1"/>
          </p:cNvSpPr>
          <p:nvPr>
            <p:ph type="sldNum" sz="quarter" idx="4"/>
          </p:nvPr>
        </p:nvSpPr>
        <p:spPr/>
        <p:txBody>
          <a:bodyPr/>
          <a:lstStyle/>
          <a:p>
            <a:pPr>
              <a:defRPr/>
            </a:pPr>
            <a:fld id="{F5D3FE59-4284-2A45-929E-71D2CB10F5B4}" type="slidenum">
              <a:rPr lang="en-US" smtClean="0"/>
              <a:pPr>
                <a:defRPr/>
              </a:pPr>
              <a:t>10</a:t>
            </a:fld>
            <a:endParaRPr lang="en-US" dirty="0"/>
          </a:p>
        </p:txBody>
      </p:sp>
    </p:spTree>
    <p:extLst>
      <p:ext uri="{BB962C8B-B14F-4D97-AF65-F5344CB8AC3E}">
        <p14:creationId xmlns:p14="http://schemas.microsoft.com/office/powerpoint/2010/main" val="250417412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8622" y="1117737"/>
            <a:ext cx="10651067" cy="4767262"/>
          </a:xfrm>
        </p:spPr>
        <p:txBody>
          <a:bodyPr/>
          <a:lstStyle/>
          <a:p>
            <a:endParaRPr lang="en-US" dirty="0"/>
          </a:p>
          <a:p>
            <a:r>
              <a:rPr lang="en-US" b="1" dirty="0"/>
              <a:t>Upcoming GSA Community Calls:</a:t>
            </a:r>
          </a:p>
          <a:p>
            <a:r>
              <a:rPr lang="en-US" b="1" dirty="0"/>
              <a:t>COA: </a:t>
            </a:r>
            <a:r>
              <a:rPr lang="en-US" dirty="0"/>
              <a:t>	in planning</a:t>
            </a:r>
          </a:p>
          <a:p>
            <a:r>
              <a:rPr lang="en-US" b="1" dirty="0"/>
              <a:t>COSA:</a:t>
            </a:r>
            <a:r>
              <a:rPr lang="en-US" dirty="0"/>
              <a:t>	April 7</a:t>
            </a:r>
            <a:r>
              <a:rPr lang="en-US" baseline="30000" dirty="0"/>
              <a:t>th </a:t>
            </a:r>
            <a:r>
              <a:rPr lang="en-US" dirty="0"/>
              <a:t>and April 21</a:t>
            </a:r>
            <a:r>
              <a:rPr lang="en-US" baseline="30000" dirty="0"/>
              <a:t>st</a:t>
            </a:r>
            <a:r>
              <a:rPr lang="en-US" dirty="0"/>
              <a:t>, 4pm EDT</a:t>
            </a:r>
          </a:p>
          <a:p>
            <a:r>
              <a:rPr lang="en-US" b="1" dirty="0"/>
              <a:t>COSDA:</a:t>
            </a:r>
            <a:r>
              <a:rPr lang="en-US" dirty="0"/>
              <a:t>	in planning</a:t>
            </a:r>
          </a:p>
          <a:p>
            <a:r>
              <a:rPr lang="en-US" b="1" dirty="0"/>
              <a:t>COSFA:</a:t>
            </a:r>
            <a:r>
              <a:rPr lang="en-US" dirty="0"/>
              <a:t>	April 22</a:t>
            </a:r>
            <a:r>
              <a:rPr lang="en-US" baseline="30000" dirty="0"/>
              <a:t>nd</a:t>
            </a:r>
            <a:r>
              <a:rPr lang="en-US" dirty="0"/>
              <a:t>, 12 pm EDT</a:t>
            </a:r>
          </a:p>
          <a:p>
            <a:r>
              <a:rPr lang="en-US" b="1" dirty="0"/>
              <a:t>COSR:</a:t>
            </a:r>
            <a:r>
              <a:rPr lang="en-US" dirty="0"/>
              <a:t>	April 9</a:t>
            </a:r>
            <a:r>
              <a:rPr lang="en-US" baseline="30000" dirty="0"/>
              <a:t>th</a:t>
            </a:r>
            <a:r>
              <a:rPr lang="en-US" dirty="0"/>
              <a:t>, 1pm EDT</a:t>
            </a:r>
          </a:p>
          <a:p>
            <a:endParaRPr lang="en-US" dirty="0"/>
          </a:p>
        </p:txBody>
      </p:sp>
      <p:sp>
        <p:nvSpPr>
          <p:cNvPr id="3" name="Title 2"/>
          <p:cNvSpPr>
            <a:spLocks noGrp="1"/>
          </p:cNvSpPr>
          <p:nvPr>
            <p:ph type="title"/>
          </p:nvPr>
        </p:nvSpPr>
        <p:spPr/>
        <p:txBody>
          <a:bodyPr/>
          <a:lstStyle/>
          <a:p>
            <a:r>
              <a:rPr lang="en-US" altLang="en-US" dirty="0"/>
              <a:t>AAMC Group on Student Affairs Community Call</a:t>
            </a:r>
            <a:endParaRPr lang="en-US" dirty="0"/>
          </a:p>
        </p:txBody>
      </p:sp>
      <p:sp>
        <p:nvSpPr>
          <p:cNvPr id="4" name="Slide Number Placeholder 3"/>
          <p:cNvSpPr>
            <a:spLocks noGrp="1"/>
          </p:cNvSpPr>
          <p:nvPr>
            <p:ph type="sldNum" sz="quarter" idx="4"/>
          </p:nvPr>
        </p:nvSpPr>
        <p:spPr/>
        <p:txBody>
          <a:bodyPr/>
          <a:lstStyle/>
          <a:p>
            <a:pPr>
              <a:defRPr/>
            </a:pPr>
            <a:fld id="{F5D3FE59-4284-2A45-929E-71D2CB10F5B4}" type="slidenum">
              <a:rPr lang="en-US" smtClean="0"/>
              <a:pPr>
                <a:defRPr/>
              </a:pPr>
              <a:t>11</a:t>
            </a:fld>
            <a:endParaRPr lang="en-US" dirty="0"/>
          </a:p>
        </p:txBody>
      </p:sp>
    </p:spTree>
    <p:extLst>
      <p:ext uri="{BB962C8B-B14F-4D97-AF65-F5344CB8AC3E}">
        <p14:creationId xmlns:p14="http://schemas.microsoft.com/office/powerpoint/2010/main" val="119131064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8621" y="1996580"/>
            <a:ext cx="11182349" cy="4440203"/>
          </a:xfrm>
        </p:spPr>
        <p:txBody>
          <a:bodyPr/>
          <a:lstStyle/>
          <a:p>
            <a:pPr marL="457200" indent="-457200">
              <a:buClr>
                <a:srgbClr val="002060"/>
              </a:buClr>
              <a:buFont typeface="Wingdings" panose="05000000000000000000" pitchFamily="2" charset="2"/>
              <a:buChar char="q"/>
            </a:pPr>
            <a:r>
              <a:rPr lang="en-US" b="1" dirty="0">
                <a:solidFill>
                  <a:srgbClr val="002060"/>
                </a:solidFill>
              </a:rPr>
              <a:t>GSA Chair’s Welcome </a:t>
            </a:r>
            <a:r>
              <a:rPr lang="en-US" dirty="0">
                <a:solidFill>
                  <a:srgbClr val="002060"/>
                </a:solidFill>
              </a:rPr>
              <a:t>- Anita Pokorny, MEd</a:t>
            </a:r>
          </a:p>
          <a:p>
            <a:pPr marL="457200" indent="-457200">
              <a:buClr>
                <a:srgbClr val="002060"/>
              </a:buClr>
              <a:buFont typeface="Wingdings" panose="05000000000000000000" pitchFamily="2" charset="2"/>
              <a:buChar char="q"/>
            </a:pPr>
            <a:endParaRPr lang="en-US" dirty="0">
              <a:solidFill>
                <a:srgbClr val="002060"/>
              </a:solidFill>
            </a:endParaRPr>
          </a:p>
          <a:p>
            <a:pPr marL="457200" indent="-457200">
              <a:buClr>
                <a:srgbClr val="002060"/>
              </a:buClr>
              <a:buFont typeface="Wingdings" panose="05000000000000000000" pitchFamily="2" charset="2"/>
              <a:buChar char="q"/>
            </a:pPr>
            <a:r>
              <a:rPr lang="en-US" b="1" dirty="0"/>
              <a:t>AAMC Updates</a:t>
            </a:r>
          </a:p>
          <a:p>
            <a:pPr marL="855663" lvl="1" indent="-457200">
              <a:buClr>
                <a:srgbClr val="002060"/>
              </a:buClr>
              <a:buFont typeface="Wingdings" panose="05000000000000000000" pitchFamily="2" charset="2"/>
              <a:buChar char="§"/>
            </a:pPr>
            <a:r>
              <a:rPr lang="en-US" b="1" i="1" dirty="0"/>
              <a:t>AAMC Rapid Response Team - </a:t>
            </a:r>
            <a:r>
              <a:rPr lang="en-US" dirty="0"/>
              <a:t>Geoffrey Young, PhD, Senior Director, Student Affairs and Programs </a:t>
            </a:r>
          </a:p>
          <a:p>
            <a:pPr marL="457200" indent="-457200">
              <a:buClr>
                <a:srgbClr val="002060"/>
              </a:buClr>
              <a:buFont typeface="Wingdings" panose="05000000000000000000" pitchFamily="2" charset="2"/>
              <a:buChar char="q"/>
            </a:pPr>
            <a:endParaRPr lang="en-US" b="1" dirty="0">
              <a:solidFill>
                <a:srgbClr val="002060"/>
              </a:solidFill>
            </a:endParaRPr>
          </a:p>
        </p:txBody>
      </p:sp>
      <p:sp>
        <p:nvSpPr>
          <p:cNvPr id="3" name="Title 2"/>
          <p:cNvSpPr>
            <a:spLocks noGrp="1"/>
          </p:cNvSpPr>
          <p:nvPr>
            <p:ph type="title"/>
          </p:nvPr>
        </p:nvSpPr>
        <p:spPr/>
        <p:txBody>
          <a:bodyPr/>
          <a:lstStyle/>
          <a:p>
            <a:r>
              <a:rPr lang="en-US" altLang="en-US" dirty="0"/>
              <a:t>AAMC Group on Student Affairs Community Call</a:t>
            </a:r>
            <a:endParaRPr lang="en-US" dirty="0"/>
          </a:p>
        </p:txBody>
      </p:sp>
      <p:sp>
        <p:nvSpPr>
          <p:cNvPr id="4" name="Slide Number Placeholder 3"/>
          <p:cNvSpPr>
            <a:spLocks noGrp="1"/>
          </p:cNvSpPr>
          <p:nvPr>
            <p:ph type="sldNum" sz="quarter" idx="4"/>
          </p:nvPr>
        </p:nvSpPr>
        <p:spPr/>
        <p:txBody>
          <a:bodyPr/>
          <a:lstStyle/>
          <a:p>
            <a:pPr>
              <a:defRPr/>
            </a:pPr>
            <a:fld id="{F5D3FE59-4284-2A45-929E-71D2CB10F5B4}" type="slidenum">
              <a:rPr lang="en-US" smtClean="0"/>
              <a:pPr>
                <a:defRPr/>
              </a:pPr>
              <a:t>2</a:t>
            </a:fld>
            <a:endParaRPr lang="en-US" dirty="0"/>
          </a:p>
        </p:txBody>
      </p:sp>
    </p:spTree>
    <p:extLst>
      <p:ext uri="{BB962C8B-B14F-4D97-AF65-F5344CB8AC3E}">
        <p14:creationId xmlns:p14="http://schemas.microsoft.com/office/powerpoint/2010/main" val="417023725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31745" y="1476815"/>
            <a:ext cx="11182349" cy="4440203"/>
          </a:xfrm>
        </p:spPr>
        <p:txBody>
          <a:bodyPr/>
          <a:lstStyle/>
          <a:p>
            <a:r>
              <a:rPr lang="en-US" sz="3200" b="1" dirty="0"/>
              <a:t>Call for submissions:</a:t>
            </a:r>
            <a:r>
              <a:rPr lang="en-US" sz="3200" dirty="0"/>
              <a:t> </a:t>
            </a:r>
            <a:r>
              <a:rPr lang="en-US" sz="3200" b="1" dirty="0"/>
              <a:t>New collection on COVID-19 related student volunteer projects</a:t>
            </a:r>
          </a:p>
          <a:p>
            <a:endParaRPr lang="en-US" sz="1600" b="1" dirty="0"/>
          </a:p>
          <a:p>
            <a:r>
              <a:rPr lang="en-US" sz="2600" dirty="0"/>
              <a:t>The AAMC is actively seeking submissions to a new, freely accessible collection titled Collaborative Student Volunteer and Service Projects with Health Systems and Medical Schools</a:t>
            </a:r>
          </a:p>
          <a:p>
            <a:r>
              <a:rPr lang="en-US" sz="2600" dirty="0"/>
              <a:t>To learn more or submit a project, visit:</a:t>
            </a:r>
          </a:p>
          <a:p>
            <a:r>
              <a:rPr lang="en-US" sz="2400" b="1" dirty="0">
                <a:solidFill>
                  <a:srgbClr val="002060"/>
                </a:solidFill>
                <a:hlinkClick r:id="rId2">
                  <a:extLst>
                    <a:ext uri="{A12FA001-AC4F-418D-AE19-62706E023703}">
                      <ahyp:hlinkClr xmlns:ahyp="http://schemas.microsoft.com/office/drawing/2018/hyperlinkcolor" val="tx"/>
                    </a:ext>
                  </a:extLst>
                </a:hlinkClick>
              </a:rPr>
              <a:t>https://icollaborative.aamc.org/collection/covid-19-student-service-projects/</a:t>
            </a:r>
            <a:endParaRPr lang="en-US" sz="2400" b="1" dirty="0">
              <a:solidFill>
                <a:srgbClr val="002060"/>
              </a:solidFill>
            </a:endParaRPr>
          </a:p>
          <a:p>
            <a:pPr marL="457200" indent="-457200">
              <a:buClr>
                <a:srgbClr val="002060"/>
              </a:buClr>
              <a:buFont typeface="Wingdings" panose="05000000000000000000" pitchFamily="2" charset="2"/>
              <a:buChar char="q"/>
            </a:pPr>
            <a:endParaRPr lang="en-US" b="1" dirty="0">
              <a:solidFill>
                <a:srgbClr val="002060"/>
              </a:solidFill>
            </a:endParaRPr>
          </a:p>
        </p:txBody>
      </p:sp>
      <p:sp>
        <p:nvSpPr>
          <p:cNvPr id="3" name="Title 2"/>
          <p:cNvSpPr>
            <a:spLocks noGrp="1"/>
          </p:cNvSpPr>
          <p:nvPr>
            <p:ph type="title"/>
          </p:nvPr>
        </p:nvSpPr>
        <p:spPr/>
        <p:txBody>
          <a:bodyPr/>
          <a:lstStyle/>
          <a:p>
            <a:r>
              <a:rPr lang="en-US" altLang="en-US" dirty="0"/>
              <a:t>AAMC Group on Student Affairs Community Call</a:t>
            </a:r>
            <a:endParaRPr lang="en-US" dirty="0"/>
          </a:p>
        </p:txBody>
      </p:sp>
      <p:sp>
        <p:nvSpPr>
          <p:cNvPr id="4" name="Slide Number Placeholder 3"/>
          <p:cNvSpPr>
            <a:spLocks noGrp="1"/>
          </p:cNvSpPr>
          <p:nvPr>
            <p:ph type="sldNum" sz="quarter" idx="4"/>
          </p:nvPr>
        </p:nvSpPr>
        <p:spPr/>
        <p:txBody>
          <a:bodyPr/>
          <a:lstStyle/>
          <a:p>
            <a:pPr>
              <a:defRPr/>
            </a:pPr>
            <a:fld id="{F5D3FE59-4284-2A45-929E-71D2CB10F5B4}" type="slidenum">
              <a:rPr lang="en-US" smtClean="0"/>
              <a:pPr>
                <a:defRPr/>
              </a:pPr>
              <a:t>3</a:t>
            </a:fld>
            <a:endParaRPr lang="en-US" dirty="0"/>
          </a:p>
        </p:txBody>
      </p:sp>
    </p:spTree>
    <p:extLst>
      <p:ext uri="{BB962C8B-B14F-4D97-AF65-F5344CB8AC3E}">
        <p14:creationId xmlns:p14="http://schemas.microsoft.com/office/powerpoint/2010/main" val="221957813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0906" y="816928"/>
            <a:ext cx="11325726" cy="5493772"/>
          </a:xfrm>
        </p:spPr>
        <p:txBody>
          <a:bodyPr/>
          <a:lstStyle/>
          <a:p>
            <a:pPr marL="457200" indent="-457200">
              <a:lnSpc>
                <a:spcPct val="100000"/>
              </a:lnSpc>
              <a:spcBef>
                <a:spcPts val="0"/>
              </a:spcBef>
              <a:spcAft>
                <a:spcPts val="0"/>
              </a:spcAft>
              <a:buClr>
                <a:schemeClr val="bg1"/>
              </a:buClr>
              <a:buFont typeface="Wingdings" panose="05000000000000000000" pitchFamily="2" charset="2"/>
              <a:buChar char="Ø"/>
            </a:pPr>
            <a:r>
              <a:rPr lang="en-US" sz="2000" b="1" dirty="0">
                <a:solidFill>
                  <a:srgbClr val="002060"/>
                </a:solidFill>
                <a:hlinkClick r:id="rId2">
                  <a:extLst>
                    <a:ext uri="{A12FA001-AC4F-418D-AE19-62706E023703}">
                      <ahyp:hlinkClr xmlns:ahyp="http://schemas.microsoft.com/office/drawing/2018/hyperlinkcolor" val="tx"/>
                    </a:ext>
                  </a:extLst>
                </a:hlinkClick>
              </a:rPr>
              <a:t>Interim Guidance on Medical Students’ Participation in Direct Patient Contact Activities: Principles and Guidelines</a:t>
            </a:r>
            <a:r>
              <a:rPr lang="en-US" dirty="0">
                <a:solidFill>
                  <a:srgbClr val="002060"/>
                </a:solidFill>
              </a:rPr>
              <a:t> </a:t>
            </a:r>
            <a:r>
              <a:rPr lang="en-US" sz="2000" dirty="0">
                <a:solidFill>
                  <a:srgbClr val="002060"/>
                </a:solidFill>
              </a:rPr>
              <a:t>(March 30, 2020)</a:t>
            </a:r>
          </a:p>
          <a:p>
            <a:pPr marL="520700" lvl="2" indent="0">
              <a:lnSpc>
                <a:spcPct val="100000"/>
              </a:lnSpc>
              <a:spcBef>
                <a:spcPts val="0"/>
              </a:spcBef>
              <a:spcAft>
                <a:spcPts val="0"/>
              </a:spcAft>
              <a:buNone/>
            </a:pPr>
            <a:r>
              <a:rPr lang="en-US" sz="1400" dirty="0">
                <a:solidFill>
                  <a:srgbClr val="002060"/>
                </a:solidFill>
                <a:hlinkClick r:id="rId2">
                  <a:extLst>
                    <a:ext uri="{A12FA001-AC4F-418D-AE19-62706E023703}">
                      <ahyp:hlinkClr xmlns:ahyp="http://schemas.microsoft.com/office/drawing/2018/hyperlinkcolor" val="tx"/>
                    </a:ext>
                  </a:extLst>
                </a:hlinkClick>
              </a:rPr>
              <a:t>https://www.aamc.org/system/files/2020-03/meded-March-30-Interim-Guidance-on-Medical-Students-Clinical-Participation_0.pdf</a:t>
            </a:r>
            <a:endParaRPr lang="en-US" sz="1400" dirty="0">
              <a:solidFill>
                <a:srgbClr val="002060"/>
              </a:solidFill>
            </a:endParaRPr>
          </a:p>
          <a:p>
            <a:pPr marL="520700" lvl="2" indent="0">
              <a:lnSpc>
                <a:spcPct val="100000"/>
              </a:lnSpc>
              <a:spcBef>
                <a:spcPts val="0"/>
              </a:spcBef>
              <a:spcAft>
                <a:spcPts val="0"/>
              </a:spcAft>
              <a:buNone/>
            </a:pPr>
            <a:endParaRPr lang="en-US" sz="1600" dirty="0">
              <a:solidFill>
                <a:srgbClr val="002060"/>
              </a:solidFill>
            </a:endParaRPr>
          </a:p>
          <a:p>
            <a:pPr marL="457200" indent="-457200">
              <a:lnSpc>
                <a:spcPct val="100000"/>
              </a:lnSpc>
              <a:spcBef>
                <a:spcPts val="0"/>
              </a:spcBef>
              <a:spcAft>
                <a:spcPts val="0"/>
              </a:spcAft>
              <a:buClr>
                <a:schemeClr val="bg1"/>
              </a:buClr>
              <a:buFont typeface="Wingdings" panose="05000000000000000000" pitchFamily="2" charset="2"/>
              <a:buChar char="Ø"/>
            </a:pPr>
            <a:r>
              <a:rPr lang="en-US" sz="2000" b="1" dirty="0">
                <a:solidFill>
                  <a:srgbClr val="002060"/>
                </a:solidFill>
                <a:hlinkClick r:id="rId3">
                  <a:extLst>
                    <a:ext uri="{A12FA001-AC4F-418D-AE19-62706E023703}">
                      <ahyp:hlinkClr xmlns:ahyp="http://schemas.microsoft.com/office/drawing/2018/hyperlinkcolor" val="tx"/>
                    </a:ext>
                  </a:extLst>
                </a:hlinkClick>
              </a:rPr>
              <a:t>LCME Update of Medical Students, Patients, and COVID-19: Guiding Principles for Early Graduation of Final-Year Medical Students</a:t>
            </a:r>
            <a:r>
              <a:rPr lang="en-US" sz="2000" b="1" dirty="0"/>
              <a:t> </a:t>
            </a:r>
            <a:r>
              <a:rPr lang="en-US" sz="2000" dirty="0"/>
              <a:t>(March 25, 2020) </a:t>
            </a:r>
          </a:p>
          <a:p>
            <a:pPr marL="520700" lvl="2" indent="0">
              <a:lnSpc>
                <a:spcPct val="100000"/>
              </a:lnSpc>
              <a:spcBef>
                <a:spcPts val="0"/>
              </a:spcBef>
              <a:spcAft>
                <a:spcPts val="0"/>
              </a:spcAft>
              <a:buNone/>
            </a:pPr>
            <a:r>
              <a:rPr lang="en-US" sz="1400" dirty="0">
                <a:solidFill>
                  <a:srgbClr val="002060"/>
                </a:solidFill>
                <a:hlinkClick r:id="rId3">
                  <a:extLst>
                    <a:ext uri="{A12FA001-AC4F-418D-AE19-62706E023703}">
                      <ahyp:hlinkClr xmlns:ahyp="http://schemas.microsoft.com/office/drawing/2018/hyperlinkcolor" val="tx"/>
                    </a:ext>
                  </a:extLst>
                </a:hlinkClick>
              </a:rPr>
              <a:t>https://lcme.org/wp-content/uploads/filebase/March-25-2020-LCME-Guidance-for-Medical-Schools-Considering-Early-Graduation-Option.pdf</a:t>
            </a:r>
            <a:endParaRPr lang="en-US" sz="1400" dirty="0">
              <a:solidFill>
                <a:srgbClr val="002060"/>
              </a:solidFill>
            </a:endParaRPr>
          </a:p>
          <a:p>
            <a:pPr marL="520700" lvl="2" indent="0">
              <a:lnSpc>
                <a:spcPct val="100000"/>
              </a:lnSpc>
              <a:spcBef>
                <a:spcPts val="0"/>
              </a:spcBef>
              <a:spcAft>
                <a:spcPts val="0"/>
              </a:spcAft>
              <a:buNone/>
            </a:pPr>
            <a:endParaRPr lang="en-US" sz="1600" dirty="0">
              <a:solidFill>
                <a:srgbClr val="002060"/>
              </a:solidFill>
            </a:endParaRPr>
          </a:p>
          <a:p>
            <a:pPr marL="457200" indent="-457200">
              <a:lnSpc>
                <a:spcPct val="100000"/>
              </a:lnSpc>
              <a:spcBef>
                <a:spcPts val="0"/>
              </a:spcBef>
              <a:spcAft>
                <a:spcPts val="0"/>
              </a:spcAft>
              <a:buClr>
                <a:srgbClr val="002060"/>
              </a:buClr>
              <a:buFont typeface="Wingdings" panose="05000000000000000000" pitchFamily="2" charset="2"/>
              <a:buChar char="Ø"/>
            </a:pPr>
            <a:r>
              <a:rPr lang="en-US" sz="2000" b="1" dirty="0">
                <a:solidFill>
                  <a:srgbClr val="002060"/>
                </a:solidFill>
                <a:hlinkClick r:id="rId4">
                  <a:extLst>
                    <a:ext uri="{A12FA001-AC4F-418D-AE19-62706E023703}">
                      <ahyp:hlinkClr xmlns:ahyp="http://schemas.microsoft.com/office/drawing/2018/hyperlinkcolor" val="tx"/>
                    </a:ext>
                  </a:extLst>
                </a:hlinkClick>
              </a:rPr>
              <a:t>Coronavirus (COVID-19) and The MCAT Exam</a:t>
            </a:r>
            <a:r>
              <a:rPr lang="en-US" sz="2000" b="1" dirty="0">
                <a:solidFill>
                  <a:srgbClr val="002060"/>
                </a:solidFill>
              </a:rPr>
              <a:t> </a:t>
            </a:r>
          </a:p>
          <a:p>
            <a:pPr marL="512763" lvl="2" indent="0">
              <a:lnSpc>
                <a:spcPct val="100000"/>
              </a:lnSpc>
              <a:spcBef>
                <a:spcPts val="0"/>
              </a:spcBef>
              <a:spcAft>
                <a:spcPts val="0"/>
              </a:spcAft>
              <a:buNone/>
            </a:pPr>
            <a:r>
              <a:rPr lang="en-US" sz="1400" dirty="0">
                <a:solidFill>
                  <a:srgbClr val="002060"/>
                </a:solidFill>
                <a:hlinkClick r:id="rId4">
                  <a:extLst>
                    <a:ext uri="{A12FA001-AC4F-418D-AE19-62706E023703}">
                      <ahyp:hlinkClr xmlns:ahyp="http://schemas.microsoft.com/office/drawing/2018/hyperlinkcolor" val="tx"/>
                    </a:ext>
                  </a:extLst>
                </a:hlinkClick>
              </a:rPr>
              <a:t>https://students-residents.aamc.org/applying-medical-school/article/coronavirus-mcat-faqs/</a:t>
            </a:r>
            <a:endParaRPr lang="en-US" sz="1400" dirty="0">
              <a:solidFill>
                <a:srgbClr val="002060"/>
              </a:solidFill>
            </a:endParaRPr>
          </a:p>
          <a:p>
            <a:pPr marL="512763" lvl="2" indent="0">
              <a:lnSpc>
                <a:spcPct val="100000"/>
              </a:lnSpc>
              <a:spcBef>
                <a:spcPts val="0"/>
              </a:spcBef>
              <a:spcAft>
                <a:spcPts val="0"/>
              </a:spcAft>
              <a:buNone/>
            </a:pPr>
            <a:endParaRPr lang="en-US" sz="1600" dirty="0">
              <a:solidFill>
                <a:srgbClr val="002060"/>
              </a:solidFill>
            </a:endParaRPr>
          </a:p>
          <a:p>
            <a:pPr marL="165100" indent="-457200">
              <a:lnSpc>
                <a:spcPct val="100000"/>
              </a:lnSpc>
              <a:spcBef>
                <a:spcPts val="0"/>
              </a:spcBef>
              <a:spcAft>
                <a:spcPts val="0"/>
              </a:spcAft>
              <a:buClr>
                <a:srgbClr val="002060"/>
              </a:buClr>
              <a:buFont typeface="Wingdings" panose="05000000000000000000" pitchFamily="2" charset="2"/>
              <a:buChar char="Ø"/>
            </a:pPr>
            <a:r>
              <a:rPr lang="en-US" sz="2000" b="1" dirty="0">
                <a:solidFill>
                  <a:srgbClr val="002060"/>
                </a:solidFill>
                <a:hlinkClick r:id="rId5">
                  <a:extLst>
                    <a:ext uri="{A12FA001-AC4F-418D-AE19-62706E023703}">
                      <ahyp:hlinkClr xmlns:ahyp="http://schemas.microsoft.com/office/drawing/2018/hyperlinkcolor" val="tx"/>
                    </a:ext>
                  </a:extLst>
                </a:hlinkClick>
              </a:rPr>
              <a:t>Coronavirus (COVID-19) and AMCAS</a:t>
            </a:r>
            <a:r>
              <a:rPr lang="en-US" sz="2000" b="1" dirty="0">
                <a:solidFill>
                  <a:srgbClr val="002060"/>
                </a:solidFill>
              </a:rPr>
              <a:t>  </a:t>
            </a:r>
          </a:p>
          <a:p>
            <a:pPr marL="512763" lvl="2" indent="0">
              <a:lnSpc>
                <a:spcPct val="100000"/>
              </a:lnSpc>
              <a:spcBef>
                <a:spcPts val="0"/>
              </a:spcBef>
              <a:spcAft>
                <a:spcPts val="0"/>
              </a:spcAft>
              <a:buClr>
                <a:srgbClr val="002060"/>
              </a:buClr>
              <a:buNone/>
            </a:pPr>
            <a:r>
              <a:rPr lang="en-US" sz="1600" dirty="0">
                <a:solidFill>
                  <a:srgbClr val="002060"/>
                </a:solidFill>
                <a:hlinkClick r:id="rId5">
                  <a:extLst>
                    <a:ext uri="{A12FA001-AC4F-418D-AE19-62706E023703}">
                      <ahyp:hlinkClr xmlns:ahyp="http://schemas.microsoft.com/office/drawing/2018/hyperlinkcolor" val="tx"/>
                    </a:ext>
                  </a:extLst>
                </a:hlinkClick>
              </a:rPr>
              <a:t>https://students-residents.aamc.org/applying-medical-school/article/coronavirus-covid-19-and-amcas/</a:t>
            </a:r>
            <a:endParaRPr lang="en-US" sz="1600" dirty="0">
              <a:solidFill>
                <a:srgbClr val="002060"/>
              </a:solidFill>
            </a:endParaRPr>
          </a:p>
          <a:p>
            <a:pPr marL="512763" lvl="2" indent="0">
              <a:lnSpc>
                <a:spcPct val="100000"/>
              </a:lnSpc>
              <a:spcBef>
                <a:spcPts val="0"/>
              </a:spcBef>
              <a:spcAft>
                <a:spcPts val="0"/>
              </a:spcAft>
              <a:buClr>
                <a:srgbClr val="002060"/>
              </a:buClr>
              <a:buNone/>
            </a:pPr>
            <a:endParaRPr lang="en-US" sz="1600" dirty="0">
              <a:solidFill>
                <a:srgbClr val="002060"/>
              </a:solidFill>
            </a:endParaRPr>
          </a:p>
          <a:p>
            <a:pPr marL="165100" indent="-457200">
              <a:lnSpc>
                <a:spcPct val="100000"/>
              </a:lnSpc>
              <a:spcBef>
                <a:spcPts val="0"/>
              </a:spcBef>
              <a:spcAft>
                <a:spcPts val="0"/>
              </a:spcAft>
              <a:buClr>
                <a:srgbClr val="002060"/>
              </a:buClr>
              <a:buFont typeface="Wingdings" panose="05000000000000000000" pitchFamily="2" charset="2"/>
              <a:buChar char="Ø"/>
            </a:pPr>
            <a:r>
              <a:rPr lang="en-US" sz="2000" b="1" cap="all" dirty="0"/>
              <a:t>Coronavirus (COVID-19) and the Fee Assistance Program</a:t>
            </a:r>
          </a:p>
          <a:p>
            <a:pPr marL="520700" lvl="2" indent="0">
              <a:lnSpc>
                <a:spcPct val="100000"/>
              </a:lnSpc>
              <a:spcBef>
                <a:spcPts val="0"/>
              </a:spcBef>
              <a:spcAft>
                <a:spcPts val="0"/>
              </a:spcAft>
              <a:buClr>
                <a:srgbClr val="002060"/>
              </a:buClr>
              <a:buNone/>
            </a:pPr>
            <a:r>
              <a:rPr lang="en-US" sz="1600" dirty="0">
                <a:solidFill>
                  <a:srgbClr val="002060"/>
                </a:solidFill>
                <a:hlinkClick r:id="rId6">
                  <a:extLst>
                    <a:ext uri="{A12FA001-AC4F-418D-AE19-62706E023703}">
                      <ahyp:hlinkClr xmlns:ahyp="http://schemas.microsoft.com/office/drawing/2018/hyperlinkcolor" val="tx"/>
                    </a:ext>
                  </a:extLst>
                </a:hlinkClick>
              </a:rPr>
              <a:t>https://students-residents.aamc.org/applying-medical-school/article/coronavirus-covid-19-and-fee-assistance-program/</a:t>
            </a:r>
            <a:endParaRPr lang="en-US" sz="1600" dirty="0">
              <a:solidFill>
                <a:srgbClr val="002060"/>
              </a:solidFill>
            </a:endParaRPr>
          </a:p>
          <a:p>
            <a:pPr marL="520700" lvl="2" indent="0">
              <a:lnSpc>
                <a:spcPct val="100000"/>
              </a:lnSpc>
              <a:spcBef>
                <a:spcPts val="0"/>
              </a:spcBef>
              <a:spcAft>
                <a:spcPts val="0"/>
              </a:spcAft>
              <a:buClr>
                <a:srgbClr val="002060"/>
              </a:buClr>
              <a:buNone/>
            </a:pPr>
            <a:endParaRPr lang="en-US" sz="1600" b="1" cap="all" dirty="0">
              <a:solidFill>
                <a:srgbClr val="002060"/>
              </a:solidFill>
            </a:endParaRPr>
          </a:p>
          <a:p>
            <a:pPr marL="165100" indent="-457200">
              <a:lnSpc>
                <a:spcPct val="100000"/>
              </a:lnSpc>
              <a:spcBef>
                <a:spcPts val="0"/>
              </a:spcBef>
              <a:spcAft>
                <a:spcPts val="0"/>
              </a:spcAft>
              <a:buClr>
                <a:srgbClr val="002060"/>
              </a:buClr>
              <a:buFont typeface="Wingdings" panose="05000000000000000000" pitchFamily="2" charset="2"/>
              <a:buChar char="Ø"/>
            </a:pPr>
            <a:r>
              <a:rPr lang="en-US" sz="2000" b="1" cap="all" dirty="0"/>
              <a:t>CORONAVIRUS (COVID-19) RESOURCE </a:t>
            </a:r>
            <a:r>
              <a:rPr lang="en-US" sz="2000" b="1" cap="all" dirty="0">
                <a:solidFill>
                  <a:srgbClr val="002060"/>
                </a:solidFill>
              </a:rPr>
              <a:t>HUB </a:t>
            </a:r>
          </a:p>
          <a:p>
            <a:pPr marL="520700" lvl="2" indent="0">
              <a:lnSpc>
                <a:spcPct val="100000"/>
              </a:lnSpc>
              <a:spcBef>
                <a:spcPts val="0"/>
              </a:spcBef>
              <a:spcAft>
                <a:spcPts val="0"/>
              </a:spcAft>
              <a:buClr>
                <a:srgbClr val="002060"/>
              </a:buClr>
              <a:buNone/>
            </a:pPr>
            <a:r>
              <a:rPr lang="en-US" sz="1600" dirty="0">
                <a:solidFill>
                  <a:srgbClr val="002060"/>
                </a:solidFill>
                <a:hlinkClick r:id="rId7">
                  <a:extLst>
                    <a:ext uri="{A12FA001-AC4F-418D-AE19-62706E023703}">
                      <ahyp:hlinkClr xmlns:ahyp="http://schemas.microsoft.com/office/drawing/2018/hyperlinkcolor" val="tx"/>
                    </a:ext>
                  </a:extLst>
                </a:hlinkClick>
              </a:rPr>
              <a:t>https://www.aamc.org/coronavirus-covid-19-resource-hub#services</a:t>
            </a:r>
            <a:endParaRPr lang="en-US" sz="1600" b="1" cap="all" dirty="0">
              <a:solidFill>
                <a:srgbClr val="002060"/>
              </a:solidFill>
            </a:endParaRPr>
          </a:p>
          <a:p>
            <a:pPr marL="512763" lvl="2" indent="0">
              <a:lnSpc>
                <a:spcPct val="100000"/>
              </a:lnSpc>
              <a:spcBef>
                <a:spcPts val="600"/>
              </a:spcBef>
              <a:spcAft>
                <a:spcPts val="600"/>
              </a:spcAft>
              <a:buNone/>
            </a:pPr>
            <a:endParaRPr lang="en-US" dirty="0">
              <a:solidFill>
                <a:srgbClr val="002060"/>
              </a:solidFill>
            </a:endParaRPr>
          </a:p>
          <a:p>
            <a:pPr marL="457200" indent="-457200">
              <a:lnSpc>
                <a:spcPct val="100000"/>
              </a:lnSpc>
              <a:spcBef>
                <a:spcPts val="600"/>
              </a:spcBef>
              <a:spcAft>
                <a:spcPts val="600"/>
              </a:spcAft>
              <a:buClr>
                <a:schemeClr val="bg1"/>
              </a:buClr>
              <a:buFont typeface="Wingdings" panose="05000000000000000000" pitchFamily="2" charset="2"/>
              <a:buChar char="Ø"/>
            </a:pPr>
            <a:endParaRPr lang="en-US" dirty="0">
              <a:solidFill>
                <a:srgbClr val="002060"/>
              </a:solidFill>
            </a:endParaRPr>
          </a:p>
          <a:p>
            <a:pPr marL="457200" indent="-457200">
              <a:lnSpc>
                <a:spcPct val="100000"/>
              </a:lnSpc>
              <a:spcBef>
                <a:spcPts val="600"/>
              </a:spcBef>
              <a:spcAft>
                <a:spcPts val="600"/>
              </a:spcAft>
              <a:buClr>
                <a:schemeClr val="bg1"/>
              </a:buClr>
              <a:buFont typeface="Wingdings" panose="05000000000000000000" pitchFamily="2" charset="2"/>
              <a:buChar char="Ø"/>
            </a:pPr>
            <a:endParaRPr lang="en-US" dirty="0">
              <a:solidFill>
                <a:srgbClr val="002060"/>
              </a:solidFill>
            </a:endParaRPr>
          </a:p>
          <a:p>
            <a:pPr lvl="1" indent="0">
              <a:buNone/>
            </a:pPr>
            <a:endParaRPr lang="en-US" sz="2000" dirty="0">
              <a:solidFill>
                <a:srgbClr val="002060"/>
              </a:solidFill>
            </a:endParaRPr>
          </a:p>
          <a:p>
            <a:pPr marL="342900" indent="-342900">
              <a:buFont typeface="Wingdings" panose="05000000000000000000" pitchFamily="2" charset="2"/>
              <a:buChar char="Ø"/>
            </a:pPr>
            <a:endParaRPr lang="en-US" sz="2000" dirty="0">
              <a:solidFill>
                <a:srgbClr val="002060"/>
              </a:solidFill>
            </a:endParaRPr>
          </a:p>
        </p:txBody>
      </p:sp>
      <p:sp>
        <p:nvSpPr>
          <p:cNvPr id="3" name="Title 2"/>
          <p:cNvSpPr>
            <a:spLocks noGrp="1"/>
          </p:cNvSpPr>
          <p:nvPr>
            <p:ph type="title"/>
          </p:nvPr>
        </p:nvSpPr>
        <p:spPr>
          <a:xfrm>
            <a:off x="417096" y="70133"/>
            <a:ext cx="11182349" cy="620712"/>
          </a:xfrm>
        </p:spPr>
        <p:txBody>
          <a:bodyPr/>
          <a:lstStyle/>
          <a:p>
            <a:r>
              <a:rPr lang="en-US" dirty="0"/>
              <a:t>AAMC Resources</a:t>
            </a:r>
          </a:p>
        </p:txBody>
      </p:sp>
      <p:sp>
        <p:nvSpPr>
          <p:cNvPr id="4" name="Slide Number Placeholder 3"/>
          <p:cNvSpPr>
            <a:spLocks noGrp="1"/>
          </p:cNvSpPr>
          <p:nvPr>
            <p:ph type="sldNum" sz="quarter" idx="4"/>
          </p:nvPr>
        </p:nvSpPr>
        <p:spPr/>
        <p:txBody>
          <a:bodyPr/>
          <a:lstStyle/>
          <a:p>
            <a:pPr>
              <a:defRPr/>
            </a:pPr>
            <a:fld id="{F5D3FE59-4284-2A45-929E-71D2CB10F5B4}" type="slidenum">
              <a:rPr lang="en-US" smtClean="0"/>
              <a:pPr>
                <a:defRPr/>
              </a:pPr>
              <a:t>4</a:t>
            </a:fld>
            <a:endParaRPr lang="en-US" dirty="0"/>
          </a:p>
        </p:txBody>
      </p:sp>
    </p:spTree>
    <p:extLst>
      <p:ext uri="{BB962C8B-B14F-4D97-AF65-F5344CB8AC3E}">
        <p14:creationId xmlns:p14="http://schemas.microsoft.com/office/powerpoint/2010/main" val="206612561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48100" y="1386038"/>
            <a:ext cx="10651067" cy="4508586"/>
          </a:xfrm>
        </p:spPr>
        <p:txBody>
          <a:bodyPr/>
          <a:lstStyle/>
          <a:p>
            <a:pPr marL="457200" indent="-457200">
              <a:buClrTx/>
              <a:buFont typeface="Wingdings" panose="05000000000000000000" pitchFamily="2" charset="2"/>
              <a:buChar char="Ø"/>
            </a:pPr>
            <a:r>
              <a:rPr lang="en-US" b="1" dirty="0">
                <a:solidFill>
                  <a:srgbClr val="002060"/>
                </a:solidFill>
                <a:hlinkClick r:id="rId2">
                  <a:extLst>
                    <a:ext uri="{A12FA001-AC4F-418D-AE19-62706E023703}">
                      <ahyp:hlinkClr xmlns:ahyp="http://schemas.microsoft.com/office/drawing/2018/hyperlinkcolor" val="tx"/>
                    </a:ext>
                  </a:extLst>
                </a:hlinkClick>
              </a:rPr>
              <a:t>NRMP FAQs During COVID-19 Pandemic</a:t>
            </a:r>
            <a:r>
              <a:rPr lang="en-US" b="1" dirty="0">
                <a:solidFill>
                  <a:srgbClr val="002060"/>
                </a:solidFill>
              </a:rPr>
              <a:t> </a:t>
            </a:r>
          </a:p>
          <a:p>
            <a:pPr marL="520700" lvl="2" indent="0">
              <a:buClrTx/>
              <a:buNone/>
            </a:pPr>
            <a:r>
              <a:rPr lang="en-US" sz="2000" dirty="0">
                <a:solidFill>
                  <a:srgbClr val="002060"/>
                </a:solidFill>
                <a:hlinkClick r:id="rId2">
                  <a:extLst>
                    <a:ext uri="{A12FA001-AC4F-418D-AE19-62706E023703}">
                      <ahyp:hlinkClr xmlns:ahyp="http://schemas.microsoft.com/office/drawing/2018/hyperlinkcolor" val="tx"/>
                    </a:ext>
                  </a:extLst>
                </a:hlinkClick>
              </a:rPr>
              <a:t>http://www.nrmp.org/covig-faqs/</a:t>
            </a:r>
            <a:endParaRPr lang="en-US" sz="2000" dirty="0">
              <a:solidFill>
                <a:srgbClr val="002060"/>
              </a:solidFill>
            </a:endParaRPr>
          </a:p>
          <a:p>
            <a:pPr marL="520700" lvl="2" indent="0">
              <a:buClrTx/>
              <a:buNone/>
            </a:pPr>
            <a:endParaRPr lang="en-US" b="1" dirty="0"/>
          </a:p>
          <a:p>
            <a:pPr marL="457200" indent="-457200">
              <a:buClrTx/>
              <a:buFont typeface="Wingdings" panose="05000000000000000000" pitchFamily="2" charset="2"/>
              <a:buChar char="Ø"/>
            </a:pPr>
            <a:r>
              <a:rPr lang="en-US" b="1" dirty="0"/>
              <a:t>NBME: </a:t>
            </a:r>
            <a:r>
              <a:rPr lang="en-US" b="1" dirty="0">
                <a:solidFill>
                  <a:srgbClr val="002060"/>
                </a:solidFill>
                <a:hlinkClick r:id="rId3">
                  <a:extLst>
                    <a:ext uri="{A12FA001-AC4F-418D-AE19-62706E023703}">
                      <ahyp:hlinkClr xmlns:ahyp="http://schemas.microsoft.com/office/drawing/2018/hyperlinkcolor" val="tx"/>
                    </a:ext>
                  </a:extLst>
                </a:hlinkClick>
              </a:rPr>
              <a:t>Coronavirus (COVID-19): Assessment Information and Updates</a:t>
            </a:r>
            <a:r>
              <a:rPr lang="en-US" b="1" dirty="0">
                <a:solidFill>
                  <a:srgbClr val="002060"/>
                </a:solidFill>
              </a:rPr>
              <a:t> </a:t>
            </a:r>
          </a:p>
          <a:p>
            <a:pPr marL="520700" lvl="2" indent="0">
              <a:buClrTx/>
              <a:buNone/>
            </a:pPr>
            <a:r>
              <a:rPr lang="en-US" sz="2000" dirty="0">
                <a:solidFill>
                  <a:srgbClr val="002060"/>
                </a:solidFill>
                <a:hlinkClick r:id="rId3">
                  <a:extLst>
                    <a:ext uri="{A12FA001-AC4F-418D-AE19-62706E023703}">
                      <ahyp:hlinkClr xmlns:ahyp="http://schemas.microsoft.com/office/drawing/2018/hyperlinkcolor" val="tx"/>
                    </a:ext>
                  </a:extLst>
                </a:hlinkClick>
              </a:rPr>
              <a:t>https://www.nbme.org/news/coronavirus-covid-19-assessment-information-and-updates</a:t>
            </a:r>
            <a:endParaRPr lang="en-US" sz="2000" dirty="0">
              <a:solidFill>
                <a:srgbClr val="002060"/>
              </a:solidFill>
            </a:endParaRPr>
          </a:p>
          <a:p>
            <a:pPr marL="520700" lvl="2" indent="0">
              <a:buClrTx/>
              <a:buNone/>
            </a:pPr>
            <a:endParaRPr lang="en-US" sz="2000" dirty="0">
              <a:solidFill>
                <a:srgbClr val="002060"/>
              </a:solidFill>
            </a:endParaRPr>
          </a:p>
          <a:p>
            <a:pPr marL="457200" indent="-457200">
              <a:buClrTx/>
              <a:buFont typeface="Wingdings" panose="05000000000000000000" pitchFamily="2" charset="2"/>
              <a:buChar char="Ø"/>
            </a:pPr>
            <a:r>
              <a:rPr lang="en-US" b="1" dirty="0"/>
              <a:t>USMLE:</a:t>
            </a:r>
            <a:r>
              <a:rPr lang="en-US" dirty="0"/>
              <a:t> </a:t>
            </a:r>
            <a:r>
              <a:rPr lang="en-US" b="1" u="sng" dirty="0">
                <a:solidFill>
                  <a:srgbClr val="002060"/>
                </a:solidFill>
                <a:hlinkClick r:id="rId4">
                  <a:extLst>
                    <a:ext uri="{A12FA001-AC4F-418D-AE19-62706E023703}">
                      <ahyp:hlinkClr xmlns:ahyp="http://schemas.microsoft.com/office/drawing/2018/hyperlinkcolor" val="tx"/>
                    </a:ext>
                  </a:extLst>
                </a:hlinkClick>
              </a:rPr>
              <a:t>COVID-19 Updates and Resources</a:t>
            </a:r>
            <a:endParaRPr lang="en-US" dirty="0">
              <a:solidFill>
                <a:srgbClr val="002060"/>
              </a:solidFill>
            </a:endParaRPr>
          </a:p>
          <a:p>
            <a:pPr marL="520700" lvl="2" indent="0">
              <a:buClrTx/>
              <a:buNone/>
            </a:pPr>
            <a:r>
              <a:rPr lang="en-US" sz="2000" u="sng" dirty="0">
                <a:solidFill>
                  <a:srgbClr val="002060"/>
                </a:solidFill>
                <a:hlinkClick r:id="rId4">
                  <a:extLst>
                    <a:ext uri="{A12FA001-AC4F-418D-AE19-62706E023703}">
                      <ahyp:hlinkClr xmlns:ahyp="http://schemas.microsoft.com/office/drawing/2018/hyperlinkcolor" val="tx"/>
                    </a:ext>
                  </a:extLst>
                </a:hlinkClick>
              </a:rPr>
              <a:t>https://www.usmle.org/frequently-asked-questions/#covid19</a:t>
            </a:r>
            <a:endParaRPr lang="en-US" sz="2000" dirty="0">
              <a:solidFill>
                <a:srgbClr val="002060"/>
              </a:solidFill>
            </a:endParaRPr>
          </a:p>
          <a:p>
            <a:pPr marL="855663" lvl="1" indent="-457200">
              <a:buClrTx/>
              <a:buFont typeface="Wingdings" panose="05000000000000000000" pitchFamily="2" charset="2"/>
              <a:buChar char="Ø"/>
            </a:pPr>
            <a:endParaRPr lang="en-US" b="1" dirty="0">
              <a:solidFill>
                <a:srgbClr val="002060"/>
              </a:solidFill>
            </a:endParaRPr>
          </a:p>
          <a:p>
            <a:endParaRPr lang="en-US" dirty="0"/>
          </a:p>
        </p:txBody>
      </p:sp>
      <p:sp>
        <p:nvSpPr>
          <p:cNvPr id="3" name="Title 2"/>
          <p:cNvSpPr>
            <a:spLocks noGrp="1"/>
          </p:cNvSpPr>
          <p:nvPr>
            <p:ph type="title"/>
          </p:nvPr>
        </p:nvSpPr>
        <p:spPr/>
        <p:txBody>
          <a:bodyPr/>
          <a:lstStyle/>
          <a:p>
            <a:r>
              <a:rPr lang="en-US" dirty="0"/>
              <a:t>Other Relevant Resources</a:t>
            </a:r>
          </a:p>
        </p:txBody>
      </p:sp>
      <p:sp>
        <p:nvSpPr>
          <p:cNvPr id="4" name="Slide Number Placeholder 3"/>
          <p:cNvSpPr>
            <a:spLocks noGrp="1"/>
          </p:cNvSpPr>
          <p:nvPr>
            <p:ph type="sldNum" sz="quarter" idx="4"/>
          </p:nvPr>
        </p:nvSpPr>
        <p:spPr/>
        <p:txBody>
          <a:bodyPr/>
          <a:lstStyle/>
          <a:p>
            <a:pPr>
              <a:defRPr/>
            </a:pPr>
            <a:fld id="{F5D3FE59-4284-2A45-929E-71D2CB10F5B4}" type="slidenum">
              <a:rPr lang="en-US" smtClean="0"/>
              <a:pPr>
                <a:defRPr/>
              </a:pPr>
              <a:t>5</a:t>
            </a:fld>
            <a:endParaRPr lang="en-US" dirty="0"/>
          </a:p>
        </p:txBody>
      </p:sp>
    </p:spTree>
    <p:extLst>
      <p:ext uri="{BB962C8B-B14F-4D97-AF65-F5344CB8AC3E}">
        <p14:creationId xmlns:p14="http://schemas.microsoft.com/office/powerpoint/2010/main" val="396292244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8621" y="1626669"/>
            <a:ext cx="11182349" cy="4810114"/>
          </a:xfrm>
        </p:spPr>
        <p:txBody>
          <a:bodyPr/>
          <a:lstStyle/>
          <a:p>
            <a:pPr marL="457200" indent="-457200">
              <a:lnSpc>
                <a:spcPct val="100000"/>
              </a:lnSpc>
              <a:spcBef>
                <a:spcPts val="600"/>
              </a:spcBef>
              <a:spcAft>
                <a:spcPts val="600"/>
              </a:spcAft>
              <a:buClr>
                <a:srgbClr val="002060"/>
              </a:buClr>
              <a:buFont typeface="Wingdings" panose="05000000000000000000" pitchFamily="2" charset="2"/>
              <a:buChar char="q"/>
            </a:pPr>
            <a:r>
              <a:rPr lang="en-US" b="1" dirty="0"/>
              <a:t>AAMC Services Updates</a:t>
            </a:r>
          </a:p>
          <a:p>
            <a:pPr lvl="2">
              <a:lnSpc>
                <a:spcPct val="100000"/>
              </a:lnSpc>
              <a:spcBef>
                <a:spcPts val="600"/>
              </a:spcBef>
              <a:spcAft>
                <a:spcPts val="600"/>
              </a:spcAft>
              <a:buFont typeface="Wingdings" panose="05000000000000000000" pitchFamily="2" charset="2"/>
              <a:buChar char="§"/>
            </a:pPr>
            <a:r>
              <a:rPr lang="en-US" b="1" dirty="0"/>
              <a:t>MCAT </a:t>
            </a:r>
            <a:r>
              <a:rPr lang="en-US" i="1" dirty="0"/>
              <a:t>– </a:t>
            </a:r>
            <a:r>
              <a:rPr lang="en-US" dirty="0"/>
              <a:t>Cynthia A. Searcy, Ph.D., Senior Director, MCAT Research and Development</a:t>
            </a:r>
          </a:p>
          <a:p>
            <a:pPr lvl="2">
              <a:lnSpc>
                <a:spcPct val="100000"/>
              </a:lnSpc>
              <a:spcBef>
                <a:spcPts val="600"/>
              </a:spcBef>
              <a:spcAft>
                <a:spcPts val="600"/>
              </a:spcAft>
              <a:buFont typeface="Wingdings" panose="05000000000000000000" pitchFamily="2" charset="2"/>
              <a:buChar char="§"/>
            </a:pPr>
            <a:r>
              <a:rPr lang="en-US" b="1" dirty="0"/>
              <a:t>AMCAS </a:t>
            </a:r>
            <a:r>
              <a:rPr lang="en-US" dirty="0"/>
              <a:t>– Patrick Fritz, Senior Director, AMCAS</a:t>
            </a:r>
          </a:p>
          <a:p>
            <a:pPr lvl="2">
              <a:lnSpc>
                <a:spcPct val="100000"/>
              </a:lnSpc>
              <a:spcBef>
                <a:spcPts val="600"/>
              </a:spcBef>
              <a:spcAft>
                <a:spcPts val="600"/>
              </a:spcAft>
              <a:buFont typeface="Wingdings" panose="05000000000000000000" pitchFamily="2" charset="2"/>
              <a:buChar char="§"/>
            </a:pPr>
            <a:r>
              <a:rPr lang="en-US" b="1" dirty="0"/>
              <a:t>ERAS </a:t>
            </a:r>
            <a:r>
              <a:rPr lang="en-US" i="1" dirty="0"/>
              <a:t>– </a:t>
            </a:r>
            <a:r>
              <a:rPr lang="pt-BR" dirty="0"/>
              <a:t>Amy Mathis, Sr. Director, ERAS</a:t>
            </a:r>
            <a:endParaRPr lang="en-US" dirty="0"/>
          </a:p>
          <a:p>
            <a:pPr lvl="2">
              <a:lnSpc>
                <a:spcPct val="100000"/>
              </a:lnSpc>
              <a:spcBef>
                <a:spcPts val="600"/>
              </a:spcBef>
              <a:spcAft>
                <a:spcPts val="600"/>
              </a:spcAft>
              <a:buFont typeface="Wingdings" panose="05000000000000000000" pitchFamily="2" charset="2"/>
              <a:buChar char="§"/>
            </a:pPr>
            <a:r>
              <a:rPr lang="en-US" b="1" dirty="0"/>
              <a:t>VSLO –</a:t>
            </a:r>
            <a:r>
              <a:rPr lang="en-US" i="1" dirty="0"/>
              <a:t> </a:t>
            </a:r>
            <a:r>
              <a:rPr lang="en-US" dirty="0"/>
              <a:t>Shanaz Sulejmanovic, VSLO Program &amp; Operations Manager</a:t>
            </a:r>
          </a:p>
          <a:p>
            <a:pPr lvl="3">
              <a:buFont typeface="Wingdings" panose="05000000000000000000" pitchFamily="2" charset="2"/>
              <a:buChar char="§"/>
            </a:pPr>
            <a:endParaRPr lang="en-US" dirty="0"/>
          </a:p>
          <a:p>
            <a:pPr marL="457200" indent="-457200">
              <a:buClr>
                <a:srgbClr val="002060"/>
              </a:buClr>
              <a:buFont typeface="Wingdings" panose="05000000000000000000" pitchFamily="2" charset="2"/>
              <a:buChar char="q"/>
            </a:pPr>
            <a:endParaRPr lang="en-US" b="1" dirty="0">
              <a:solidFill>
                <a:srgbClr val="002060"/>
              </a:solidFill>
            </a:endParaRPr>
          </a:p>
        </p:txBody>
      </p:sp>
      <p:sp>
        <p:nvSpPr>
          <p:cNvPr id="3" name="Title 2"/>
          <p:cNvSpPr>
            <a:spLocks noGrp="1"/>
          </p:cNvSpPr>
          <p:nvPr>
            <p:ph type="title"/>
          </p:nvPr>
        </p:nvSpPr>
        <p:spPr/>
        <p:txBody>
          <a:bodyPr/>
          <a:lstStyle/>
          <a:p>
            <a:r>
              <a:rPr lang="en-US" altLang="en-US" dirty="0"/>
              <a:t>AAMC Group on Student Affairs Community Call</a:t>
            </a:r>
            <a:endParaRPr lang="en-US" dirty="0"/>
          </a:p>
        </p:txBody>
      </p:sp>
      <p:sp>
        <p:nvSpPr>
          <p:cNvPr id="4" name="Slide Number Placeholder 3"/>
          <p:cNvSpPr>
            <a:spLocks noGrp="1"/>
          </p:cNvSpPr>
          <p:nvPr>
            <p:ph type="sldNum" sz="quarter" idx="4"/>
          </p:nvPr>
        </p:nvSpPr>
        <p:spPr/>
        <p:txBody>
          <a:bodyPr/>
          <a:lstStyle/>
          <a:p>
            <a:pPr>
              <a:defRPr/>
            </a:pPr>
            <a:fld id="{F5D3FE59-4284-2A45-929E-71D2CB10F5B4}" type="slidenum">
              <a:rPr lang="en-US" smtClean="0"/>
              <a:pPr>
                <a:defRPr/>
              </a:pPr>
              <a:t>6</a:t>
            </a:fld>
            <a:endParaRPr lang="en-US" dirty="0"/>
          </a:p>
        </p:txBody>
      </p:sp>
    </p:spTree>
    <p:extLst>
      <p:ext uri="{BB962C8B-B14F-4D97-AF65-F5344CB8AC3E}">
        <p14:creationId xmlns:p14="http://schemas.microsoft.com/office/powerpoint/2010/main" val="172715120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854DDE6-E78B-47A8-AA54-78AFC1191634}"/>
              </a:ext>
            </a:extLst>
          </p:cNvPr>
          <p:cNvSpPr>
            <a:spLocks noGrp="1"/>
          </p:cNvSpPr>
          <p:nvPr>
            <p:ph type="title"/>
          </p:nvPr>
        </p:nvSpPr>
        <p:spPr/>
        <p:txBody>
          <a:bodyPr/>
          <a:lstStyle/>
          <a:p>
            <a:r>
              <a:rPr lang="en-US" dirty="0"/>
              <a:t>VSLO</a:t>
            </a:r>
          </a:p>
        </p:txBody>
      </p:sp>
      <p:sp>
        <p:nvSpPr>
          <p:cNvPr id="4" name="Slide Number Placeholder 3">
            <a:extLst>
              <a:ext uri="{FF2B5EF4-FFF2-40B4-BE49-F238E27FC236}">
                <a16:creationId xmlns:a16="http://schemas.microsoft.com/office/drawing/2014/main" id="{8CA938BF-B7A3-4CFF-8DF4-5C03629A42B2}"/>
              </a:ext>
            </a:extLst>
          </p:cNvPr>
          <p:cNvSpPr>
            <a:spLocks noGrp="1"/>
          </p:cNvSpPr>
          <p:nvPr>
            <p:ph type="sldNum" sz="quarter" idx="4"/>
          </p:nvPr>
        </p:nvSpPr>
        <p:spPr/>
        <p:txBody>
          <a:bodyPr/>
          <a:lstStyle/>
          <a:p>
            <a:pPr>
              <a:defRPr/>
            </a:pPr>
            <a:fld id="{F5D3FE59-4284-2A45-929E-71D2CB10F5B4}" type="slidenum">
              <a:rPr lang="en-US" smtClean="0"/>
              <a:pPr>
                <a:defRPr/>
              </a:pPr>
              <a:t>7</a:t>
            </a:fld>
            <a:endParaRPr lang="en-US" dirty="0"/>
          </a:p>
        </p:txBody>
      </p:sp>
      <p:sp>
        <p:nvSpPr>
          <p:cNvPr id="6" name="Rectangle 5">
            <a:extLst>
              <a:ext uri="{FF2B5EF4-FFF2-40B4-BE49-F238E27FC236}">
                <a16:creationId xmlns:a16="http://schemas.microsoft.com/office/drawing/2014/main" id="{9D7A06B4-2DB9-4339-ACE0-46C63D38160A}"/>
              </a:ext>
            </a:extLst>
          </p:cNvPr>
          <p:cNvSpPr/>
          <p:nvPr/>
        </p:nvSpPr>
        <p:spPr>
          <a:xfrm>
            <a:off x="631745" y="1295510"/>
            <a:ext cx="10812542" cy="3877985"/>
          </a:xfrm>
          <a:prstGeom prst="rect">
            <a:avLst/>
          </a:prstGeom>
        </p:spPr>
        <p:txBody>
          <a:bodyPr wrap="square">
            <a:spAutoFit/>
          </a:bodyPr>
          <a:lstStyle/>
          <a:p>
            <a:pPr marL="457200" indent="-457200">
              <a:spcBef>
                <a:spcPts val="600"/>
              </a:spcBef>
              <a:spcAft>
                <a:spcPts val="600"/>
              </a:spcAft>
              <a:buFont typeface="Wingdings" panose="05000000000000000000" pitchFamily="2" charset="2"/>
              <a:buChar char="§"/>
            </a:pPr>
            <a:r>
              <a:rPr lang="en-US" sz="2400" dirty="0"/>
              <a:t>VSLO Program or VSAS is operational at this time. </a:t>
            </a:r>
          </a:p>
          <a:p>
            <a:pPr marL="457200" indent="-457200">
              <a:spcBef>
                <a:spcPts val="600"/>
              </a:spcBef>
              <a:spcAft>
                <a:spcPts val="600"/>
              </a:spcAft>
              <a:buFont typeface="Wingdings" panose="05000000000000000000" pitchFamily="2" charset="2"/>
              <a:buChar char="§"/>
            </a:pPr>
            <a:r>
              <a:rPr lang="en-US" sz="2400" dirty="0"/>
              <a:t>Refunded base VSLO application fees to  approximately 1000 students who committed to electives scheduled for March, April, or May.</a:t>
            </a:r>
          </a:p>
          <a:p>
            <a:pPr marL="457200" indent="-457200">
              <a:spcBef>
                <a:spcPts val="600"/>
              </a:spcBef>
              <a:spcAft>
                <a:spcPts val="600"/>
              </a:spcAft>
              <a:buFont typeface="Wingdings" panose="05000000000000000000" pitchFamily="2" charset="2"/>
              <a:buChar char="§"/>
            </a:pPr>
            <a:r>
              <a:rPr lang="en-US" sz="2400" dirty="0"/>
              <a:t>Largest number of applications submitted for: August, July, and September 2020 (in that order).  </a:t>
            </a:r>
          </a:p>
          <a:p>
            <a:pPr marL="457200" indent="-457200">
              <a:spcBef>
                <a:spcPts val="600"/>
              </a:spcBef>
              <a:spcAft>
                <a:spcPts val="600"/>
              </a:spcAft>
              <a:buFont typeface="Wingdings" panose="05000000000000000000" pitchFamily="2" charset="2"/>
              <a:buChar char="§"/>
            </a:pPr>
            <a:r>
              <a:rPr lang="en-US" sz="2400" dirty="0"/>
              <a:t>Host Actions: 1) Delayed application processing; 2) cancelled months in VSAS when elective not offered;  3) closed catalogs; 4) created messages and rejected applicants.</a:t>
            </a:r>
          </a:p>
        </p:txBody>
      </p:sp>
    </p:spTree>
    <p:extLst>
      <p:ext uri="{BB962C8B-B14F-4D97-AF65-F5344CB8AC3E}">
        <p14:creationId xmlns:p14="http://schemas.microsoft.com/office/powerpoint/2010/main" val="333033072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31746" y="1411704"/>
            <a:ext cx="10697190" cy="5025079"/>
          </a:xfrm>
        </p:spPr>
        <p:txBody>
          <a:bodyPr/>
          <a:lstStyle/>
          <a:p>
            <a:pPr marL="457200" indent="-457200">
              <a:buClr>
                <a:srgbClr val="002060"/>
              </a:buClr>
              <a:buFont typeface="Wingdings" panose="05000000000000000000" pitchFamily="2" charset="2"/>
              <a:buChar char="q"/>
            </a:pPr>
            <a:r>
              <a:rPr lang="en-US" sz="3200" b="1" dirty="0"/>
              <a:t>Students Perspective on COVID 19 related issues </a:t>
            </a:r>
            <a:r>
              <a:rPr lang="en-US" sz="3200" dirty="0"/>
              <a:t>– Mr. Alex Lindqwister, OSR Chair </a:t>
            </a:r>
          </a:p>
          <a:p>
            <a:pPr marL="457200" indent="-457200">
              <a:buClr>
                <a:srgbClr val="002060"/>
              </a:buClr>
              <a:buFont typeface="Wingdings" panose="05000000000000000000" pitchFamily="2" charset="2"/>
              <a:buChar char="q"/>
            </a:pPr>
            <a:r>
              <a:rPr lang="en-US" sz="3200" b="1" dirty="0">
                <a:solidFill>
                  <a:srgbClr val="002060"/>
                </a:solidFill>
              </a:rPr>
              <a:t>COVID 19 related National Committee Chair Reports</a:t>
            </a:r>
            <a:endParaRPr lang="en-US" sz="3200" dirty="0">
              <a:solidFill>
                <a:srgbClr val="002060"/>
              </a:solidFill>
            </a:endParaRPr>
          </a:p>
          <a:p>
            <a:pPr marL="855663" lvl="1" indent="-457200">
              <a:buClr>
                <a:srgbClr val="002060"/>
              </a:buClr>
              <a:buFont typeface="Wingdings" panose="05000000000000000000" pitchFamily="2" charset="2"/>
              <a:buChar char="q"/>
            </a:pPr>
            <a:r>
              <a:rPr lang="en-US" b="1" dirty="0">
                <a:solidFill>
                  <a:srgbClr val="002060"/>
                </a:solidFill>
              </a:rPr>
              <a:t>COA: 	</a:t>
            </a:r>
            <a:r>
              <a:rPr lang="en-US" dirty="0">
                <a:solidFill>
                  <a:srgbClr val="002060"/>
                </a:solidFill>
              </a:rPr>
              <a:t>Dr. Lina Mehta</a:t>
            </a:r>
          </a:p>
          <a:p>
            <a:pPr marL="855663" lvl="1" indent="-457200">
              <a:buClr>
                <a:srgbClr val="002060"/>
              </a:buClr>
              <a:buFont typeface="Wingdings" panose="05000000000000000000" pitchFamily="2" charset="2"/>
              <a:buChar char="q"/>
            </a:pPr>
            <a:r>
              <a:rPr lang="en-US" b="1" dirty="0">
                <a:solidFill>
                  <a:srgbClr val="002060"/>
                </a:solidFill>
              </a:rPr>
              <a:t>COSA:	</a:t>
            </a:r>
            <a:r>
              <a:rPr lang="en-US" dirty="0">
                <a:solidFill>
                  <a:srgbClr val="002060"/>
                </a:solidFill>
              </a:rPr>
              <a:t>Dr. Hilit Mechaber</a:t>
            </a:r>
          </a:p>
          <a:p>
            <a:pPr marL="855663" lvl="1" indent="-457200">
              <a:buClr>
                <a:srgbClr val="002060"/>
              </a:buClr>
              <a:buFont typeface="Wingdings" panose="05000000000000000000" pitchFamily="2" charset="2"/>
              <a:buChar char="q"/>
            </a:pPr>
            <a:r>
              <a:rPr lang="en-US" b="1" dirty="0">
                <a:solidFill>
                  <a:srgbClr val="002060"/>
                </a:solidFill>
              </a:rPr>
              <a:t>COSDA:  	</a:t>
            </a:r>
            <a:r>
              <a:rPr lang="en-US" dirty="0">
                <a:solidFill>
                  <a:srgbClr val="002060"/>
                </a:solidFill>
              </a:rPr>
              <a:t>Dr. Ann-Gel Palermo</a:t>
            </a:r>
          </a:p>
          <a:p>
            <a:pPr marL="855663" lvl="1" indent="-457200">
              <a:buClr>
                <a:srgbClr val="002060"/>
              </a:buClr>
              <a:buFont typeface="Wingdings" panose="05000000000000000000" pitchFamily="2" charset="2"/>
              <a:buChar char="q"/>
            </a:pPr>
            <a:r>
              <a:rPr lang="en-US" b="1" dirty="0">
                <a:solidFill>
                  <a:srgbClr val="002060"/>
                </a:solidFill>
              </a:rPr>
              <a:t>COSFA: 	</a:t>
            </a:r>
            <a:r>
              <a:rPr lang="en-US" dirty="0">
                <a:solidFill>
                  <a:srgbClr val="002060"/>
                </a:solidFill>
              </a:rPr>
              <a:t>Mr. Damien Jackson </a:t>
            </a:r>
          </a:p>
          <a:p>
            <a:pPr marL="855663" lvl="1" indent="-457200">
              <a:buClr>
                <a:srgbClr val="002060"/>
              </a:buClr>
              <a:buFont typeface="Wingdings" panose="05000000000000000000" pitchFamily="2" charset="2"/>
              <a:buChar char="q"/>
            </a:pPr>
            <a:r>
              <a:rPr lang="en-US" b="1" dirty="0">
                <a:solidFill>
                  <a:srgbClr val="002060"/>
                </a:solidFill>
              </a:rPr>
              <a:t>COSR:	</a:t>
            </a:r>
            <a:r>
              <a:rPr lang="en-US" dirty="0">
                <a:solidFill>
                  <a:srgbClr val="002060"/>
                </a:solidFill>
              </a:rPr>
              <a:t>Ms. Teresa Cook</a:t>
            </a:r>
          </a:p>
        </p:txBody>
      </p:sp>
      <p:sp>
        <p:nvSpPr>
          <p:cNvPr id="3" name="Title 2"/>
          <p:cNvSpPr>
            <a:spLocks noGrp="1"/>
          </p:cNvSpPr>
          <p:nvPr>
            <p:ph type="title"/>
          </p:nvPr>
        </p:nvSpPr>
        <p:spPr/>
        <p:txBody>
          <a:bodyPr/>
          <a:lstStyle/>
          <a:p>
            <a:r>
              <a:rPr lang="en-US" altLang="en-US" dirty="0"/>
              <a:t>AAMC Group on Student Affairs Community Call</a:t>
            </a:r>
            <a:endParaRPr lang="en-US" dirty="0"/>
          </a:p>
        </p:txBody>
      </p:sp>
      <p:sp>
        <p:nvSpPr>
          <p:cNvPr id="4" name="Slide Number Placeholder 3"/>
          <p:cNvSpPr>
            <a:spLocks noGrp="1"/>
          </p:cNvSpPr>
          <p:nvPr>
            <p:ph type="sldNum" sz="quarter" idx="4"/>
          </p:nvPr>
        </p:nvSpPr>
        <p:spPr/>
        <p:txBody>
          <a:bodyPr/>
          <a:lstStyle/>
          <a:p>
            <a:pPr>
              <a:defRPr/>
            </a:pPr>
            <a:fld id="{F5D3FE59-4284-2A45-929E-71D2CB10F5B4}" type="slidenum">
              <a:rPr lang="en-US" smtClean="0"/>
              <a:pPr>
                <a:defRPr/>
              </a:pPr>
              <a:t>8</a:t>
            </a:fld>
            <a:endParaRPr lang="en-US" dirty="0"/>
          </a:p>
        </p:txBody>
      </p:sp>
    </p:spTree>
    <p:extLst>
      <p:ext uri="{BB962C8B-B14F-4D97-AF65-F5344CB8AC3E}">
        <p14:creationId xmlns:p14="http://schemas.microsoft.com/office/powerpoint/2010/main" val="295738841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48100" y="1828800"/>
            <a:ext cx="10651067" cy="4065824"/>
          </a:xfrm>
        </p:spPr>
        <p:txBody>
          <a:bodyPr/>
          <a:lstStyle/>
          <a:p>
            <a:pPr marL="457200" indent="-457200">
              <a:buClr>
                <a:srgbClr val="002060"/>
              </a:buClr>
              <a:buFont typeface="Wingdings" panose="05000000000000000000" pitchFamily="2" charset="2"/>
              <a:buChar char="q"/>
            </a:pPr>
            <a:r>
              <a:rPr lang="en-US" sz="3200" b="1" dirty="0">
                <a:solidFill>
                  <a:srgbClr val="002060"/>
                </a:solidFill>
              </a:rPr>
              <a:t>Regional Chairs and Liaison Reports   </a:t>
            </a:r>
            <a:r>
              <a:rPr lang="en-US" b="1" dirty="0">
                <a:solidFill>
                  <a:srgbClr val="002060"/>
                </a:solidFill>
              </a:rPr>
              <a:t>       </a:t>
            </a:r>
          </a:p>
          <a:p>
            <a:pPr marL="855663" lvl="1" indent="-457200">
              <a:buClr>
                <a:srgbClr val="002060"/>
              </a:buClr>
              <a:buFont typeface="Wingdings" panose="05000000000000000000" pitchFamily="2" charset="2"/>
              <a:buChar char="q"/>
            </a:pPr>
            <a:r>
              <a:rPr lang="en-US" b="1" dirty="0">
                <a:solidFill>
                  <a:srgbClr val="002060"/>
                </a:solidFill>
              </a:rPr>
              <a:t>CGSA:	</a:t>
            </a:r>
            <a:r>
              <a:rPr lang="en-US" dirty="0">
                <a:solidFill>
                  <a:srgbClr val="002060"/>
                </a:solidFill>
              </a:rPr>
              <a:t>Dr. Joanne Lynn  </a:t>
            </a:r>
          </a:p>
          <a:p>
            <a:pPr marL="855663" lvl="1" indent="-457200">
              <a:buClr>
                <a:srgbClr val="002060"/>
              </a:buClr>
              <a:buFont typeface="Wingdings" panose="05000000000000000000" pitchFamily="2" charset="2"/>
              <a:buChar char="q"/>
            </a:pPr>
            <a:r>
              <a:rPr lang="en-US" b="1" dirty="0">
                <a:solidFill>
                  <a:srgbClr val="002060"/>
                </a:solidFill>
              </a:rPr>
              <a:t>SGSA:	</a:t>
            </a:r>
            <a:r>
              <a:rPr lang="en-US" dirty="0">
                <a:solidFill>
                  <a:srgbClr val="002060"/>
                </a:solidFill>
              </a:rPr>
              <a:t>Dr. Dave McIntosh</a:t>
            </a:r>
          </a:p>
          <a:p>
            <a:pPr marL="855663" lvl="1" indent="-457200">
              <a:buClr>
                <a:srgbClr val="002060"/>
              </a:buClr>
              <a:buFont typeface="Wingdings" panose="05000000000000000000" pitchFamily="2" charset="2"/>
              <a:buChar char="q"/>
            </a:pPr>
            <a:r>
              <a:rPr lang="en-US" b="1" dirty="0">
                <a:solidFill>
                  <a:srgbClr val="002060"/>
                </a:solidFill>
              </a:rPr>
              <a:t>NEGSA: 	</a:t>
            </a:r>
            <a:r>
              <a:rPr lang="en-US" dirty="0">
                <a:solidFill>
                  <a:srgbClr val="002060"/>
                </a:solidFill>
              </a:rPr>
              <a:t>Dr. Amy Kuhlik</a:t>
            </a:r>
          </a:p>
          <a:p>
            <a:pPr marL="855663" lvl="1" indent="-457200">
              <a:buClr>
                <a:srgbClr val="002060"/>
              </a:buClr>
              <a:buFont typeface="Wingdings" panose="05000000000000000000" pitchFamily="2" charset="2"/>
              <a:buChar char="q"/>
            </a:pPr>
            <a:r>
              <a:rPr lang="en-US" b="1" dirty="0">
                <a:solidFill>
                  <a:srgbClr val="002060"/>
                </a:solidFill>
              </a:rPr>
              <a:t>WGSA: 	</a:t>
            </a:r>
            <a:r>
              <a:rPr lang="en-US" dirty="0">
                <a:solidFill>
                  <a:srgbClr val="002060"/>
                </a:solidFill>
              </a:rPr>
              <a:t>Dr. Karen Restifo</a:t>
            </a:r>
          </a:p>
          <a:p>
            <a:pPr marL="855663" lvl="1" indent="-457200">
              <a:buClr>
                <a:srgbClr val="002060"/>
              </a:buClr>
              <a:buFont typeface="Wingdings" panose="05000000000000000000" pitchFamily="2" charset="2"/>
              <a:buChar char="q"/>
            </a:pPr>
            <a:r>
              <a:rPr lang="en-US" b="1" dirty="0" err="1">
                <a:solidFill>
                  <a:srgbClr val="002060"/>
                </a:solidFill>
              </a:rPr>
              <a:t>NAAHP</a:t>
            </a:r>
            <a:r>
              <a:rPr lang="en-US" b="1" dirty="0">
                <a:solidFill>
                  <a:srgbClr val="002060"/>
                </a:solidFill>
              </a:rPr>
              <a:t>: 	</a:t>
            </a:r>
            <a:r>
              <a:rPr lang="en-US" dirty="0">
                <a:solidFill>
                  <a:srgbClr val="002060"/>
                </a:solidFill>
              </a:rPr>
              <a:t>Ms. Cassandra Flambouras</a:t>
            </a:r>
          </a:p>
          <a:p>
            <a:endParaRPr lang="en-US" dirty="0"/>
          </a:p>
        </p:txBody>
      </p:sp>
      <p:sp>
        <p:nvSpPr>
          <p:cNvPr id="3" name="Title 2"/>
          <p:cNvSpPr>
            <a:spLocks noGrp="1"/>
          </p:cNvSpPr>
          <p:nvPr>
            <p:ph type="title"/>
          </p:nvPr>
        </p:nvSpPr>
        <p:spPr/>
        <p:txBody>
          <a:bodyPr/>
          <a:lstStyle/>
          <a:p>
            <a:r>
              <a:rPr lang="en-US" altLang="en-US" dirty="0"/>
              <a:t>AAMC Group on Student Affairs Community Call</a:t>
            </a:r>
            <a:endParaRPr lang="en-US" dirty="0"/>
          </a:p>
        </p:txBody>
      </p:sp>
      <p:sp>
        <p:nvSpPr>
          <p:cNvPr id="4" name="Slide Number Placeholder 3"/>
          <p:cNvSpPr>
            <a:spLocks noGrp="1"/>
          </p:cNvSpPr>
          <p:nvPr>
            <p:ph type="sldNum" sz="quarter" idx="4"/>
          </p:nvPr>
        </p:nvSpPr>
        <p:spPr/>
        <p:txBody>
          <a:bodyPr/>
          <a:lstStyle/>
          <a:p>
            <a:pPr>
              <a:defRPr/>
            </a:pPr>
            <a:fld id="{F5D3FE59-4284-2A45-929E-71D2CB10F5B4}" type="slidenum">
              <a:rPr lang="en-US" smtClean="0"/>
              <a:pPr>
                <a:defRPr/>
              </a:pPr>
              <a:t>9</a:t>
            </a:fld>
            <a:endParaRPr lang="en-US" dirty="0"/>
          </a:p>
        </p:txBody>
      </p:sp>
    </p:spTree>
    <p:extLst>
      <p:ext uri="{BB962C8B-B14F-4D97-AF65-F5344CB8AC3E}">
        <p14:creationId xmlns:p14="http://schemas.microsoft.com/office/powerpoint/2010/main" val="131816566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DVSETTINGS" val="1"/>
  <p:tag name="ADVSHOWMETER" val="0"/>
  <p:tag name="ADVGLOBALTRANSITION" val="-1"/>
  <p:tag name="ADVSCREENWIDTH" val="800"/>
  <p:tag name="ADVSCREENHEIGHT" val="600"/>
  <p:tag name="ADVFASTTRANSITIONS" val="1"/>
  <p:tag name="ADVGAMMA" val="0.000000"/>
  <p:tag name="ADVDIMBULLETS" val="0"/>
  <p:tag name="ADVPANSCAN" val="0"/>
  <p:tag name="ADVBEVELING" val="0"/>
  <p:tag name="ADVSHADOWS" val="1"/>
  <p:tag name="ADVAATEXT" val="1"/>
  <p:tag name="ADVAASHAPES" val="1"/>
  <p:tag name="MMPROD_NEXTUNIQUEID" val="10011"/>
  <p:tag name="MMPROD_UIDATA" val="&lt;database version=&quot;7.0&quot;&gt;&lt;object type=&quot;1&quot; unique_id=&quot;10001&quot;&gt;&lt;object type=&quot;8&quot; unique_id=&quot;61665&quot;&gt;&lt;/object&gt;&lt;object type=&quot;2&quot; unique_id=&quot;61666&quot;&gt;&lt;object type=&quot;3&quot; unique_id=&quot;61667&quot;&gt;&lt;property id=&quot;20148&quot; value=&quot;5&quot;/&gt;&lt;property id=&quot;20300&quot; value=&quot;Slide 1&quot;/&gt;&lt;property id=&quot;20307&quot; value=&quot;567&quot;/&gt;&lt;/object&gt;&lt;object type=&quot;3&quot; unique_id=&quot;61668&quot;&gt;&lt;property id=&quot;20148&quot; value=&quot;5&quot;/&gt;&lt;property id=&quot;20300&quot; value=&quot;Slide 2 - &amp;quot;Click to edit&amp;quot;&quot;/&gt;&lt;property id=&quot;20307&quot; value=&quot;564&quot;/&gt;&lt;/object&gt;&lt;object type=&quot;3&quot; unique_id=&quot;61669&quot;&gt;&lt;property id=&quot;20148&quot; value=&quot;5&quot;/&gt;&lt;property id=&quot;20300&quot; value=&quot;Slide 3 - &amp;quot;Click to add a chart title&amp;quot;&quot;/&gt;&lt;property id=&quot;20307&quot; value=&quot;568&quot;/&gt;&lt;/object&gt;&lt;object type=&quot;3&quot; unique_id=&quot;61670&quot;&gt;&lt;property id=&quot;20148&quot; value=&quot;5&quot;/&gt;&lt;property id=&quot;20300&quot; value=&quot;Slide 4&quot;/&gt;&lt;property id=&quot;20307&quot; value=&quot;561&quot;/&gt;&lt;/object&gt;&lt;/object&gt;&lt;/object&gt;&lt;/database&gt;"/>
  <p:tag name="SECTOMILLISECCONVERTED" val="1"/>
  <p:tag name="ARTICULATE_PROJECT_OPEN" val="0"/>
</p:tagLst>
</file>

<file path=ppt/theme/theme1.xml><?xml version="1.0" encoding="utf-8"?>
<a:theme xmlns:a="http://schemas.openxmlformats.org/drawingml/2006/main" name="AAMC Blue template">
  <a:themeElements>
    <a:clrScheme name="AAMC Blue PPT">
      <a:dk1>
        <a:srgbClr val="FFFFFF"/>
      </a:dk1>
      <a:lt1>
        <a:srgbClr val="FFFFFF"/>
      </a:lt1>
      <a:dk2>
        <a:srgbClr val="092F6D"/>
      </a:dk2>
      <a:lt2>
        <a:srgbClr val="FFFFFF"/>
      </a:lt2>
      <a:accent1>
        <a:srgbClr val="FEBC67"/>
      </a:accent1>
      <a:accent2>
        <a:srgbClr val="8E0000"/>
      </a:accent2>
      <a:accent3>
        <a:srgbClr val="809195"/>
      </a:accent3>
      <a:accent4>
        <a:srgbClr val="FFFFFF"/>
      </a:accent4>
      <a:accent5>
        <a:srgbClr val="C1C83F"/>
      </a:accent5>
      <a:accent6>
        <a:srgbClr val="968885"/>
      </a:accent6>
      <a:hlink>
        <a:srgbClr val="FFFFFF"/>
      </a:hlink>
      <a:folHlink>
        <a:srgbClr val="CCD3D4"/>
      </a:folHlink>
    </a:clrScheme>
    <a:fontScheme name="AAMC Blue templa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12700"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chemeClr val="tx2"/>
        </a:solidFill>
        <a:ln w="12700"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bg1"/>
            </a:solidFill>
            <a:effectLst/>
            <a:latin typeface="Arial" charset="0"/>
          </a:defRPr>
        </a:defPPr>
      </a:lstStyle>
    </a:lnDef>
  </a:objectDefaults>
  <a:extraClrSchemeLst>
    <a:extraClrScheme>
      <a:clrScheme name="AAMC Blue 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AMC Blue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AMC Blue 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AMC Blue 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AMC Blue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AMC Blue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AMC Blue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AAMC Blue template 8">
        <a:dk1>
          <a:srgbClr val="339866"/>
        </a:dk1>
        <a:lt1>
          <a:srgbClr val="FAFAFA"/>
        </a:lt1>
        <a:dk2>
          <a:srgbClr val="092F6D"/>
        </a:dk2>
        <a:lt2>
          <a:srgbClr val="FEBD67"/>
        </a:lt2>
        <a:accent1>
          <a:srgbClr val="C2C93F"/>
        </a:accent1>
        <a:accent2>
          <a:srgbClr val="54609E"/>
        </a:accent2>
        <a:accent3>
          <a:srgbClr val="AAADBA"/>
        </a:accent3>
        <a:accent4>
          <a:srgbClr val="D6D6D6"/>
        </a:accent4>
        <a:accent5>
          <a:srgbClr val="DDE1AF"/>
        </a:accent5>
        <a:accent6>
          <a:srgbClr val="4B568F"/>
        </a:accent6>
        <a:hlink>
          <a:srgbClr val="FFFFFF"/>
        </a:hlink>
        <a:folHlink>
          <a:srgbClr val="FFFFFF"/>
        </a:folHlink>
      </a:clrScheme>
      <a:clrMap bg1="dk2" tx1="lt1" bg2="dk1" tx2="lt2" accent1="accent1" accent2="accent2" accent3="accent3" accent4="accent4" accent5="accent5" accent6="accent6" hlink="hlink" folHlink="folHlink"/>
    </a:extraClrScheme>
    <a:extraClrScheme>
      <a:clrScheme name="AAMC Blue template 9">
        <a:dk1>
          <a:srgbClr val="339866"/>
        </a:dk1>
        <a:lt1>
          <a:srgbClr val="FAFAFA"/>
        </a:lt1>
        <a:dk2>
          <a:srgbClr val="092F6D"/>
        </a:dk2>
        <a:lt2>
          <a:srgbClr val="FEBD67"/>
        </a:lt2>
        <a:accent1>
          <a:srgbClr val="339866"/>
        </a:accent1>
        <a:accent2>
          <a:srgbClr val="C1C83F"/>
        </a:accent2>
        <a:accent3>
          <a:srgbClr val="AAADBA"/>
        </a:accent3>
        <a:accent4>
          <a:srgbClr val="D6D6D6"/>
        </a:accent4>
        <a:accent5>
          <a:srgbClr val="ADCAB8"/>
        </a:accent5>
        <a:accent6>
          <a:srgbClr val="AFB538"/>
        </a:accent6>
        <a:hlink>
          <a:srgbClr val="FFFFFF"/>
        </a:hlink>
        <a:folHlink>
          <a:srgbClr val="54609D"/>
        </a:folHlink>
      </a:clrScheme>
      <a:clrMap bg1="dk2" tx1="lt1" bg2="dk1" tx2="lt2" accent1="accent1" accent2="accent2" accent3="accent3" accent4="accent4" accent5="accent5" accent6="accent6" hlink="hlink" folHlink="folHlink"/>
    </a:extraClrScheme>
    <a:extraClrScheme>
      <a:clrScheme name="AAMC Blue template 10">
        <a:dk1>
          <a:srgbClr val="8E0000"/>
        </a:dk1>
        <a:lt1>
          <a:srgbClr val="FAFAFA"/>
        </a:lt1>
        <a:dk2>
          <a:srgbClr val="092F6D"/>
        </a:dk2>
        <a:lt2>
          <a:srgbClr val="FEBD67"/>
        </a:lt2>
        <a:accent1>
          <a:srgbClr val="339866"/>
        </a:accent1>
        <a:accent2>
          <a:srgbClr val="C1C83F"/>
        </a:accent2>
        <a:accent3>
          <a:srgbClr val="AAADBA"/>
        </a:accent3>
        <a:accent4>
          <a:srgbClr val="D6D6D6"/>
        </a:accent4>
        <a:accent5>
          <a:srgbClr val="ADCAB8"/>
        </a:accent5>
        <a:accent6>
          <a:srgbClr val="AFB538"/>
        </a:accent6>
        <a:hlink>
          <a:srgbClr val="FFFFFF"/>
        </a:hlink>
        <a:folHlink>
          <a:srgbClr val="54609D"/>
        </a:folHlink>
      </a:clrScheme>
      <a:clrMap bg1="dk2" tx1="lt1" bg2="dk1" tx2="lt2" accent1="accent1" accent2="accent2" accent3="accent3" accent4="accent4" accent5="accent5" accent6="accent6" hlink="hlink" folHlink="folHlink"/>
    </a:extraClrScheme>
    <a:extraClrScheme>
      <a:clrScheme name="AAMC Blue template 11">
        <a:dk1>
          <a:srgbClr val="809195"/>
        </a:dk1>
        <a:lt1>
          <a:srgbClr val="FAFAFA"/>
        </a:lt1>
        <a:dk2>
          <a:srgbClr val="092F6D"/>
        </a:dk2>
        <a:lt2>
          <a:srgbClr val="FEBD67"/>
        </a:lt2>
        <a:accent1>
          <a:srgbClr val="FDBC67"/>
        </a:accent1>
        <a:accent2>
          <a:srgbClr val="8E0000"/>
        </a:accent2>
        <a:accent3>
          <a:srgbClr val="AAADBA"/>
        </a:accent3>
        <a:accent4>
          <a:srgbClr val="D6D6D6"/>
        </a:accent4>
        <a:accent5>
          <a:srgbClr val="FEDAB8"/>
        </a:accent5>
        <a:accent6>
          <a:srgbClr val="800000"/>
        </a:accent6>
        <a:hlink>
          <a:srgbClr val="FFFFFF"/>
        </a:hlink>
        <a:folHlink>
          <a:srgbClr val="809195"/>
        </a:folHlink>
      </a:clrScheme>
      <a:clrMap bg1="dk2" tx1="lt1" bg2="dk1" tx2="lt2" accent1="accent1" accent2="accent2" accent3="accent3" accent4="accent4" accent5="accent5" accent6="accent6" hlink="hlink" folHlink="folHlink"/>
    </a:extraClrScheme>
    <a:extraClrScheme>
      <a:clrScheme name="AAMC Blue template 12">
        <a:dk1>
          <a:srgbClr val="809195"/>
        </a:dk1>
        <a:lt1>
          <a:srgbClr val="FAFAFA"/>
        </a:lt1>
        <a:dk2>
          <a:srgbClr val="092F6D"/>
        </a:dk2>
        <a:lt2>
          <a:srgbClr val="FEBD67"/>
        </a:lt2>
        <a:accent1>
          <a:srgbClr val="FEBD67"/>
        </a:accent1>
        <a:accent2>
          <a:srgbClr val="8E0000"/>
        </a:accent2>
        <a:accent3>
          <a:srgbClr val="AAADBA"/>
        </a:accent3>
        <a:accent4>
          <a:srgbClr val="D6D6D6"/>
        </a:accent4>
        <a:accent5>
          <a:srgbClr val="FEDBB8"/>
        </a:accent5>
        <a:accent6>
          <a:srgbClr val="800000"/>
        </a:accent6>
        <a:hlink>
          <a:srgbClr val="FAFAFA"/>
        </a:hlink>
        <a:folHlink>
          <a:srgbClr val="809195"/>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8" id="{F87ED802-2AD3-B14A-9F16-03E3A426A9E5}" vid="{E7DB9583-AEED-0F4D-89AB-BB2A59FF5429}"/>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AAMC PPT White-Widescreen</Template>
  <TotalTime>1622</TotalTime>
  <Words>712</Words>
  <Application>Microsoft Office PowerPoint</Application>
  <PresentationFormat>Widescreen</PresentationFormat>
  <Paragraphs>101</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Arial Black</vt:lpstr>
      <vt:lpstr>Wingdings</vt:lpstr>
      <vt:lpstr>AAMC Blue template</vt:lpstr>
      <vt:lpstr>AAMC Group on Student Affairs (GSA)  Community Call</vt:lpstr>
      <vt:lpstr>AAMC Group on Student Affairs Community Call</vt:lpstr>
      <vt:lpstr>AAMC Group on Student Affairs Community Call</vt:lpstr>
      <vt:lpstr>AAMC Resources</vt:lpstr>
      <vt:lpstr>Other Relevant Resources</vt:lpstr>
      <vt:lpstr>AAMC Group on Student Affairs Community Call</vt:lpstr>
      <vt:lpstr>VSLO</vt:lpstr>
      <vt:lpstr>AAMC Group on Student Affairs Community Call</vt:lpstr>
      <vt:lpstr>AAMC Group on Student Affairs Community Call</vt:lpstr>
      <vt:lpstr>AAMC Group on Student Affairs Community Call</vt:lpstr>
      <vt:lpstr>AAMC Group on Student Affairs Community Call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AAMC Group on Student Affairs  Community Call</dc:title>
  <dc:subject/>
  <dc:creator>Irena Tartakovsky</dc:creator>
  <cp:keywords/>
  <dc:description/>
  <cp:lastModifiedBy>Irena Tartakovsky</cp:lastModifiedBy>
  <cp:revision>22</cp:revision>
  <cp:lastPrinted>2012-04-05T14:11:45Z</cp:lastPrinted>
  <dcterms:created xsi:type="dcterms:W3CDTF">2020-04-02T02:48:04Z</dcterms:created>
  <dcterms:modified xsi:type="dcterms:W3CDTF">2020-04-03T13:07:06Z</dcterms:modified>
</cp:coreProperties>
</file>