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sldIdLst>
    <p:sldId id="257" r:id="rId2"/>
    <p:sldId id="320" r:id="rId3"/>
    <p:sldId id="654" r:id="rId4"/>
    <p:sldId id="620" r:id="rId5"/>
    <p:sldId id="655" r:id="rId6"/>
    <p:sldId id="662" r:id="rId7"/>
    <p:sldId id="627" r:id="rId8"/>
    <p:sldId id="663" r:id="rId9"/>
    <p:sldId id="667" r:id="rId10"/>
    <p:sldId id="631" r:id="rId11"/>
    <p:sldId id="628" r:id="rId12"/>
    <p:sldId id="661" r:id="rId13"/>
    <p:sldId id="646" r:id="rId14"/>
    <p:sldId id="648" r:id="rId15"/>
    <p:sldId id="649" r:id="rId16"/>
    <p:sldId id="650" r:id="rId17"/>
    <p:sldId id="651" r:id="rId18"/>
    <p:sldId id="652" r:id="rId19"/>
    <p:sldId id="653" r:id="rId20"/>
    <p:sldId id="664" r:id="rId21"/>
    <p:sldId id="665" r:id="rId22"/>
    <p:sldId id="660" r:id="rId23"/>
    <p:sldId id="639" r:id="rId24"/>
    <p:sldId id="322" r:id="rId25"/>
    <p:sldId id="656" r:id="rId26"/>
    <p:sldId id="658" r:id="rId27"/>
    <p:sldId id="659" r:id="rId28"/>
    <p:sldId id="643" r:id="rId2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1A0D"/>
    <a:srgbClr val="B54726"/>
    <a:srgbClr val="B8311D"/>
    <a:srgbClr val="A21810"/>
    <a:srgbClr val="DC1F1C"/>
    <a:srgbClr val="EC3906"/>
    <a:srgbClr val="51AE96"/>
    <a:srgbClr val="52A9A1"/>
    <a:srgbClr val="013A71"/>
    <a:srgbClr val="E36E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21"/>
    <p:restoredTop sz="94641"/>
  </p:normalViewPr>
  <p:slideViewPr>
    <p:cSldViewPr snapToGrid="0" snapToObjects="1">
      <p:cViewPr varScale="1">
        <p:scale>
          <a:sx n="78" d="100"/>
          <a:sy n="78" d="100"/>
        </p:scale>
        <p:origin x="9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57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84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83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163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446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687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260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298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3215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0271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2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291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997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18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5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242457"/>
            <a:ext cx="10515600" cy="19449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245429"/>
            <a:ext cx="10515600" cy="18442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444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242457"/>
            <a:ext cx="10515600" cy="19449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245429"/>
            <a:ext cx="10515600" cy="18442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3098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242457"/>
            <a:ext cx="10515600" cy="19449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245429"/>
            <a:ext cx="10515600" cy="18442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122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242457"/>
            <a:ext cx="10515600" cy="19449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245429"/>
            <a:ext cx="10515600" cy="18442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7600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242457"/>
            <a:ext cx="10515600" cy="19449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245429"/>
            <a:ext cx="10515600" cy="18442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9170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57EA74E-8D07-4389-B998-043CCA4409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558800"/>
            <a:ext cx="103743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19A01EF-8388-42C1-B8DE-8F21B4B0A4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14" r:id="rId10"/>
    <p:sldLayoutId id="2147483715" r:id="rId11"/>
    <p:sldLayoutId id="2147483716" r:id="rId12"/>
    <p:sldLayoutId id="2147483728" r:id="rId13"/>
    <p:sldLayoutId id="2147483729" r:id="rId14"/>
    <p:sldLayoutId id="2147483730" r:id="rId15"/>
    <p:sldLayoutId id="2147483731" r:id="rId16"/>
    <p:sldLayoutId id="2147483717" r:id="rId17"/>
    <p:sldLayoutId id="2147483718" r:id="rId18"/>
    <p:sldLayoutId id="2147483719" r:id="rId19"/>
    <p:sldLayoutId id="2147483720" r:id="rId2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E36E2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E36E2F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E36E2F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E36E2F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E36E2F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E36E2F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E36E2F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E36E2F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E36E2F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events.r20.constantcontact.com/register/event?llr=4rackzhab&amp;oeidk=a07e9kelioybf90c8e2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hyperlink" Target="https://twitter.com/DrFlorioPipas/status/1194067058369056768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0GgbnOMIn4#MedHumChat" TargetMode="External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washingtonpost.com/outlook/my-family-faces-an-impossible-choice-caring-for-our-mom-or-building-our-future/2019/10/31/755526ea-f9c6-11e9-8906-ab6b60de9124_story.html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hyperlink" Target="https://in-training.org/lessons-to-learn-from-reggie-the-importance-of-medical-humanities-18684" TargetMode="External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hyperlink" Target="https://journals.lww.com/academicmedicine/Fulltext/2019/10000/Beyond_Sparking_Joy__A_Call_for_a_Critical_Medical.2.aspx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hyperlink" Target="https://www.tandfonline.com/doi/abs/10.1080/0142159X.2018.1475727" TargetMode="External"/><Relationship Id="rId7" Type="http://schemas.openxmlformats.org/officeDocument/2006/relationships/hyperlink" Target="http://www.qualityforum.org/Person_Centered_Planning_and_Practice.aspx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tificamerican.com/article/why-scientists-should-embrace-liberal-arts/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hyperlink" Target="https://twitter.com/MedHumChat/status/1194057220150874112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www.medhumchat.com/participate/2019/10/19/learning" TargetMode="Externa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4C62A3-312D-4510-817C-B3A258EA928D}"/>
              </a:ext>
            </a:extLst>
          </p:cNvPr>
          <p:cNvSpPr/>
          <p:nvPr/>
        </p:nvSpPr>
        <p:spPr>
          <a:xfrm>
            <a:off x="0" y="483574"/>
            <a:ext cx="11177610" cy="1185429"/>
          </a:xfrm>
          <a:prstGeom prst="rect">
            <a:avLst/>
          </a:prstGeom>
          <a:solidFill>
            <a:srgbClr val="51A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B506C0-0E79-4AEA-9F7E-AAD37F7A9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16" y="476080"/>
            <a:ext cx="9429280" cy="11929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5B4D5EE-E602-4F35-9863-5EDCEC1BFCA1}"/>
              </a:ext>
            </a:extLst>
          </p:cNvPr>
          <p:cNvGrpSpPr/>
          <p:nvPr/>
        </p:nvGrpSpPr>
        <p:grpSpPr>
          <a:xfrm>
            <a:off x="494392" y="1808234"/>
            <a:ext cx="7441139" cy="1005083"/>
            <a:chOff x="494392" y="1808234"/>
            <a:chExt cx="7441139" cy="10050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ECA12B-E09A-4FD9-A779-C8C4BC5AE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392" y="1808234"/>
              <a:ext cx="7441139" cy="10050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83AFD2-463B-4D15-8779-209EB3C6CE11}"/>
                </a:ext>
              </a:extLst>
            </p:cNvPr>
            <p:cNvSpPr/>
            <p:nvPr/>
          </p:nvSpPr>
          <p:spPr>
            <a:xfrm>
              <a:off x="7063452" y="1808234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907ADD-9E3D-47F9-9ED3-F4721F3DAD53}"/>
              </a:ext>
            </a:extLst>
          </p:cNvPr>
          <p:cNvGrpSpPr/>
          <p:nvPr/>
        </p:nvGrpSpPr>
        <p:grpSpPr>
          <a:xfrm>
            <a:off x="4512486" y="2821370"/>
            <a:ext cx="6472463" cy="1405676"/>
            <a:chOff x="4512486" y="2821370"/>
            <a:chExt cx="6472463" cy="140567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09CCB59-A029-4C86-8651-92B92B0F1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2486" y="2821370"/>
              <a:ext cx="6472463" cy="14056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DB8E72-449F-4E55-9B4F-FFBF787F4669}"/>
                </a:ext>
              </a:extLst>
            </p:cNvPr>
            <p:cNvSpPr/>
            <p:nvPr/>
          </p:nvSpPr>
          <p:spPr>
            <a:xfrm>
              <a:off x="10168982" y="2877827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96D7697-8AA2-4EBD-BC85-FB5C627DC57D}"/>
              </a:ext>
            </a:extLst>
          </p:cNvPr>
          <p:cNvGrpSpPr/>
          <p:nvPr/>
        </p:nvGrpSpPr>
        <p:grpSpPr>
          <a:xfrm>
            <a:off x="494392" y="4261396"/>
            <a:ext cx="6785296" cy="1144314"/>
            <a:chOff x="494392" y="4261396"/>
            <a:chExt cx="6785296" cy="11443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94E0D1-54A4-4200-BE45-B65583F23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4392" y="4261396"/>
              <a:ext cx="6785296" cy="11443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443E71-D450-425E-9D0C-856931BB2120}"/>
                </a:ext>
              </a:extLst>
            </p:cNvPr>
            <p:cNvSpPr/>
            <p:nvPr/>
          </p:nvSpPr>
          <p:spPr>
            <a:xfrm>
              <a:off x="6463721" y="4284564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10920C-4A57-4813-9760-D425FA792EAC}"/>
              </a:ext>
            </a:extLst>
          </p:cNvPr>
          <p:cNvGrpSpPr/>
          <p:nvPr/>
        </p:nvGrpSpPr>
        <p:grpSpPr>
          <a:xfrm>
            <a:off x="2929631" y="5441529"/>
            <a:ext cx="8247980" cy="1080202"/>
            <a:chOff x="2929631" y="5441529"/>
            <a:chExt cx="8247980" cy="10802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5934A49-91AE-4D34-AB44-981A3E4E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29631" y="5441529"/>
              <a:ext cx="8247979" cy="108020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A109E2D-550D-4B97-BC3D-D34EFCB1A268}"/>
                </a:ext>
              </a:extLst>
            </p:cNvPr>
            <p:cNvSpPr/>
            <p:nvPr/>
          </p:nvSpPr>
          <p:spPr>
            <a:xfrm>
              <a:off x="10168982" y="5451361"/>
              <a:ext cx="1008629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57DB34E-3B78-4E9B-83DA-2C256BE4A445}"/>
              </a:ext>
            </a:extLst>
          </p:cNvPr>
          <p:cNvSpPr/>
          <p:nvPr/>
        </p:nvSpPr>
        <p:spPr>
          <a:xfrm>
            <a:off x="9343183" y="522460"/>
            <a:ext cx="1020481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3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C57C07-B467-4637-AB02-16348E0D3530}"/>
              </a:ext>
            </a:extLst>
          </p:cNvPr>
          <p:cNvSpPr/>
          <p:nvPr/>
        </p:nvSpPr>
        <p:spPr>
          <a:xfrm>
            <a:off x="0" y="473742"/>
            <a:ext cx="11177610" cy="1185429"/>
          </a:xfrm>
          <a:prstGeom prst="rect">
            <a:avLst/>
          </a:prstGeom>
          <a:solidFill>
            <a:srgbClr val="51A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53421D-CB2A-440F-A35F-84B3A1036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47" y="472380"/>
            <a:ext cx="9572886" cy="12110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61E681-EC4E-40FA-B85C-66D028EE5651}"/>
              </a:ext>
            </a:extLst>
          </p:cNvPr>
          <p:cNvGrpSpPr/>
          <p:nvPr/>
        </p:nvGrpSpPr>
        <p:grpSpPr>
          <a:xfrm>
            <a:off x="506253" y="1886415"/>
            <a:ext cx="7359363" cy="1312609"/>
            <a:chOff x="506253" y="1886415"/>
            <a:chExt cx="7359363" cy="13126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E189056-A3E6-4A3F-BCA5-E6573B922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253" y="1886415"/>
              <a:ext cx="7359363" cy="131260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D312EB-2796-444F-AD15-41679F66E602}"/>
                </a:ext>
              </a:extLst>
            </p:cNvPr>
            <p:cNvSpPr/>
            <p:nvPr/>
          </p:nvSpPr>
          <p:spPr>
            <a:xfrm>
              <a:off x="6965794" y="1984580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526CC9-FD9F-4D40-B81D-C964BE4F8C4B}"/>
              </a:ext>
            </a:extLst>
          </p:cNvPr>
          <p:cNvGrpSpPr/>
          <p:nvPr/>
        </p:nvGrpSpPr>
        <p:grpSpPr>
          <a:xfrm>
            <a:off x="4539009" y="2973732"/>
            <a:ext cx="6653214" cy="1325341"/>
            <a:chOff x="4539009" y="2973732"/>
            <a:chExt cx="6653214" cy="13253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867246-287D-4C23-8FDF-236D58D7E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9009" y="2973732"/>
              <a:ext cx="6653214" cy="13253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DCB29B-115B-471B-9E16-2B5BEFA6C764}"/>
                </a:ext>
              </a:extLst>
            </p:cNvPr>
            <p:cNvSpPr/>
            <p:nvPr/>
          </p:nvSpPr>
          <p:spPr>
            <a:xfrm>
              <a:off x="10350681" y="3024280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DF9235-D5F2-4B6A-9339-FBF7F08D840D}"/>
              </a:ext>
            </a:extLst>
          </p:cNvPr>
          <p:cNvGrpSpPr/>
          <p:nvPr/>
        </p:nvGrpSpPr>
        <p:grpSpPr>
          <a:xfrm>
            <a:off x="506253" y="4043648"/>
            <a:ext cx="6868760" cy="1233051"/>
            <a:chOff x="506253" y="4043648"/>
            <a:chExt cx="6868760" cy="12330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0FDF84-3BFF-473E-8386-262A9FD03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253" y="4043648"/>
              <a:ext cx="6867525" cy="12330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AEA104-1AF2-4C6C-B937-7E08F034334B}"/>
                </a:ext>
              </a:extLst>
            </p:cNvPr>
            <p:cNvSpPr/>
            <p:nvPr/>
          </p:nvSpPr>
          <p:spPr>
            <a:xfrm>
              <a:off x="6559046" y="4124329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CA0E190-7E07-4EFC-B053-3813DD51CB2A}"/>
              </a:ext>
            </a:extLst>
          </p:cNvPr>
          <p:cNvSpPr/>
          <p:nvPr/>
        </p:nvSpPr>
        <p:spPr>
          <a:xfrm>
            <a:off x="10168982" y="2877827"/>
            <a:ext cx="815967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F088E0-DECF-4F1E-80DB-0C63913190BF}"/>
              </a:ext>
            </a:extLst>
          </p:cNvPr>
          <p:cNvSpPr/>
          <p:nvPr/>
        </p:nvSpPr>
        <p:spPr>
          <a:xfrm>
            <a:off x="9479172" y="524047"/>
            <a:ext cx="971335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83D26B-E180-4DC0-8AD0-E1B6F7D789AC}"/>
              </a:ext>
            </a:extLst>
          </p:cNvPr>
          <p:cNvGrpSpPr/>
          <p:nvPr/>
        </p:nvGrpSpPr>
        <p:grpSpPr>
          <a:xfrm>
            <a:off x="4185934" y="5047592"/>
            <a:ext cx="6980714" cy="1449456"/>
            <a:chOff x="4185934" y="5047592"/>
            <a:chExt cx="6980714" cy="144945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FB32747-FAD4-403C-B22B-DEFF192EE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5934" y="5047592"/>
              <a:ext cx="6980714" cy="14494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D4329D-B7DD-4280-B61C-F7B82FB4E9C0}"/>
                </a:ext>
              </a:extLst>
            </p:cNvPr>
            <p:cNvSpPr/>
            <p:nvPr/>
          </p:nvSpPr>
          <p:spPr>
            <a:xfrm>
              <a:off x="10266826" y="5060547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00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F36794-DFB1-4A93-B405-7128EE4A3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05" y="2991232"/>
            <a:ext cx="10246516" cy="14811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6BF6DB-6D3C-42DD-AE0A-E75F01CA1C54}"/>
              </a:ext>
            </a:extLst>
          </p:cNvPr>
          <p:cNvSpPr/>
          <p:nvPr/>
        </p:nvSpPr>
        <p:spPr>
          <a:xfrm>
            <a:off x="9826981" y="3056284"/>
            <a:ext cx="1116322" cy="286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986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5B326B-08C8-4FE0-B67E-332EAD049429}"/>
              </a:ext>
            </a:extLst>
          </p:cNvPr>
          <p:cNvSpPr/>
          <p:nvPr/>
        </p:nvSpPr>
        <p:spPr>
          <a:xfrm>
            <a:off x="0" y="474696"/>
            <a:ext cx="11177610" cy="1185429"/>
          </a:xfrm>
          <a:prstGeom prst="rect">
            <a:avLst/>
          </a:prstGeom>
          <a:solidFill>
            <a:srgbClr val="CB1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529FB9-337D-4457-8B7A-7E23FBF02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29" y="469973"/>
            <a:ext cx="8972021" cy="12969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556784-D824-4AFB-B64D-8AFA353A15B4}"/>
              </a:ext>
            </a:extLst>
          </p:cNvPr>
          <p:cNvSpPr/>
          <p:nvPr/>
        </p:nvSpPr>
        <p:spPr>
          <a:xfrm>
            <a:off x="9364864" y="573817"/>
            <a:ext cx="1057329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788FBB-27ED-4E5C-B4B4-D625FA856017}"/>
              </a:ext>
            </a:extLst>
          </p:cNvPr>
          <p:cNvGrpSpPr/>
          <p:nvPr/>
        </p:nvGrpSpPr>
        <p:grpSpPr>
          <a:xfrm>
            <a:off x="534260" y="1958886"/>
            <a:ext cx="6381446" cy="934426"/>
            <a:chOff x="534260" y="1958886"/>
            <a:chExt cx="6381446" cy="9344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DD8862-D305-4F01-90DF-D76EC9F71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260" y="1958886"/>
              <a:ext cx="6381446" cy="93442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4764FC-FD40-4EAF-96FD-07475019790F}"/>
                </a:ext>
              </a:extLst>
            </p:cNvPr>
            <p:cNvSpPr/>
            <p:nvPr/>
          </p:nvSpPr>
          <p:spPr>
            <a:xfrm>
              <a:off x="6096000" y="2011532"/>
              <a:ext cx="819706" cy="1490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561683-A2CE-4DCE-A80F-E7604E03A6F7}"/>
              </a:ext>
            </a:extLst>
          </p:cNvPr>
          <p:cNvGrpSpPr/>
          <p:nvPr/>
        </p:nvGrpSpPr>
        <p:grpSpPr>
          <a:xfrm>
            <a:off x="4843516" y="2697231"/>
            <a:ext cx="5766869" cy="982911"/>
            <a:chOff x="4748181" y="2715630"/>
            <a:chExt cx="5766869" cy="9829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2445BF-A613-4A5D-9715-F556B385A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8181" y="2715630"/>
              <a:ext cx="5766869" cy="9829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615BA1-B0EA-4944-9147-B41C71253B89}"/>
                </a:ext>
              </a:extLst>
            </p:cNvPr>
            <p:cNvSpPr/>
            <p:nvPr/>
          </p:nvSpPr>
          <p:spPr>
            <a:xfrm>
              <a:off x="9615228" y="2740902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5952E9-6F2D-4772-A38F-ADD8C99E0B50}"/>
              </a:ext>
            </a:extLst>
          </p:cNvPr>
          <p:cNvGrpSpPr/>
          <p:nvPr/>
        </p:nvGrpSpPr>
        <p:grpSpPr>
          <a:xfrm>
            <a:off x="534260" y="3552867"/>
            <a:ext cx="6507350" cy="1230533"/>
            <a:chOff x="534260" y="3552867"/>
            <a:chExt cx="6507350" cy="12305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9F132D-A96B-4830-B234-B42CCAF79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4260" y="3552867"/>
              <a:ext cx="6507350" cy="12305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E22D8D-276D-484C-999A-E75E66F02B32}"/>
                </a:ext>
              </a:extLst>
            </p:cNvPr>
            <p:cNvSpPr/>
            <p:nvPr/>
          </p:nvSpPr>
          <p:spPr>
            <a:xfrm>
              <a:off x="6096000" y="3596420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A10DB3-47A2-4E6E-9CFC-77B23FC47084}"/>
              </a:ext>
            </a:extLst>
          </p:cNvPr>
          <p:cNvGrpSpPr/>
          <p:nvPr/>
        </p:nvGrpSpPr>
        <p:grpSpPr>
          <a:xfrm>
            <a:off x="4652845" y="4463892"/>
            <a:ext cx="5957540" cy="1279768"/>
            <a:chOff x="4748181" y="4504487"/>
            <a:chExt cx="5957540" cy="1279768"/>
          </a:xfrm>
        </p:grpSpPr>
        <p:pic>
          <p:nvPicPr>
            <p:cNvPr id="8" name="Picture 7">
              <a:hlinkClick r:id="rId6"/>
              <a:extLst>
                <a:ext uri="{FF2B5EF4-FFF2-40B4-BE49-F238E27FC236}">
                  <a16:creationId xmlns:a16="http://schemas.microsoft.com/office/drawing/2014/main" id="{CDCD0EA8-5A5F-46EA-89A3-A1E60B3D2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48181" y="4504487"/>
              <a:ext cx="5957540" cy="12797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FFCD63-51EF-4E08-8601-D7B7449E7FA6}"/>
                </a:ext>
              </a:extLst>
            </p:cNvPr>
            <p:cNvSpPr/>
            <p:nvPr/>
          </p:nvSpPr>
          <p:spPr>
            <a:xfrm>
              <a:off x="9805899" y="4523125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61CDCB-58A4-476D-B447-E337057CE6DB}"/>
              </a:ext>
            </a:extLst>
          </p:cNvPr>
          <p:cNvGrpSpPr/>
          <p:nvPr/>
        </p:nvGrpSpPr>
        <p:grpSpPr>
          <a:xfrm>
            <a:off x="4999728" y="5594263"/>
            <a:ext cx="5957540" cy="1064627"/>
            <a:chOff x="4999728" y="5594263"/>
            <a:chExt cx="5957540" cy="10646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BD5CD2-866B-4340-9488-0A03D6B07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99728" y="5594263"/>
              <a:ext cx="5957540" cy="106462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4A505D8-C583-4B2B-A0FC-E804214E9FA7}"/>
                </a:ext>
              </a:extLst>
            </p:cNvPr>
            <p:cNvSpPr/>
            <p:nvPr/>
          </p:nvSpPr>
          <p:spPr>
            <a:xfrm>
              <a:off x="9982114" y="5594263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549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BD4C9C-B949-4F5A-B767-E65A8369E0FD}"/>
              </a:ext>
            </a:extLst>
          </p:cNvPr>
          <p:cNvSpPr/>
          <p:nvPr/>
        </p:nvSpPr>
        <p:spPr>
          <a:xfrm>
            <a:off x="0" y="473207"/>
            <a:ext cx="11177610" cy="1185429"/>
          </a:xfrm>
          <a:prstGeom prst="rect">
            <a:avLst/>
          </a:prstGeom>
          <a:solidFill>
            <a:srgbClr val="CB1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FD88C-40ED-44F8-A809-DFBF27CE9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33" y="473208"/>
            <a:ext cx="8407544" cy="12153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B62ACD2-C1C5-42AE-B322-5E83185BA517}"/>
              </a:ext>
            </a:extLst>
          </p:cNvPr>
          <p:cNvSpPr/>
          <p:nvPr/>
        </p:nvSpPr>
        <p:spPr>
          <a:xfrm>
            <a:off x="8589685" y="569239"/>
            <a:ext cx="1114753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58F43A-D178-4635-AF95-B8642CD2F57C}"/>
              </a:ext>
            </a:extLst>
          </p:cNvPr>
          <p:cNvGrpSpPr/>
          <p:nvPr/>
        </p:nvGrpSpPr>
        <p:grpSpPr>
          <a:xfrm>
            <a:off x="620734" y="1934983"/>
            <a:ext cx="7318634" cy="1138992"/>
            <a:chOff x="620734" y="1934983"/>
            <a:chExt cx="7318634" cy="1138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D1D2EF-7B5D-49B9-B074-44963C6D9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734" y="1934983"/>
              <a:ext cx="7289551" cy="11389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662F30-791F-4D17-87CE-F234CE663F2A}"/>
                </a:ext>
              </a:extLst>
            </p:cNvPr>
            <p:cNvSpPr/>
            <p:nvPr/>
          </p:nvSpPr>
          <p:spPr>
            <a:xfrm>
              <a:off x="7039546" y="1953350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B39C000-3AEC-4AF7-BB6B-ECCF74E24C97}"/>
              </a:ext>
            </a:extLst>
          </p:cNvPr>
          <p:cNvGrpSpPr/>
          <p:nvPr/>
        </p:nvGrpSpPr>
        <p:grpSpPr>
          <a:xfrm>
            <a:off x="4082684" y="2718612"/>
            <a:ext cx="7289550" cy="1420776"/>
            <a:chOff x="4082684" y="2718612"/>
            <a:chExt cx="7289550" cy="14207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473092-2199-43D7-B93D-DF68B5706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2684" y="2718612"/>
              <a:ext cx="7289550" cy="14207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D3E7C4-844B-4CED-B199-79B45FE96B9D}"/>
                </a:ext>
              </a:extLst>
            </p:cNvPr>
            <p:cNvSpPr/>
            <p:nvPr/>
          </p:nvSpPr>
          <p:spPr>
            <a:xfrm>
              <a:off x="10414154" y="2722503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246D5B7-E1AB-43E7-9E70-29E100718551}"/>
              </a:ext>
            </a:extLst>
          </p:cNvPr>
          <p:cNvGrpSpPr/>
          <p:nvPr/>
        </p:nvGrpSpPr>
        <p:grpSpPr>
          <a:xfrm>
            <a:off x="620734" y="3942959"/>
            <a:ext cx="6763656" cy="953099"/>
            <a:chOff x="671626" y="4194619"/>
            <a:chExt cx="6763656" cy="9530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E2F97B-90CE-4989-9AB4-15147C6FA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626" y="4194619"/>
              <a:ext cx="6763656" cy="953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13EDE2-94E2-45E6-B859-C8A710928B06}"/>
                </a:ext>
              </a:extLst>
            </p:cNvPr>
            <p:cNvSpPr/>
            <p:nvPr/>
          </p:nvSpPr>
          <p:spPr>
            <a:xfrm>
              <a:off x="6535460" y="4244765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533EFFC-2B2C-417E-B757-DED08CBC9055}"/>
              </a:ext>
            </a:extLst>
          </p:cNvPr>
          <p:cNvGrpSpPr/>
          <p:nvPr/>
        </p:nvGrpSpPr>
        <p:grpSpPr>
          <a:xfrm>
            <a:off x="4134367" y="4721391"/>
            <a:ext cx="7237867" cy="955945"/>
            <a:chOff x="4134367" y="5202949"/>
            <a:chExt cx="7237867" cy="95594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50FB96-8EA6-438B-B9A1-20FFF54A6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34367" y="5202949"/>
              <a:ext cx="7237867" cy="9559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D975833-983A-4644-8EC5-B90B71339D22}"/>
                </a:ext>
              </a:extLst>
            </p:cNvPr>
            <p:cNvSpPr/>
            <p:nvPr/>
          </p:nvSpPr>
          <p:spPr>
            <a:xfrm>
              <a:off x="10472412" y="5202949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6882E9-571A-47B5-9018-0656FD9167B6}"/>
              </a:ext>
            </a:extLst>
          </p:cNvPr>
          <p:cNvGrpSpPr/>
          <p:nvPr/>
        </p:nvGrpSpPr>
        <p:grpSpPr>
          <a:xfrm>
            <a:off x="620734" y="5492809"/>
            <a:ext cx="7318634" cy="1138992"/>
            <a:chOff x="591651" y="5963753"/>
            <a:chExt cx="7318634" cy="11389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1968EA-D0E9-4E4E-9371-394071FC7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1651" y="5963753"/>
              <a:ext cx="7318634" cy="11389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09FC7D-DF55-433B-B89A-0B26D5850765}"/>
                </a:ext>
              </a:extLst>
            </p:cNvPr>
            <p:cNvSpPr/>
            <p:nvPr/>
          </p:nvSpPr>
          <p:spPr>
            <a:xfrm>
              <a:off x="6934479" y="5993633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854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435E65-2F68-45F8-B558-C43E1D9E9548}"/>
              </a:ext>
            </a:extLst>
          </p:cNvPr>
          <p:cNvSpPr/>
          <p:nvPr/>
        </p:nvSpPr>
        <p:spPr>
          <a:xfrm>
            <a:off x="0" y="464329"/>
            <a:ext cx="11177610" cy="1185429"/>
          </a:xfrm>
          <a:prstGeom prst="rect">
            <a:avLst/>
          </a:prstGeom>
          <a:solidFill>
            <a:srgbClr val="CB1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4F8499-D839-41B2-AE4D-FD1908C98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435" y="451961"/>
            <a:ext cx="8299146" cy="11996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05A382B-4A2B-465C-9E0F-AFB31CA9AEED}"/>
              </a:ext>
            </a:extLst>
          </p:cNvPr>
          <p:cNvSpPr/>
          <p:nvPr/>
        </p:nvSpPr>
        <p:spPr>
          <a:xfrm>
            <a:off x="8835560" y="538708"/>
            <a:ext cx="899822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B0B70A-B9C8-4BA8-997D-49626BFA0E77}"/>
              </a:ext>
            </a:extLst>
          </p:cNvPr>
          <p:cNvGrpSpPr/>
          <p:nvPr/>
        </p:nvGrpSpPr>
        <p:grpSpPr>
          <a:xfrm>
            <a:off x="570694" y="1756455"/>
            <a:ext cx="7099613" cy="1155751"/>
            <a:chOff x="570694" y="1756455"/>
            <a:chExt cx="7099613" cy="11557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0DC45E-2F40-4B85-99EA-3C6DFD9F2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694" y="1756455"/>
              <a:ext cx="7099613" cy="11557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BA4C7D-5A75-4E9B-A6EA-01561FDE40BF}"/>
                </a:ext>
              </a:extLst>
            </p:cNvPr>
            <p:cNvSpPr/>
            <p:nvPr/>
          </p:nvSpPr>
          <p:spPr>
            <a:xfrm>
              <a:off x="6748617" y="1781790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733F415-8348-4C0F-9A4A-44DFA310DF1F}"/>
              </a:ext>
            </a:extLst>
          </p:cNvPr>
          <p:cNvGrpSpPr/>
          <p:nvPr/>
        </p:nvGrpSpPr>
        <p:grpSpPr>
          <a:xfrm>
            <a:off x="3648722" y="2527395"/>
            <a:ext cx="7099613" cy="1143410"/>
            <a:chOff x="3648722" y="2527395"/>
            <a:chExt cx="7099613" cy="11434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FE5303-9306-4648-8B48-71AAC91D8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8722" y="2529237"/>
              <a:ext cx="7099613" cy="11415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77D03A3-B663-41FD-BC56-380EE16B4121}"/>
                </a:ext>
              </a:extLst>
            </p:cNvPr>
            <p:cNvSpPr/>
            <p:nvPr/>
          </p:nvSpPr>
          <p:spPr>
            <a:xfrm>
              <a:off x="9827581" y="2527395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171D12-0E6B-43C9-96A4-CE6861D5F2AF}"/>
              </a:ext>
            </a:extLst>
          </p:cNvPr>
          <p:cNvGrpSpPr/>
          <p:nvPr/>
        </p:nvGrpSpPr>
        <p:grpSpPr>
          <a:xfrm>
            <a:off x="570694" y="3434879"/>
            <a:ext cx="6300690" cy="1360199"/>
            <a:chOff x="1052475" y="3763487"/>
            <a:chExt cx="6300690" cy="136019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21E40D9-D2AE-41CF-9135-ECADAD986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475" y="3763487"/>
              <a:ext cx="6300690" cy="13601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BB67C7-21B4-417A-AAAE-F65DD4E66867}"/>
                </a:ext>
              </a:extLst>
            </p:cNvPr>
            <p:cNvSpPr/>
            <p:nvPr/>
          </p:nvSpPr>
          <p:spPr>
            <a:xfrm>
              <a:off x="6399505" y="3794924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7694B3-0AEA-43BD-A26A-C9F30228BF15}"/>
              </a:ext>
            </a:extLst>
          </p:cNvPr>
          <p:cNvGrpSpPr/>
          <p:nvPr/>
        </p:nvGrpSpPr>
        <p:grpSpPr>
          <a:xfrm>
            <a:off x="1052475" y="4584155"/>
            <a:ext cx="6915705" cy="1358442"/>
            <a:chOff x="1052475" y="4576007"/>
            <a:chExt cx="6915705" cy="13584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11A4E3-807C-4504-852B-D69622FA7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2475" y="4576007"/>
              <a:ext cx="6915705" cy="13584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D67CBB-C69A-4D79-ADB3-2309CAB577B4}"/>
                </a:ext>
              </a:extLst>
            </p:cNvPr>
            <p:cNvSpPr/>
            <p:nvPr/>
          </p:nvSpPr>
          <p:spPr>
            <a:xfrm>
              <a:off x="7068358" y="4608737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55FE23-EF00-4BA4-B008-77BFCDE83285}"/>
              </a:ext>
            </a:extLst>
          </p:cNvPr>
          <p:cNvGrpSpPr/>
          <p:nvPr/>
        </p:nvGrpSpPr>
        <p:grpSpPr>
          <a:xfrm>
            <a:off x="1886646" y="5690544"/>
            <a:ext cx="6218954" cy="1175235"/>
            <a:chOff x="3066517" y="5731674"/>
            <a:chExt cx="6218954" cy="11752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D07EEE-5F68-4836-921D-D8EBEB89E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66517" y="5731674"/>
              <a:ext cx="6218954" cy="11752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967AF95-1D1E-4031-8C16-87ED1DEFC7A9}"/>
                </a:ext>
              </a:extLst>
            </p:cNvPr>
            <p:cNvSpPr/>
            <p:nvPr/>
          </p:nvSpPr>
          <p:spPr>
            <a:xfrm>
              <a:off x="8312310" y="5731674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3895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5F4513-FC13-4D8B-AD3C-1D90AEBF85C2}"/>
              </a:ext>
            </a:extLst>
          </p:cNvPr>
          <p:cNvSpPr/>
          <p:nvPr/>
        </p:nvSpPr>
        <p:spPr>
          <a:xfrm>
            <a:off x="0" y="446573"/>
            <a:ext cx="11177610" cy="1185429"/>
          </a:xfrm>
          <a:prstGeom prst="rect">
            <a:avLst/>
          </a:prstGeom>
          <a:solidFill>
            <a:srgbClr val="CB1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E0CA7-A70B-4DEF-9942-D7D6B1E27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327" y="434539"/>
            <a:ext cx="8284091" cy="11974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A3F4FA-9FA0-49EE-B444-35134F0EDD69}"/>
              </a:ext>
            </a:extLst>
          </p:cNvPr>
          <p:cNvSpPr/>
          <p:nvPr/>
        </p:nvSpPr>
        <p:spPr>
          <a:xfrm>
            <a:off x="8810741" y="475510"/>
            <a:ext cx="899822" cy="281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E25B97-8879-4112-AAD4-C89FB9405232}"/>
              </a:ext>
            </a:extLst>
          </p:cNvPr>
          <p:cNvGrpSpPr/>
          <p:nvPr/>
        </p:nvGrpSpPr>
        <p:grpSpPr>
          <a:xfrm>
            <a:off x="620735" y="1703794"/>
            <a:ext cx="7988408" cy="1098185"/>
            <a:chOff x="620735" y="1703794"/>
            <a:chExt cx="7988408" cy="10981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C36BBC-A598-49DB-86D0-060632393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735" y="1703794"/>
              <a:ext cx="7988408" cy="109818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509982-6642-4FE2-B777-CA03BFBB1DD5}"/>
                </a:ext>
              </a:extLst>
            </p:cNvPr>
            <p:cNvSpPr/>
            <p:nvPr/>
          </p:nvSpPr>
          <p:spPr>
            <a:xfrm>
              <a:off x="7709321" y="1759145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8F015BC-3B65-4987-ABB3-EE576B205BE3}"/>
              </a:ext>
            </a:extLst>
          </p:cNvPr>
          <p:cNvGrpSpPr/>
          <p:nvPr/>
        </p:nvGrpSpPr>
        <p:grpSpPr>
          <a:xfrm>
            <a:off x="3603084" y="2827863"/>
            <a:ext cx="7466172" cy="1028375"/>
            <a:chOff x="3603084" y="2827863"/>
            <a:chExt cx="7466172" cy="10283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AE2FEE-1128-4856-81FD-0A9B8CC5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3084" y="2827863"/>
              <a:ext cx="7466172" cy="10283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10B955-9AEE-4349-82DE-7186D8B967B6}"/>
                </a:ext>
              </a:extLst>
            </p:cNvPr>
            <p:cNvSpPr/>
            <p:nvPr/>
          </p:nvSpPr>
          <p:spPr>
            <a:xfrm>
              <a:off x="10169434" y="2904604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625D03-FFC4-4777-BAA5-1A108214B6AA}"/>
              </a:ext>
            </a:extLst>
          </p:cNvPr>
          <p:cNvGrpSpPr/>
          <p:nvPr/>
        </p:nvGrpSpPr>
        <p:grpSpPr>
          <a:xfrm>
            <a:off x="620735" y="3873798"/>
            <a:ext cx="8070376" cy="1024524"/>
            <a:chOff x="620735" y="3873798"/>
            <a:chExt cx="8070376" cy="10245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CC923C-1740-4EC9-B919-62D1DEE41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735" y="3873798"/>
              <a:ext cx="8070376" cy="10245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7A524C-5FC2-484F-A164-4E4D03B9704C}"/>
                </a:ext>
              </a:extLst>
            </p:cNvPr>
            <p:cNvSpPr/>
            <p:nvPr/>
          </p:nvSpPr>
          <p:spPr>
            <a:xfrm>
              <a:off x="7791289" y="3910468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3907E0-3007-4358-8F7F-24A246E91120}"/>
              </a:ext>
            </a:extLst>
          </p:cNvPr>
          <p:cNvGrpSpPr/>
          <p:nvPr/>
        </p:nvGrpSpPr>
        <p:grpSpPr>
          <a:xfrm>
            <a:off x="3671419" y="4924956"/>
            <a:ext cx="7353175" cy="1457534"/>
            <a:chOff x="3671419" y="4924956"/>
            <a:chExt cx="7353175" cy="145753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0CFF465-D026-4A71-9DD9-FADA9EA14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71419" y="4924956"/>
              <a:ext cx="7353175" cy="14575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97833-26C0-43BF-8245-3A1D2FE7210D}"/>
                </a:ext>
              </a:extLst>
            </p:cNvPr>
            <p:cNvSpPr/>
            <p:nvPr/>
          </p:nvSpPr>
          <p:spPr>
            <a:xfrm>
              <a:off x="10124772" y="4964727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4836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0D5791-21A9-469F-8658-6FBE46A27EC2}"/>
              </a:ext>
            </a:extLst>
          </p:cNvPr>
          <p:cNvSpPr/>
          <p:nvPr/>
        </p:nvSpPr>
        <p:spPr>
          <a:xfrm>
            <a:off x="0" y="446573"/>
            <a:ext cx="11177610" cy="1185429"/>
          </a:xfrm>
          <a:prstGeom prst="rect">
            <a:avLst/>
          </a:prstGeom>
          <a:solidFill>
            <a:srgbClr val="CB1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BBBA5D-E3BC-4C2F-8E13-44FD8FABB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101" y="446574"/>
            <a:ext cx="8341407" cy="12057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0DE789-CAD2-40C1-A996-265D6DF5C51A}"/>
              </a:ext>
            </a:extLst>
          </p:cNvPr>
          <p:cNvSpPr/>
          <p:nvPr/>
        </p:nvSpPr>
        <p:spPr>
          <a:xfrm>
            <a:off x="8741708" y="516603"/>
            <a:ext cx="1007968" cy="217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19E9C6-BBF4-4E89-A7FF-9FF41811B730}"/>
              </a:ext>
            </a:extLst>
          </p:cNvPr>
          <p:cNvGrpSpPr/>
          <p:nvPr/>
        </p:nvGrpSpPr>
        <p:grpSpPr>
          <a:xfrm>
            <a:off x="409704" y="1769684"/>
            <a:ext cx="7754402" cy="1220280"/>
            <a:chOff x="409704" y="1769684"/>
            <a:chExt cx="7754402" cy="12202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32E670-AD2E-465E-A049-0A880A29D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704" y="1769684"/>
              <a:ext cx="7754402" cy="12202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784026-022A-4119-B332-4A5771D5455B}"/>
                </a:ext>
              </a:extLst>
            </p:cNvPr>
            <p:cNvSpPr/>
            <p:nvPr/>
          </p:nvSpPr>
          <p:spPr>
            <a:xfrm>
              <a:off x="7259410" y="1807422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7593F2-51FB-4F01-98D5-CAB8BF6CE846}"/>
              </a:ext>
            </a:extLst>
          </p:cNvPr>
          <p:cNvGrpSpPr/>
          <p:nvPr/>
        </p:nvGrpSpPr>
        <p:grpSpPr>
          <a:xfrm>
            <a:off x="1362748" y="2820689"/>
            <a:ext cx="7213081" cy="1106006"/>
            <a:chOff x="1362748" y="2820689"/>
            <a:chExt cx="7213081" cy="11060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AF6843-FF04-45A7-858A-480B60A77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2748" y="2820689"/>
              <a:ext cx="7213081" cy="110600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22179E-9F79-4401-8223-0B16A243A940}"/>
                </a:ext>
              </a:extLst>
            </p:cNvPr>
            <p:cNvSpPr/>
            <p:nvPr/>
          </p:nvSpPr>
          <p:spPr>
            <a:xfrm>
              <a:off x="7676007" y="2852958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FEEF3D8-F531-4A3A-A200-019477C2AE02}"/>
              </a:ext>
            </a:extLst>
          </p:cNvPr>
          <p:cNvGrpSpPr/>
          <p:nvPr/>
        </p:nvGrpSpPr>
        <p:grpSpPr>
          <a:xfrm>
            <a:off x="1989051" y="3780849"/>
            <a:ext cx="7551957" cy="1196851"/>
            <a:chOff x="1989051" y="3780849"/>
            <a:chExt cx="7551957" cy="119685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8B9BDF-CD65-4AD6-96ED-D70EE0D27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9051" y="3780849"/>
              <a:ext cx="7551957" cy="11968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11241D9-745E-4637-A49A-7877A4031E26}"/>
                </a:ext>
              </a:extLst>
            </p:cNvPr>
            <p:cNvSpPr/>
            <p:nvPr/>
          </p:nvSpPr>
          <p:spPr>
            <a:xfrm>
              <a:off x="8641186" y="3814361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318DB04-0515-43B9-9C6A-F47CF8B820F7}"/>
              </a:ext>
            </a:extLst>
          </p:cNvPr>
          <p:cNvGrpSpPr/>
          <p:nvPr/>
        </p:nvGrpSpPr>
        <p:grpSpPr>
          <a:xfrm>
            <a:off x="2743653" y="4779726"/>
            <a:ext cx="7154605" cy="1337642"/>
            <a:chOff x="2743653" y="4779726"/>
            <a:chExt cx="7154605" cy="133764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5609C43-03C2-45F4-AC21-40887B6BD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3653" y="4779726"/>
              <a:ext cx="7065897" cy="13376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155BD1D-5204-42E4-8FC0-88B8D0F8697F}"/>
                </a:ext>
              </a:extLst>
            </p:cNvPr>
            <p:cNvSpPr/>
            <p:nvPr/>
          </p:nvSpPr>
          <p:spPr>
            <a:xfrm>
              <a:off x="8998436" y="4798333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5E33AC2-6136-4EB0-804F-840BC88CE7B8}"/>
              </a:ext>
            </a:extLst>
          </p:cNvPr>
          <p:cNvGrpSpPr/>
          <p:nvPr/>
        </p:nvGrpSpPr>
        <p:grpSpPr>
          <a:xfrm>
            <a:off x="3098621" y="5916412"/>
            <a:ext cx="7234934" cy="941588"/>
            <a:chOff x="3098621" y="5916412"/>
            <a:chExt cx="7234934" cy="9415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4825B7-B5EE-4C90-A5B4-29E710C55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98621" y="5916412"/>
              <a:ext cx="7234934" cy="9415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8C84400-3B17-45B5-BD09-11E6DDE62F45}"/>
                </a:ext>
              </a:extLst>
            </p:cNvPr>
            <p:cNvSpPr/>
            <p:nvPr/>
          </p:nvSpPr>
          <p:spPr>
            <a:xfrm>
              <a:off x="9369471" y="5948845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6992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78B00C-2ED6-421C-A649-C561A183D529}"/>
              </a:ext>
            </a:extLst>
          </p:cNvPr>
          <p:cNvSpPr/>
          <p:nvPr/>
        </p:nvSpPr>
        <p:spPr>
          <a:xfrm>
            <a:off x="0" y="446573"/>
            <a:ext cx="11177610" cy="1185429"/>
          </a:xfrm>
          <a:prstGeom prst="rect">
            <a:avLst/>
          </a:prstGeom>
          <a:solidFill>
            <a:srgbClr val="CB1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DC9D0-8D13-4FAC-8BB7-0C0646D3E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694" y="446574"/>
            <a:ext cx="8582117" cy="12405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233F24-DE5A-4C64-AF98-C733B9FB1FE8}"/>
              </a:ext>
            </a:extLst>
          </p:cNvPr>
          <p:cNvSpPr/>
          <p:nvPr/>
        </p:nvSpPr>
        <p:spPr>
          <a:xfrm>
            <a:off x="8987514" y="549778"/>
            <a:ext cx="1011892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EB31F5-37DA-4050-9B2A-127994117B8B}"/>
              </a:ext>
            </a:extLst>
          </p:cNvPr>
          <p:cNvGrpSpPr/>
          <p:nvPr/>
        </p:nvGrpSpPr>
        <p:grpSpPr>
          <a:xfrm>
            <a:off x="570002" y="1868679"/>
            <a:ext cx="6407847" cy="1198475"/>
            <a:chOff x="570002" y="1868679"/>
            <a:chExt cx="6407847" cy="11984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7095369-C59F-4E13-B323-92C16B816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002" y="1868679"/>
              <a:ext cx="6407847" cy="11984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1BFF96-981D-4912-A7B0-79645DFF9D80}"/>
                </a:ext>
              </a:extLst>
            </p:cNvPr>
            <p:cNvSpPr/>
            <p:nvPr/>
          </p:nvSpPr>
          <p:spPr>
            <a:xfrm>
              <a:off x="6028230" y="1925586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EC7C174-4FCC-4813-B44E-CE52C91AFDCA}"/>
              </a:ext>
            </a:extLst>
          </p:cNvPr>
          <p:cNvGrpSpPr/>
          <p:nvPr/>
        </p:nvGrpSpPr>
        <p:grpSpPr>
          <a:xfrm>
            <a:off x="4188935" y="2599890"/>
            <a:ext cx="7237867" cy="1161932"/>
            <a:chOff x="4188933" y="2667751"/>
            <a:chExt cx="7237867" cy="11619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266F55-8482-4EBB-9647-9A46E12C7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8933" y="2667751"/>
              <a:ext cx="7237867" cy="11619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D9321F0-BC0E-4177-89B4-85258046123A}"/>
                </a:ext>
              </a:extLst>
            </p:cNvPr>
            <p:cNvSpPr/>
            <p:nvPr/>
          </p:nvSpPr>
          <p:spPr>
            <a:xfrm>
              <a:off x="10516424" y="2669544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2D2A8F2-C323-4C47-B3B4-7A74F490644E}"/>
              </a:ext>
            </a:extLst>
          </p:cNvPr>
          <p:cNvGrpSpPr/>
          <p:nvPr/>
        </p:nvGrpSpPr>
        <p:grpSpPr>
          <a:xfrm>
            <a:off x="570002" y="3613143"/>
            <a:ext cx="7237867" cy="1124093"/>
            <a:chOff x="570002" y="3613143"/>
            <a:chExt cx="7237867" cy="112409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814B887-FD3F-4EB7-9752-59FBB61EC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002" y="3613143"/>
              <a:ext cx="7237867" cy="112409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826135-F828-4F81-8F50-7BC00D72BAAE}"/>
                </a:ext>
              </a:extLst>
            </p:cNvPr>
            <p:cNvSpPr/>
            <p:nvPr/>
          </p:nvSpPr>
          <p:spPr>
            <a:xfrm>
              <a:off x="6897057" y="3635125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895E2D-57C1-4D89-9C86-DDB017DE11E9}"/>
              </a:ext>
            </a:extLst>
          </p:cNvPr>
          <p:cNvGrpSpPr/>
          <p:nvPr/>
        </p:nvGrpSpPr>
        <p:grpSpPr>
          <a:xfrm>
            <a:off x="3288247" y="4421274"/>
            <a:ext cx="8138555" cy="1020737"/>
            <a:chOff x="3277691" y="4421274"/>
            <a:chExt cx="8138555" cy="10207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B6A52E-374F-441C-919C-57FA3FC54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7691" y="4421274"/>
              <a:ext cx="8138555" cy="102073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F1E573-A6FC-4BAC-B690-B1B3C72D371D}"/>
                </a:ext>
              </a:extLst>
            </p:cNvPr>
            <p:cNvSpPr/>
            <p:nvPr/>
          </p:nvSpPr>
          <p:spPr>
            <a:xfrm>
              <a:off x="10515558" y="4423067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E667AC-E050-49E9-88CF-03703FD6CA88}"/>
              </a:ext>
            </a:extLst>
          </p:cNvPr>
          <p:cNvGrpSpPr/>
          <p:nvPr/>
        </p:nvGrpSpPr>
        <p:grpSpPr>
          <a:xfrm>
            <a:off x="570002" y="5283225"/>
            <a:ext cx="6763656" cy="1310786"/>
            <a:chOff x="570002" y="5283225"/>
            <a:chExt cx="6763656" cy="1310786"/>
          </a:xfrm>
        </p:grpSpPr>
        <p:pic>
          <p:nvPicPr>
            <p:cNvPr id="10" name="Picture 9">
              <a:hlinkClick r:id="rId7"/>
              <a:extLst>
                <a:ext uri="{FF2B5EF4-FFF2-40B4-BE49-F238E27FC236}">
                  <a16:creationId xmlns:a16="http://schemas.microsoft.com/office/drawing/2014/main" id="{A6670262-D64D-4BD3-B121-0AF64B287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002" y="5283225"/>
              <a:ext cx="6763656" cy="131078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B512B3-4990-452F-A228-CE25482B58DF}"/>
                </a:ext>
              </a:extLst>
            </p:cNvPr>
            <p:cNvSpPr/>
            <p:nvPr/>
          </p:nvSpPr>
          <p:spPr>
            <a:xfrm>
              <a:off x="6372845" y="5308906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9831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3EC876-AC87-4DC9-9E42-1B79946A66D5}"/>
              </a:ext>
            </a:extLst>
          </p:cNvPr>
          <p:cNvSpPr/>
          <p:nvPr/>
        </p:nvSpPr>
        <p:spPr>
          <a:xfrm>
            <a:off x="0" y="468624"/>
            <a:ext cx="11177610" cy="1185429"/>
          </a:xfrm>
          <a:prstGeom prst="rect">
            <a:avLst/>
          </a:prstGeom>
          <a:solidFill>
            <a:srgbClr val="CB1A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6867A6-185D-4844-9927-73230DC94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70" y="474448"/>
            <a:ext cx="8200840" cy="11854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B0C526-49AF-41EB-9CAD-1C226D27F868}"/>
              </a:ext>
            </a:extLst>
          </p:cNvPr>
          <p:cNvSpPr/>
          <p:nvPr/>
        </p:nvSpPr>
        <p:spPr>
          <a:xfrm>
            <a:off x="8480432" y="579274"/>
            <a:ext cx="1106019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802B44-E46E-4DBA-B999-E920F6908523}"/>
              </a:ext>
            </a:extLst>
          </p:cNvPr>
          <p:cNvGrpSpPr/>
          <p:nvPr/>
        </p:nvGrpSpPr>
        <p:grpSpPr>
          <a:xfrm>
            <a:off x="527503" y="1802336"/>
            <a:ext cx="7237639" cy="1410453"/>
            <a:chOff x="527503" y="1802336"/>
            <a:chExt cx="7237639" cy="14104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69D11FA-2BF4-4EBF-870E-9878604C3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503" y="1802336"/>
              <a:ext cx="7237639" cy="14104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3E0E98-FC98-4B79-8809-EB99B84E0DBB}"/>
                </a:ext>
              </a:extLst>
            </p:cNvPr>
            <p:cNvSpPr/>
            <p:nvPr/>
          </p:nvSpPr>
          <p:spPr>
            <a:xfrm>
              <a:off x="6865320" y="1809192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A28CE7F-1948-42E1-AB56-5C776BF8E40B}"/>
              </a:ext>
            </a:extLst>
          </p:cNvPr>
          <p:cNvGrpSpPr/>
          <p:nvPr/>
        </p:nvGrpSpPr>
        <p:grpSpPr>
          <a:xfrm>
            <a:off x="1576590" y="2963408"/>
            <a:ext cx="7353754" cy="728824"/>
            <a:chOff x="1576590" y="2963408"/>
            <a:chExt cx="7353754" cy="7288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1D7B5A-D156-418A-9523-42AD3FAA8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6590" y="2963408"/>
              <a:ext cx="7353754" cy="7288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8CB739-317A-4DB3-BF81-07B298276ECE}"/>
                </a:ext>
              </a:extLst>
            </p:cNvPr>
            <p:cNvSpPr/>
            <p:nvPr/>
          </p:nvSpPr>
          <p:spPr>
            <a:xfrm>
              <a:off x="7988953" y="3008605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836457-5292-42C0-9198-3F4E782E50BA}"/>
              </a:ext>
            </a:extLst>
          </p:cNvPr>
          <p:cNvGrpSpPr/>
          <p:nvPr/>
        </p:nvGrpSpPr>
        <p:grpSpPr>
          <a:xfrm>
            <a:off x="3823856" y="3501611"/>
            <a:ext cx="7353754" cy="1140817"/>
            <a:chOff x="3823856" y="3501611"/>
            <a:chExt cx="7353754" cy="114081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1EF433-5613-466B-9906-00E50BDBA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3856" y="3501611"/>
              <a:ext cx="7353754" cy="114081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65C6F1F-8E3A-4B49-A17A-C13EE31C3A85}"/>
                </a:ext>
              </a:extLst>
            </p:cNvPr>
            <p:cNvSpPr/>
            <p:nvPr/>
          </p:nvSpPr>
          <p:spPr>
            <a:xfrm>
              <a:off x="10277788" y="3501611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1D83C3-4710-4032-BA8F-9F5545076EC1}"/>
              </a:ext>
            </a:extLst>
          </p:cNvPr>
          <p:cNvGrpSpPr/>
          <p:nvPr/>
        </p:nvGrpSpPr>
        <p:grpSpPr>
          <a:xfrm>
            <a:off x="527275" y="4450692"/>
            <a:ext cx="7237867" cy="1207662"/>
            <a:chOff x="527275" y="4450692"/>
            <a:chExt cx="7237867" cy="1207662"/>
          </a:xfrm>
        </p:grpSpPr>
        <p:pic>
          <p:nvPicPr>
            <p:cNvPr id="9" name="Picture 8">
              <a:hlinkClick r:id="rId6"/>
              <a:extLst>
                <a:ext uri="{FF2B5EF4-FFF2-40B4-BE49-F238E27FC236}">
                  <a16:creationId xmlns:a16="http://schemas.microsoft.com/office/drawing/2014/main" id="{EF35F3E3-9538-47C5-BBBF-4FEE9434A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7275" y="4450692"/>
              <a:ext cx="7237867" cy="12076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81450D5-3770-4694-900A-51E53239C54F}"/>
                </a:ext>
              </a:extLst>
            </p:cNvPr>
            <p:cNvSpPr/>
            <p:nvPr/>
          </p:nvSpPr>
          <p:spPr>
            <a:xfrm>
              <a:off x="6865320" y="4503960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225C37-B647-4609-9887-58CEFF26FE0B}"/>
              </a:ext>
            </a:extLst>
          </p:cNvPr>
          <p:cNvGrpSpPr/>
          <p:nvPr/>
        </p:nvGrpSpPr>
        <p:grpSpPr>
          <a:xfrm>
            <a:off x="1293721" y="5454156"/>
            <a:ext cx="6563018" cy="1267190"/>
            <a:chOff x="1293721" y="5454156"/>
            <a:chExt cx="6563018" cy="1267190"/>
          </a:xfrm>
        </p:grpSpPr>
        <p:pic>
          <p:nvPicPr>
            <p:cNvPr id="13" name="Picture 12">
              <a:hlinkClick r:id="rId8"/>
              <a:extLst>
                <a:ext uri="{FF2B5EF4-FFF2-40B4-BE49-F238E27FC236}">
                  <a16:creationId xmlns:a16="http://schemas.microsoft.com/office/drawing/2014/main" id="{3C7A0370-C974-4E10-BF32-74ADC649A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93721" y="5454156"/>
              <a:ext cx="6563018" cy="12671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22DD13-E0CF-4F07-812A-E9145A9C2FC2}"/>
                </a:ext>
              </a:extLst>
            </p:cNvPr>
            <p:cNvSpPr/>
            <p:nvPr/>
          </p:nvSpPr>
          <p:spPr>
            <a:xfrm>
              <a:off x="6956917" y="5492988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1542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2B06-5384-44B5-B096-8C1F92BC1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CFAS/Medical Humanities Tweet Chat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67251-7910-4373-AFF3-1232EB314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13A71"/>
                </a:solidFill>
              </a:rPr>
              <a:t>November 11, 2019</a:t>
            </a:r>
          </a:p>
        </p:txBody>
      </p:sp>
    </p:spTree>
    <p:extLst>
      <p:ext uri="{BB962C8B-B14F-4D97-AF65-F5344CB8AC3E}">
        <p14:creationId xmlns:p14="http://schemas.microsoft.com/office/powerpoint/2010/main" val="1165427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5B2293-2336-4504-8866-37C579D674B1}"/>
              </a:ext>
            </a:extLst>
          </p:cNvPr>
          <p:cNvSpPr/>
          <p:nvPr/>
        </p:nvSpPr>
        <p:spPr>
          <a:xfrm>
            <a:off x="0" y="477502"/>
            <a:ext cx="11177610" cy="1185429"/>
          </a:xfrm>
          <a:prstGeom prst="rect">
            <a:avLst/>
          </a:prstGeom>
          <a:solidFill>
            <a:srgbClr val="EC3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A239AE-8714-4121-9857-AA0A36801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70" y="483326"/>
            <a:ext cx="8200840" cy="11854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BAB992F-35B8-418E-9D9B-35487E084FD2}"/>
              </a:ext>
            </a:extLst>
          </p:cNvPr>
          <p:cNvGrpSpPr/>
          <p:nvPr/>
        </p:nvGrpSpPr>
        <p:grpSpPr>
          <a:xfrm>
            <a:off x="574997" y="1757790"/>
            <a:ext cx="6700384" cy="1166734"/>
            <a:chOff x="574997" y="1757790"/>
            <a:chExt cx="6700384" cy="11667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BD2E9F-CC77-48E3-993C-650EBFD53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997" y="1757790"/>
              <a:ext cx="6700384" cy="11667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6A2B85-0A76-437F-AD2F-7B03E2CF8ACB}"/>
                </a:ext>
              </a:extLst>
            </p:cNvPr>
            <p:cNvSpPr/>
            <p:nvPr/>
          </p:nvSpPr>
          <p:spPr>
            <a:xfrm>
              <a:off x="6375558" y="1763614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53F188C-177D-4A30-96F4-B865916B4E7F}"/>
              </a:ext>
            </a:extLst>
          </p:cNvPr>
          <p:cNvSpPr/>
          <p:nvPr/>
        </p:nvSpPr>
        <p:spPr>
          <a:xfrm>
            <a:off x="8658610" y="569127"/>
            <a:ext cx="899822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FBE7E5-C1A0-4830-934B-A68D81195382}"/>
              </a:ext>
            </a:extLst>
          </p:cNvPr>
          <p:cNvGrpSpPr/>
          <p:nvPr/>
        </p:nvGrpSpPr>
        <p:grpSpPr>
          <a:xfrm>
            <a:off x="3542295" y="2793533"/>
            <a:ext cx="7466171" cy="1461850"/>
            <a:chOff x="3542295" y="2793533"/>
            <a:chExt cx="7466171" cy="14618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4F6443-2FEE-4577-8F03-F39A41666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2295" y="2793533"/>
              <a:ext cx="7466171" cy="14618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91A7AE-FEDB-45EC-BF39-95F9E1FB5D19}"/>
                </a:ext>
              </a:extLst>
            </p:cNvPr>
            <p:cNvSpPr/>
            <p:nvPr/>
          </p:nvSpPr>
          <p:spPr>
            <a:xfrm>
              <a:off x="10108644" y="2837152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E67C089-3494-4D8C-8D0F-171B30F9159E}"/>
              </a:ext>
            </a:extLst>
          </p:cNvPr>
          <p:cNvGrpSpPr/>
          <p:nvPr/>
        </p:nvGrpSpPr>
        <p:grpSpPr>
          <a:xfrm>
            <a:off x="574997" y="4055126"/>
            <a:ext cx="6990442" cy="1507913"/>
            <a:chOff x="574997" y="4055126"/>
            <a:chExt cx="6990442" cy="15079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5A5054-EAAF-4FBE-9023-C444350CB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997" y="4055126"/>
              <a:ext cx="6990442" cy="15079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521EC6-0856-49AC-B852-62A6AFAE1618}"/>
                </a:ext>
              </a:extLst>
            </p:cNvPr>
            <p:cNvSpPr/>
            <p:nvPr/>
          </p:nvSpPr>
          <p:spPr>
            <a:xfrm>
              <a:off x="6598990" y="4098745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38A9DA-EB64-476E-AF07-4E5CC58DE28C}"/>
              </a:ext>
            </a:extLst>
          </p:cNvPr>
          <p:cNvGrpSpPr/>
          <p:nvPr/>
        </p:nvGrpSpPr>
        <p:grpSpPr>
          <a:xfrm>
            <a:off x="3614392" y="5326748"/>
            <a:ext cx="7394074" cy="1182721"/>
            <a:chOff x="3614392" y="5326748"/>
            <a:chExt cx="7394074" cy="11827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5BB39D-A351-4C98-A528-EE035B6C6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14392" y="5326748"/>
              <a:ext cx="7394074" cy="11827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6800554-6AF7-4340-991A-413A93273878}"/>
                </a:ext>
              </a:extLst>
            </p:cNvPr>
            <p:cNvSpPr/>
            <p:nvPr/>
          </p:nvSpPr>
          <p:spPr>
            <a:xfrm>
              <a:off x="10064287" y="5326748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3381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CD897B9-A1E6-4E4F-B312-ECFDB62767FD}"/>
              </a:ext>
            </a:extLst>
          </p:cNvPr>
          <p:cNvSpPr/>
          <p:nvPr/>
        </p:nvSpPr>
        <p:spPr>
          <a:xfrm>
            <a:off x="0" y="477502"/>
            <a:ext cx="11177610" cy="1185429"/>
          </a:xfrm>
          <a:prstGeom prst="rect">
            <a:avLst/>
          </a:prstGeom>
          <a:solidFill>
            <a:srgbClr val="EC3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EE4F53-0326-4B7A-8350-6F6D2C7CA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70" y="483326"/>
            <a:ext cx="8200840" cy="118542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B25D0A-9756-4E34-994A-70CE0E603807}"/>
              </a:ext>
            </a:extLst>
          </p:cNvPr>
          <p:cNvGrpSpPr/>
          <p:nvPr/>
        </p:nvGrpSpPr>
        <p:grpSpPr>
          <a:xfrm>
            <a:off x="728110" y="1823103"/>
            <a:ext cx="7643813" cy="1491058"/>
            <a:chOff x="728110" y="1823103"/>
            <a:chExt cx="7643813" cy="14910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D74D06-F7E4-4219-BF6B-92BA4CEE7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8110" y="1823103"/>
              <a:ext cx="7643813" cy="14910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E49B854-C84E-4634-8735-92715B4EFEF3}"/>
                </a:ext>
              </a:extLst>
            </p:cNvPr>
            <p:cNvSpPr/>
            <p:nvPr/>
          </p:nvSpPr>
          <p:spPr>
            <a:xfrm>
              <a:off x="7472101" y="1856173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ED9492A8-D063-4B1E-9111-A394DDC49A4F}"/>
              </a:ext>
            </a:extLst>
          </p:cNvPr>
          <p:cNvSpPr/>
          <p:nvPr/>
        </p:nvSpPr>
        <p:spPr>
          <a:xfrm>
            <a:off x="8504903" y="483326"/>
            <a:ext cx="1105752" cy="281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712E2A-61DE-4A22-A681-0697FC1F11BC}"/>
              </a:ext>
            </a:extLst>
          </p:cNvPr>
          <p:cNvGrpSpPr/>
          <p:nvPr/>
        </p:nvGrpSpPr>
        <p:grpSpPr>
          <a:xfrm>
            <a:off x="3165724" y="3129519"/>
            <a:ext cx="8011886" cy="1269741"/>
            <a:chOff x="3165724" y="3129519"/>
            <a:chExt cx="8011886" cy="12697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D552E2-EAD3-4EA2-9806-05B602D74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5724" y="3129519"/>
              <a:ext cx="8011886" cy="12697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790EF7-35C5-4577-9322-873C9EB66F32}"/>
                </a:ext>
              </a:extLst>
            </p:cNvPr>
            <p:cNvSpPr/>
            <p:nvPr/>
          </p:nvSpPr>
          <p:spPr>
            <a:xfrm>
              <a:off x="10277788" y="3139417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946FE5D-D5D7-4BC9-9FA1-E684A7D00D3B}"/>
              </a:ext>
            </a:extLst>
          </p:cNvPr>
          <p:cNvGrpSpPr/>
          <p:nvPr/>
        </p:nvGrpSpPr>
        <p:grpSpPr>
          <a:xfrm>
            <a:off x="728110" y="4214618"/>
            <a:ext cx="8524875" cy="1076325"/>
            <a:chOff x="728110" y="4214618"/>
            <a:chExt cx="8524875" cy="1076325"/>
          </a:xfrm>
        </p:grpSpPr>
        <p:pic>
          <p:nvPicPr>
            <p:cNvPr id="8" name="Picture 7">
              <a:hlinkClick r:id="rId5"/>
              <a:extLst>
                <a:ext uri="{FF2B5EF4-FFF2-40B4-BE49-F238E27FC236}">
                  <a16:creationId xmlns:a16="http://schemas.microsoft.com/office/drawing/2014/main" id="{C749AC07-F4F7-4DDB-9C3F-C7B7A2330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110" y="4214618"/>
              <a:ext cx="8524875" cy="10763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1E32B6-5F10-4BDD-8EA9-4F03A9B7A3A6}"/>
                </a:ext>
              </a:extLst>
            </p:cNvPr>
            <p:cNvSpPr/>
            <p:nvPr/>
          </p:nvSpPr>
          <p:spPr>
            <a:xfrm>
              <a:off x="8353163" y="4238019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2D8B6D5-379B-4336-9F73-0C9ECDFEC5FC}"/>
              </a:ext>
            </a:extLst>
          </p:cNvPr>
          <p:cNvGrpSpPr/>
          <p:nvPr/>
        </p:nvGrpSpPr>
        <p:grpSpPr>
          <a:xfrm>
            <a:off x="3165724" y="5167904"/>
            <a:ext cx="7840457" cy="1464950"/>
            <a:chOff x="3165724" y="5167904"/>
            <a:chExt cx="7840457" cy="14649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06C9A5-DC7B-43D0-8D00-CE195DDFC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5724" y="5167904"/>
              <a:ext cx="7790089" cy="14649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DEAF0A3-E8F8-4DAF-9F1A-49E320538CE3}"/>
                </a:ext>
              </a:extLst>
            </p:cNvPr>
            <p:cNvSpPr/>
            <p:nvPr/>
          </p:nvSpPr>
          <p:spPr>
            <a:xfrm>
              <a:off x="10106359" y="5167904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1020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DB9D2B-52C8-478F-BAA2-9ADFD2C58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755" y="2856517"/>
            <a:ext cx="9970490" cy="16267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7F430B-BA18-4A46-B3E6-FC48C987F054}"/>
              </a:ext>
            </a:extLst>
          </p:cNvPr>
          <p:cNvSpPr/>
          <p:nvPr/>
        </p:nvSpPr>
        <p:spPr>
          <a:xfrm>
            <a:off x="10011641" y="2930013"/>
            <a:ext cx="1069603" cy="273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496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5B2B9-2965-44BE-9F52-E03000F23DD9}"/>
              </a:ext>
            </a:extLst>
          </p:cNvPr>
          <p:cNvSpPr/>
          <p:nvPr/>
        </p:nvSpPr>
        <p:spPr>
          <a:xfrm>
            <a:off x="0" y="483574"/>
            <a:ext cx="11177610" cy="1185429"/>
          </a:xfrm>
          <a:prstGeom prst="rect">
            <a:avLst/>
          </a:prstGeom>
          <a:solidFill>
            <a:srgbClr val="51A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9542E-535C-499F-945C-7A4590006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145" y="477138"/>
            <a:ext cx="7680169" cy="1253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9E2813-D315-40B2-8D11-146CA75C8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73" y="1867665"/>
            <a:ext cx="7662830" cy="1488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51A994-A717-4887-AC58-9EB8BDA71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252" y="3429000"/>
            <a:ext cx="6884358" cy="13336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4424F3-7549-4D87-A41D-DE18B1836849}"/>
              </a:ext>
            </a:extLst>
          </p:cNvPr>
          <p:cNvSpPr/>
          <p:nvPr/>
        </p:nvSpPr>
        <p:spPr>
          <a:xfrm>
            <a:off x="8359822" y="483573"/>
            <a:ext cx="969659" cy="253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2BDE34-6729-4617-9DC3-4527FA2360B9}"/>
              </a:ext>
            </a:extLst>
          </p:cNvPr>
          <p:cNvSpPr/>
          <p:nvPr/>
        </p:nvSpPr>
        <p:spPr>
          <a:xfrm>
            <a:off x="7358181" y="1928371"/>
            <a:ext cx="899822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9592AA-0032-4FAB-A083-D87E2B4CB733}"/>
              </a:ext>
            </a:extLst>
          </p:cNvPr>
          <p:cNvSpPr/>
          <p:nvPr/>
        </p:nvSpPr>
        <p:spPr>
          <a:xfrm>
            <a:off x="10258124" y="3429000"/>
            <a:ext cx="899822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92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736F3E-B048-48E8-A7EB-1BD49F682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649" y="2943481"/>
            <a:ext cx="10026468" cy="15638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3A494D-0CCC-49D6-9B40-C1F5B4F44E34}"/>
              </a:ext>
            </a:extLst>
          </p:cNvPr>
          <p:cNvSpPr/>
          <p:nvPr/>
        </p:nvSpPr>
        <p:spPr>
          <a:xfrm>
            <a:off x="9805164" y="2943481"/>
            <a:ext cx="1088977" cy="301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238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3A0D0A-0B40-4BD9-9139-431C6CC5A208}"/>
              </a:ext>
            </a:extLst>
          </p:cNvPr>
          <p:cNvSpPr/>
          <p:nvPr/>
        </p:nvSpPr>
        <p:spPr>
          <a:xfrm>
            <a:off x="0" y="477502"/>
            <a:ext cx="11177610" cy="1185429"/>
          </a:xfrm>
          <a:prstGeom prst="rect">
            <a:avLst/>
          </a:prstGeom>
          <a:solidFill>
            <a:srgbClr val="EC3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E5245-433D-45AD-9B56-017099EE0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849" y="474953"/>
            <a:ext cx="7673459" cy="11968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B2EF81-D595-4E33-8A84-74EC959E1CDD}"/>
              </a:ext>
            </a:extLst>
          </p:cNvPr>
          <p:cNvSpPr/>
          <p:nvPr/>
        </p:nvSpPr>
        <p:spPr>
          <a:xfrm>
            <a:off x="8429654" y="487334"/>
            <a:ext cx="899822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827D46-2C93-431E-97E1-BBA54B3274CA}"/>
              </a:ext>
            </a:extLst>
          </p:cNvPr>
          <p:cNvGrpSpPr/>
          <p:nvPr/>
        </p:nvGrpSpPr>
        <p:grpSpPr>
          <a:xfrm>
            <a:off x="561521" y="1787648"/>
            <a:ext cx="7440385" cy="1348490"/>
            <a:chOff x="561521" y="1787648"/>
            <a:chExt cx="7440385" cy="13484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E0C20E-DC4B-40D2-B7DE-173542F7D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521" y="1788602"/>
              <a:ext cx="7440385" cy="13475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E8F1C0-409E-4396-A8D9-649846B15440}"/>
                </a:ext>
              </a:extLst>
            </p:cNvPr>
            <p:cNvSpPr/>
            <p:nvPr/>
          </p:nvSpPr>
          <p:spPr>
            <a:xfrm>
              <a:off x="7102084" y="1787648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DA107F8-1BF6-4DD6-8DA1-476EE19F19E1}"/>
              </a:ext>
            </a:extLst>
          </p:cNvPr>
          <p:cNvGrpSpPr/>
          <p:nvPr/>
        </p:nvGrpSpPr>
        <p:grpSpPr>
          <a:xfrm>
            <a:off x="3371703" y="2700655"/>
            <a:ext cx="7696200" cy="1704975"/>
            <a:chOff x="3353502" y="2700655"/>
            <a:chExt cx="7696200" cy="1704975"/>
          </a:xfrm>
        </p:grpSpPr>
        <p:pic>
          <p:nvPicPr>
            <p:cNvPr id="11" name="Picture 10">
              <a:hlinkClick r:id="rId4"/>
              <a:extLst>
                <a:ext uri="{FF2B5EF4-FFF2-40B4-BE49-F238E27FC236}">
                  <a16:creationId xmlns:a16="http://schemas.microsoft.com/office/drawing/2014/main" id="{683B854F-1466-4555-8BAD-55EB06635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3502" y="2700655"/>
              <a:ext cx="7696200" cy="17049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484C2B-7DC6-43BA-ADE4-D2FB6FC93665}"/>
                </a:ext>
              </a:extLst>
            </p:cNvPr>
            <p:cNvSpPr/>
            <p:nvPr/>
          </p:nvSpPr>
          <p:spPr>
            <a:xfrm>
              <a:off x="10068232" y="2743652"/>
              <a:ext cx="981470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BF40CE7-A78F-4082-82B5-E6E54160DFCC}"/>
              </a:ext>
            </a:extLst>
          </p:cNvPr>
          <p:cNvGrpSpPr/>
          <p:nvPr/>
        </p:nvGrpSpPr>
        <p:grpSpPr>
          <a:xfrm>
            <a:off x="561521" y="4173862"/>
            <a:ext cx="7696200" cy="1445175"/>
            <a:chOff x="561521" y="4173862"/>
            <a:chExt cx="7696200" cy="14451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135227-7F95-4C43-8414-2E0D8C0DD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1521" y="4173862"/>
              <a:ext cx="7696200" cy="14451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9CD83A1-9F9B-415E-8923-8962B3410501}"/>
                </a:ext>
              </a:extLst>
            </p:cNvPr>
            <p:cNvSpPr/>
            <p:nvPr/>
          </p:nvSpPr>
          <p:spPr>
            <a:xfrm>
              <a:off x="7357899" y="4174746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287C0B0-A406-431E-81B3-875D4F54CFB3}"/>
              </a:ext>
            </a:extLst>
          </p:cNvPr>
          <p:cNvGrpSpPr/>
          <p:nvPr/>
        </p:nvGrpSpPr>
        <p:grpSpPr>
          <a:xfrm>
            <a:off x="1119949" y="5361776"/>
            <a:ext cx="7443579" cy="1434392"/>
            <a:chOff x="1119949" y="5361776"/>
            <a:chExt cx="7443579" cy="14343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11F661A-6464-42F0-A3AB-4E5F1728A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9949" y="5361776"/>
              <a:ext cx="7440385" cy="14343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CDD166-464B-4B3F-A682-240472E1A792}"/>
                </a:ext>
              </a:extLst>
            </p:cNvPr>
            <p:cNvSpPr/>
            <p:nvPr/>
          </p:nvSpPr>
          <p:spPr>
            <a:xfrm>
              <a:off x="7663706" y="5394105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599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21A7DB-9084-41BC-ACED-5DA1BB478557}"/>
              </a:ext>
            </a:extLst>
          </p:cNvPr>
          <p:cNvSpPr/>
          <p:nvPr/>
        </p:nvSpPr>
        <p:spPr>
          <a:xfrm>
            <a:off x="0" y="477502"/>
            <a:ext cx="11177610" cy="1185429"/>
          </a:xfrm>
          <a:prstGeom prst="rect">
            <a:avLst/>
          </a:prstGeom>
          <a:solidFill>
            <a:srgbClr val="EC3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A215D-CDB9-493D-AD30-2E2B85FE8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849" y="474953"/>
            <a:ext cx="7673459" cy="1196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A4AFEA-80C5-49A0-ABDB-0B185052E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02" y="1765654"/>
            <a:ext cx="7115629" cy="1486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A3571D-AEA9-46FD-9B3E-96DF2CDDF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409" y="3255133"/>
            <a:ext cx="7696201" cy="1008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BDB4ED-DE54-4CD2-99C1-C0CB7B337A03}"/>
              </a:ext>
            </a:extLst>
          </p:cNvPr>
          <p:cNvSpPr/>
          <p:nvPr/>
        </p:nvSpPr>
        <p:spPr>
          <a:xfrm>
            <a:off x="6865320" y="1809192"/>
            <a:ext cx="899822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4E9F5D-7DCC-46A8-9340-3B93C81F2361}"/>
              </a:ext>
            </a:extLst>
          </p:cNvPr>
          <p:cNvSpPr/>
          <p:nvPr/>
        </p:nvSpPr>
        <p:spPr>
          <a:xfrm>
            <a:off x="8364739" y="497206"/>
            <a:ext cx="899822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B89E8E-38BA-400B-84B7-C8B974138B79}"/>
              </a:ext>
            </a:extLst>
          </p:cNvPr>
          <p:cNvSpPr/>
          <p:nvPr/>
        </p:nvSpPr>
        <p:spPr>
          <a:xfrm>
            <a:off x="10277788" y="3268140"/>
            <a:ext cx="899822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DB5F9A-B1AC-479E-AD6D-4837433F5B81}"/>
              </a:ext>
            </a:extLst>
          </p:cNvPr>
          <p:cNvGrpSpPr/>
          <p:nvPr/>
        </p:nvGrpSpPr>
        <p:grpSpPr>
          <a:xfrm>
            <a:off x="678401" y="4262528"/>
            <a:ext cx="7115629" cy="1115258"/>
            <a:chOff x="678401" y="4262528"/>
            <a:chExt cx="7115629" cy="11152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FE79BCD-B149-489F-88AE-439B8A65D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401" y="4263482"/>
              <a:ext cx="7115629" cy="11143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036F12-8482-4FD1-A397-7716F4E04335}"/>
                </a:ext>
              </a:extLst>
            </p:cNvPr>
            <p:cNvSpPr/>
            <p:nvPr/>
          </p:nvSpPr>
          <p:spPr>
            <a:xfrm>
              <a:off x="6865320" y="4262528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5A7F30B-5A5D-4D8E-B2B4-761108F257F0}"/>
              </a:ext>
            </a:extLst>
          </p:cNvPr>
          <p:cNvGrpSpPr/>
          <p:nvPr/>
        </p:nvGrpSpPr>
        <p:grpSpPr>
          <a:xfrm>
            <a:off x="829323" y="5195069"/>
            <a:ext cx="7654471" cy="990981"/>
            <a:chOff x="829323" y="5195069"/>
            <a:chExt cx="7654471" cy="9909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089C5B-D587-476E-A90E-FBB9D732A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9323" y="5195069"/>
              <a:ext cx="7654471" cy="9909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4E537A-712F-479C-A2B8-33472894709A}"/>
                </a:ext>
              </a:extLst>
            </p:cNvPr>
            <p:cNvSpPr/>
            <p:nvPr/>
          </p:nvSpPr>
          <p:spPr>
            <a:xfrm>
              <a:off x="7583972" y="5231584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5210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AF4EBE-2739-4C45-B8A0-D5AEC4800A86}"/>
              </a:ext>
            </a:extLst>
          </p:cNvPr>
          <p:cNvSpPr/>
          <p:nvPr/>
        </p:nvSpPr>
        <p:spPr>
          <a:xfrm>
            <a:off x="0" y="477502"/>
            <a:ext cx="11177610" cy="1185429"/>
          </a:xfrm>
          <a:prstGeom prst="rect">
            <a:avLst/>
          </a:prstGeom>
          <a:solidFill>
            <a:srgbClr val="EC3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5AA74-A198-4B72-A142-350C4BAF1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849" y="474953"/>
            <a:ext cx="7673459" cy="11968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17C190-BA45-4BA9-B765-AEC276335940}"/>
              </a:ext>
            </a:extLst>
          </p:cNvPr>
          <p:cNvSpPr/>
          <p:nvPr/>
        </p:nvSpPr>
        <p:spPr>
          <a:xfrm>
            <a:off x="8369656" y="522889"/>
            <a:ext cx="899822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F938DD-D766-4B5B-8C9C-FA57CDF8E620}"/>
              </a:ext>
            </a:extLst>
          </p:cNvPr>
          <p:cNvGrpSpPr/>
          <p:nvPr/>
        </p:nvGrpSpPr>
        <p:grpSpPr>
          <a:xfrm>
            <a:off x="611365" y="1839338"/>
            <a:ext cx="7259184" cy="1028009"/>
            <a:chOff x="611365" y="1839338"/>
            <a:chExt cx="7259184" cy="1028009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5A619046-4F2A-4023-81F9-1B97DA1F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365" y="1839338"/>
              <a:ext cx="7259184" cy="102800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3A0005-3A28-48AE-BDF7-9B08124B4182}"/>
                </a:ext>
              </a:extLst>
            </p:cNvPr>
            <p:cNvSpPr/>
            <p:nvPr/>
          </p:nvSpPr>
          <p:spPr>
            <a:xfrm>
              <a:off x="6970727" y="1848216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C3D0700-40D5-4EEB-AAF9-36B0A864A8B0}"/>
              </a:ext>
            </a:extLst>
          </p:cNvPr>
          <p:cNvGrpSpPr/>
          <p:nvPr/>
        </p:nvGrpSpPr>
        <p:grpSpPr>
          <a:xfrm>
            <a:off x="3726338" y="2686347"/>
            <a:ext cx="7451272" cy="1172577"/>
            <a:chOff x="3726338" y="2686347"/>
            <a:chExt cx="7451272" cy="11725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3EF5C3-F9C2-4151-BB80-0B3CEC38C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6338" y="2686347"/>
              <a:ext cx="7451272" cy="11725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717B594-9146-477B-A83C-D627AE9204F7}"/>
                </a:ext>
              </a:extLst>
            </p:cNvPr>
            <p:cNvSpPr/>
            <p:nvPr/>
          </p:nvSpPr>
          <p:spPr>
            <a:xfrm>
              <a:off x="10237581" y="2686347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D5518D-3B17-4564-9040-1D4DE34AE8B8}"/>
              </a:ext>
            </a:extLst>
          </p:cNvPr>
          <p:cNvGrpSpPr/>
          <p:nvPr/>
        </p:nvGrpSpPr>
        <p:grpSpPr>
          <a:xfrm>
            <a:off x="611365" y="3733742"/>
            <a:ext cx="7474857" cy="1406244"/>
            <a:chOff x="611365" y="3733742"/>
            <a:chExt cx="7474857" cy="14062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C7DA4A-C874-4790-9DA5-1B542014A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365" y="3733742"/>
              <a:ext cx="7474857" cy="14062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B1949D-05F1-49A3-84DF-F6FA985BD0F9}"/>
                </a:ext>
              </a:extLst>
            </p:cNvPr>
            <p:cNvSpPr/>
            <p:nvPr/>
          </p:nvSpPr>
          <p:spPr>
            <a:xfrm>
              <a:off x="7186400" y="3744547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CA11D7-335A-4820-ABCD-C959BF76B3B0}"/>
              </a:ext>
            </a:extLst>
          </p:cNvPr>
          <p:cNvGrpSpPr/>
          <p:nvPr/>
        </p:nvGrpSpPr>
        <p:grpSpPr>
          <a:xfrm>
            <a:off x="3726338" y="5014804"/>
            <a:ext cx="7173912" cy="1365694"/>
            <a:chOff x="3726338" y="5014804"/>
            <a:chExt cx="7173912" cy="1365694"/>
          </a:xfrm>
        </p:grpSpPr>
        <p:pic>
          <p:nvPicPr>
            <p:cNvPr id="9" name="Picture 8">
              <a:hlinkClick r:id="rId7"/>
              <a:extLst>
                <a:ext uri="{FF2B5EF4-FFF2-40B4-BE49-F238E27FC236}">
                  <a16:creationId xmlns:a16="http://schemas.microsoft.com/office/drawing/2014/main" id="{D10B49D7-AB76-4BD8-8260-FCFB73121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26338" y="5014804"/>
              <a:ext cx="7173912" cy="13656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47C6DF-291A-4946-90F2-C861E765D705}"/>
                </a:ext>
              </a:extLst>
            </p:cNvPr>
            <p:cNvSpPr/>
            <p:nvPr/>
          </p:nvSpPr>
          <p:spPr>
            <a:xfrm>
              <a:off x="10000428" y="5044095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401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9E8E5C-DE48-4B65-A06C-A3CD515ED7F0}"/>
              </a:ext>
            </a:extLst>
          </p:cNvPr>
          <p:cNvGrpSpPr/>
          <p:nvPr/>
        </p:nvGrpSpPr>
        <p:grpSpPr>
          <a:xfrm>
            <a:off x="713426" y="1214437"/>
            <a:ext cx="8524875" cy="1152525"/>
            <a:chOff x="713426" y="1214437"/>
            <a:chExt cx="8524875" cy="11525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A7B569-ED3D-4608-8E79-3882313B6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3426" y="1214437"/>
              <a:ext cx="8524875" cy="11525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5DB643-21CB-4E23-9E23-3176CFBA84C0}"/>
                </a:ext>
              </a:extLst>
            </p:cNvPr>
            <p:cNvSpPr/>
            <p:nvPr/>
          </p:nvSpPr>
          <p:spPr>
            <a:xfrm>
              <a:off x="8153345" y="1214437"/>
              <a:ext cx="1084955" cy="2604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408936-DD43-4743-B882-78037999F92E}"/>
              </a:ext>
            </a:extLst>
          </p:cNvPr>
          <p:cNvGrpSpPr/>
          <p:nvPr/>
        </p:nvGrpSpPr>
        <p:grpSpPr>
          <a:xfrm>
            <a:off x="2953699" y="2397010"/>
            <a:ext cx="7920038" cy="1520364"/>
            <a:chOff x="2953699" y="2397010"/>
            <a:chExt cx="7920038" cy="15203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17210D-2AA9-44D9-B249-1BF6F5FA2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3699" y="2397010"/>
              <a:ext cx="7920038" cy="15203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D1AAD7-95DF-41C2-8581-05694AA81C72}"/>
                </a:ext>
              </a:extLst>
            </p:cNvPr>
            <p:cNvSpPr/>
            <p:nvPr/>
          </p:nvSpPr>
          <p:spPr>
            <a:xfrm>
              <a:off x="9973915" y="2397010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227DEB-5243-49A4-B249-87F6309AC571}"/>
              </a:ext>
            </a:extLst>
          </p:cNvPr>
          <p:cNvGrpSpPr/>
          <p:nvPr/>
        </p:nvGrpSpPr>
        <p:grpSpPr>
          <a:xfrm>
            <a:off x="713426" y="3947423"/>
            <a:ext cx="8141834" cy="1311740"/>
            <a:chOff x="713426" y="3947423"/>
            <a:chExt cx="8141834" cy="13117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0DF810-1B09-402E-B5CC-270FFBA9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426" y="3947423"/>
              <a:ext cx="8141834" cy="13117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FBA1C4-D096-407B-BCCD-664FEA5CD64D}"/>
                </a:ext>
              </a:extLst>
            </p:cNvPr>
            <p:cNvSpPr/>
            <p:nvPr/>
          </p:nvSpPr>
          <p:spPr>
            <a:xfrm>
              <a:off x="7916110" y="3969538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80C27-F159-4522-B610-F8926006C069}"/>
              </a:ext>
            </a:extLst>
          </p:cNvPr>
          <p:cNvGrpSpPr/>
          <p:nvPr/>
        </p:nvGrpSpPr>
        <p:grpSpPr>
          <a:xfrm>
            <a:off x="2348862" y="5289212"/>
            <a:ext cx="8524875" cy="809625"/>
            <a:chOff x="2348862" y="5289212"/>
            <a:chExt cx="8524875" cy="8096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0062F3-F319-4147-A2AA-F2424096D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8862" y="5289212"/>
              <a:ext cx="8524875" cy="8096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0E3F5F-3325-478B-968A-E169EBB589E9}"/>
                </a:ext>
              </a:extLst>
            </p:cNvPr>
            <p:cNvSpPr/>
            <p:nvPr/>
          </p:nvSpPr>
          <p:spPr>
            <a:xfrm>
              <a:off x="9973915" y="5289300"/>
              <a:ext cx="899822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0496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D9C50-07F8-427B-86AD-0E799DEBE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76108" y="3988924"/>
            <a:ext cx="3423029" cy="2571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25D4FE-B62C-4349-9E66-27A5C964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57" y="767178"/>
            <a:ext cx="3200400" cy="3276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91C561-84A0-4051-80D2-D5DD752E8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599" y="1426318"/>
            <a:ext cx="6736697" cy="453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68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542ABD1-5B51-4950-9124-1C64F7BEB918}"/>
              </a:ext>
            </a:extLst>
          </p:cNvPr>
          <p:cNvGrpSpPr/>
          <p:nvPr/>
        </p:nvGrpSpPr>
        <p:grpSpPr>
          <a:xfrm>
            <a:off x="367228" y="776030"/>
            <a:ext cx="6197753" cy="1345012"/>
            <a:chOff x="367228" y="776030"/>
            <a:chExt cx="6197753" cy="13450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7E9F66-3C21-4F62-A738-CBC00CE31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7228" y="776030"/>
              <a:ext cx="6197753" cy="13450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13C6074-2618-462E-AAE4-1FB7C6CCC636}"/>
                </a:ext>
              </a:extLst>
            </p:cNvPr>
            <p:cNvSpPr/>
            <p:nvPr/>
          </p:nvSpPr>
          <p:spPr>
            <a:xfrm>
              <a:off x="5877017" y="776030"/>
              <a:ext cx="675349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57F190A-CACF-42D6-8806-DC44CFFB7109}"/>
              </a:ext>
            </a:extLst>
          </p:cNvPr>
          <p:cNvGrpSpPr/>
          <p:nvPr/>
        </p:nvGrpSpPr>
        <p:grpSpPr>
          <a:xfrm>
            <a:off x="3968938" y="2308017"/>
            <a:ext cx="7365319" cy="1053364"/>
            <a:chOff x="3968938" y="2308017"/>
            <a:chExt cx="7365319" cy="10533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9630DA-C733-41E8-BD07-5503DDBC9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8938" y="2308017"/>
              <a:ext cx="7365319" cy="10533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DC0FEC-6604-4741-BFD2-0B34E47322B0}"/>
                </a:ext>
              </a:extLst>
            </p:cNvPr>
            <p:cNvSpPr/>
            <p:nvPr/>
          </p:nvSpPr>
          <p:spPr>
            <a:xfrm>
              <a:off x="10518290" y="2383605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006D681-7BA4-48B9-ADC2-ABAB58882514}"/>
              </a:ext>
            </a:extLst>
          </p:cNvPr>
          <p:cNvGrpSpPr/>
          <p:nvPr/>
        </p:nvGrpSpPr>
        <p:grpSpPr>
          <a:xfrm>
            <a:off x="367228" y="3548356"/>
            <a:ext cx="6197753" cy="938067"/>
            <a:chOff x="367228" y="3548356"/>
            <a:chExt cx="6197753" cy="9380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94DC94-6A13-4348-B86A-D6AF9BEB8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228" y="3548356"/>
              <a:ext cx="6185138" cy="9380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B56372-3646-494A-9027-F278E470D3BD}"/>
                </a:ext>
              </a:extLst>
            </p:cNvPr>
            <p:cNvSpPr/>
            <p:nvPr/>
          </p:nvSpPr>
          <p:spPr>
            <a:xfrm>
              <a:off x="5749014" y="3612138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A58373E-5DE3-4524-BC93-229974770286}"/>
              </a:ext>
            </a:extLst>
          </p:cNvPr>
          <p:cNvGrpSpPr/>
          <p:nvPr/>
        </p:nvGrpSpPr>
        <p:grpSpPr>
          <a:xfrm>
            <a:off x="4949966" y="4718624"/>
            <a:ext cx="6384291" cy="971352"/>
            <a:chOff x="4949966" y="4718624"/>
            <a:chExt cx="6384291" cy="9713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75856C-63B8-4742-9133-A59634A67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49966" y="4718624"/>
              <a:ext cx="6384291" cy="9713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83C65B2-89FF-4E45-B161-689AD61765D6}"/>
                </a:ext>
              </a:extLst>
            </p:cNvPr>
            <p:cNvSpPr/>
            <p:nvPr/>
          </p:nvSpPr>
          <p:spPr>
            <a:xfrm>
              <a:off x="10453749" y="4744540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9590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22C31A-7B82-47E0-9BD9-889DE9916FF1}"/>
              </a:ext>
            </a:extLst>
          </p:cNvPr>
          <p:cNvGrpSpPr/>
          <p:nvPr/>
        </p:nvGrpSpPr>
        <p:grpSpPr>
          <a:xfrm>
            <a:off x="317925" y="1061200"/>
            <a:ext cx="6511914" cy="975987"/>
            <a:chOff x="317925" y="1061200"/>
            <a:chExt cx="6511914" cy="975987"/>
          </a:xfrm>
        </p:grpSpPr>
        <p:pic>
          <p:nvPicPr>
            <p:cNvPr id="4" name="Picture 3">
              <a:hlinkClick r:id="rId2"/>
              <a:extLst>
                <a:ext uri="{FF2B5EF4-FFF2-40B4-BE49-F238E27FC236}">
                  <a16:creationId xmlns:a16="http://schemas.microsoft.com/office/drawing/2014/main" id="{330335B8-7039-4F6D-B438-237D0D6A7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925" y="1061200"/>
              <a:ext cx="6511914" cy="9759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3FACA6-A443-432E-8D11-F4C3A583E6FF}"/>
                </a:ext>
              </a:extLst>
            </p:cNvPr>
            <p:cNvSpPr/>
            <p:nvPr/>
          </p:nvSpPr>
          <p:spPr>
            <a:xfrm>
              <a:off x="6013872" y="1116503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3BC6545-827D-493B-A7FD-AF335960270F}"/>
              </a:ext>
            </a:extLst>
          </p:cNvPr>
          <p:cNvGrpSpPr/>
          <p:nvPr/>
        </p:nvGrpSpPr>
        <p:grpSpPr>
          <a:xfrm>
            <a:off x="565760" y="1876731"/>
            <a:ext cx="6583724" cy="1213217"/>
            <a:chOff x="565760" y="1876731"/>
            <a:chExt cx="6583724" cy="1213217"/>
          </a:xfrm>
        </p:grpSpPr>
        <p:pic>
          <p:nvPicPr>
            <p:cNvPr id="5" name="Picture 4">
              <a:hlinkClick r:id="rId4"/>
              <a:extLst>
                <a:ext uri="{FF2B5EF4-FFF2-40B4-BE49-F238E27FC236}">
                  <a16:creationId xmlns:a16="http://schemas.microsoft.com/office/drawing/2014/main" id="{16D38135-50DE-4F37-8377-58BF05F35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760" y="1876731"/>
              <a:ext cx="6583724" cy="121321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E8D4B9-70FA-4C21-AE69-74F3A8D08F30}"/>
                </a:ext>
              </a:extLst>
            </p:cNvPr>
            <p:cNvSpPr/>
            <p:nvPr/>
          </p:nvSpPr>
          <p:spPr>
            <a:xfrm>
              <a:off x="6333517" y="1932034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6C1479-3D33-4C52-8637-944EBD366BF9}"/>
              </a:ext>
            </a:extLst>
          </p:cNvPr>
          <p:cNvGrpSpPr/>
          <p:nvPr/>
        </p:nvGrpSpPr>
        <p:grpSpPr>
          <a:xfrm>
            <a:off x="946052" y="2907388"/>
            <a:ext cx="6093941" cy="1340068"/>
            <a:chOff x="946052" y="2907388"/>
            <a:chExt cx="6093941" cy="13400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B640D3-F6B8-4D7C-9869-1E09D1BA5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6052" y="2907388"/>
              <a:ext cx="6093941" cy="13400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71F389-A4A0-42FA-B16B-5B9B1BBB6F36}"/>
                </a:ext>
              </a:extLst>
            </p:cNvPr>
            <p:cNvSpPr/>
            <p:nvPr/>
          </p:nvSpPr>
          <p:spPr>
            <a:xfrm>
              <a:off x="6224026" y="3002576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35969CC-787F-4830-A0C1-6595F43E3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0904" y="3905479"/>
            <a:ext cx="6686360" cy="1676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hlinkClick r:id="rId8"/>
            <a:extLst>
              <a:ext uri="{FF2B5EF4-FFF2-40B4-BE49-F238E27FC236}">
                <a16:creationId xmlns:a16="http://schemas.microsoft.com/office/drawing/2014/main" id="{56AF42AA-F0CC-408C-9EBA-B950D2D4A6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3375" y="5211864"/>
            <a:ext cx="6551442" cy="1340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615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1CE87C-CACB-40D8-800F-0EB846B8C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448" y="2476337"/>
            <a:ext cx="8431034" cy="1394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07597-B8CC-46C2-BDD0-18C3E9219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448" y="3870664"/>
            <a:ext cx="8431034" cy="10666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9E9465-8CB8-44AA-AE1F-8EFC5BD038C8}"/>
              </a:ext>
            </a:extLst>
          </p:cNvPr>
          <p:cNvSpPr/>
          <p:nvPr/>
        </p:nvSpPr>
        <p:spPr>
          <a:xfrm>
            <a:off x="9134169" y="2569919"/>
            <a:ext cx="918314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C2B4BF-D735-40A9-8BF5-0DBDB5B0D4A3}"/>
              </a:ext>
            </a:extLst>
          </p:cNvPr>
          <p:cNvSpPr/>
          <p:nvPr/>
        </p:nvSpPr>
        <p:spPr>
          <a:xfrm>
            <a:off x="9134170" y="3870664"/>
            <a:ext cx="867140" cy="268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152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673500-DE36-40E7-BE72-7502009E3805}"/>
              </a:ext>
            </a:extLst>
          </p:cNvPr>
          <p:cNvSpPr/>
          <p:nvPr/>
        </p:nvSpPr>
        <p:spPr>
          <a:xfrm>
            <a:off x="0" y="456940"/>
            <a:ext cx="11177610" cy="1141041"/>
          </a:xfrm>
          <a:prstGeom prst="rect">
            <a:avLst/>
          </a:prstGeom>
          <a:solidFill>
            <a:srgbClr val="51A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C7D2F-0BE3-47AD-AAF6-853FBA49C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301" y="456940"/>
            <a:ext cx="9019187" cy="11410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844A2D-B4D5-4398-8029-1518A06FAB95}"/>
              </a:ext>
            </a:extLst>
          </p:cNvPr>
          <p:cNvSpPr/>
          <p:nvPr/>
        </p:nvSpPr>
        <p:spPr>
          <a:xfrm>
            <a:off x="9222659" y="456940"/>
            <a:ext cx="989998" cy="260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970C8D-A299-4546-A4E9-AC2E791DA443}"/>
              </a:ext>
            </a:extLst>
          </p:cNvPr>
          <p:cNvGrpSpPr/>
          <p:nvPr/>
        </p:nvGrpSpPr>
        <p:grpSpPr>
          <a:xfrm>
            <a:off x="501967" y="1765294"/>
            <a:ext cx="7770496" cy="1250819"/>
            <a:chOff x="501967" y="1765294"/>
            <a:chExt cx="7770496" cy="125081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E62C98-D5FE-4B42-ADE9-C2FA770C2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967" y="1765294"/>
              <a:ext cx="7770496" cy="125081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D348DC-2380-448E-8EDB-7CA8F25207DB}"/>
                </a:ext>
              </a:extLst>
            </p:cNvPr>
            <p:cNvSpPr/>
            <p:nvPr/>
          </p:nvSpPr>
          <p:spPr>
            <a:xfrm>
              <a:off x="7456496" y="1801377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08A7D4-95D5-4546-8823-7401EF36BB53}"/>
              </a:ext>
            </a:extLst>
          </p:cNvPr>
          <p:cNvGrpSpPr/>
          <p:nvPr/>
        </p:nvGrpSpPr>
        <p:grpSpPr>
          <a:xfrm>
            <a:off x="632704" y="2780755"/>
            <a:ext cx="7384734" cy="1296489"/>
            <a:chOff x="632704" y="2780755"/>
            <a:chExt cx="7384734" cy="12964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1F824F-A871-4241-8E54-FF0EEAB7C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704" y="2780755"/>
              <a:ext cx="7384734" cy="12964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FBEDDE-7A62-4159-B16B-999904EAC5B2}"/>
                </a:ext>
              </a:extLst>
            </p:cNvPr>
            <p:cNvSpPr/>
            <p:nvPr/>
          </p:nvSpPr>
          <p:spPr>
            <a:xfrm>
              <a:off x="7176025" y="2841699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B4C388-CA63-439B-8017-6005E7B5CB4F}"/>
              </a:ext>
            </a:extLst>
          </p:cNvPr>
          <p:cNvGrpSpPr/>
          <p:nvPr/>
        </p:nvGrpSpPr>
        <p:grpSpPr>
          <a:xfrm>
            <a:off x="3407113" y="3947138"/>
            <a:ext cx="7770497" cy="1083056"/>
            <a:chOff x="3407113" y="3947138"/>
            <a:chExt cx="7770497" cy="10830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BCF5D2-016D-4711-B1E6-BAF9DE170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7113" y="3947138"/>
              <a:ext cx="7770497" cy="10830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88120B2-8309-4C4B-8CB3-4DA3587322BE}"/>
                </a:ext>
              </a:extLst>
            </p:cNvPr>
            <p:cNvSpPr/>
            <p:nvPr/>
          </p:nvSpPr>
          <p:spPr>
            <a:xfrm>
              <a:off x="10361643" y="3989872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094804-64BD-42A4-A902-EA5F64426CBD}"/>
              </a:ext>
            </a:extLst>
          </p:cNvPr>
          <p:cNvGrpSpPr/>
          <p:nvPr/>
        </p:nvGrpSpPr>
        <p:grpSpPr>
          <a:xfrm>
            <a:off x="501967" y="5024284"/>
            <a:ext cx="7112000" cy="1446959"/>
            <a:chOff x="501967" y="5024284"/>
            <a:chExt cx="7112000" cy="14469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14F8535-E0BC-4FC4-A87F-F5CBAEF1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967" y="5030194"/>
              <a:ext cx="7112000" cy="14410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784E619-AC72-4ECB-ABB8-61CD49CF97F5}"/>
                </a:ext>
              </a:extLst>
            </p:cNvPr>
            <p:cNvSpPr/>
            <p:nvPr/>
          </p:nvSpPr>
          <p:spPr>
            <a:xfrm>
              <a:off x="6735097" y="5024284"/>
              <a:ext cx="828185" cy="2598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4985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33B808-1B46-42BE-9456-1B95D99C476E}"/>
              </a:ext>
            </a:extLst>
          </p:cNvPr>
          <p:cNvSpPr/>
          <p:nvPr/>
        </p:nvSpPr>
        <p:spPr>
          <a:xfrm>
            <a:off x="0" y="483574"/>
            <a:ext cx="11177610" cy="1185429"/>
          </a:xfrm>
          <a:prstGeom prst="rect">
            <a:avLst/>
          </a:prstGeom>
          <a:solidFill>
            <a:srgbClr val="51A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C1F32A-A1C6-4CB3-9D93-BEEBAA7B8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47" y="472380"/>
            <a:ext cx="9572886" cy="12110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8B30F9-06AD-4F47-B6F5-F33AC5526CF8}"/>
              </a:ext>
            </a:extLst>
          </p:cNvPr>
          <p:cNvSpPr/>
          <p:nvPr/>
        </p:nvSpPr>
        <p:spPr>
          <a:xfrm>
            <a:off x="9386949" y="483574"/>
            <a:ext cx="1054909" cy="2636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FC5F21-D721-4FBA-9359-DB3EB97F0D12}"/>
              </a:ext>
            </a:extLst>
          </p:cNvPr>
          <p:cNvGrpSpPr/>
          <p:nvPr/>
        </p:nvGrpSpPr>
        <p:grpSpPr>
          <a:xfrm>
            <a:off x="568554" y="2018717"/>
            <a:ext cx="7130085" cy="1211091"/>
            <a:chOff x="568554" y="2018717"/>
            <a:chExt cx="7130085" cy="12110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FDE9D3-9BC8-4DD5-BDE9-4C7AA0AD4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554" y="2018717"/>
              <a:ext cx="7130085" cy="12110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E8CECE8-81B5-46E1-8579-E06A57A1F686}"/>
                </a:ext>
              </a:extLst>
            </p:cNvPr>
            <p:cNvSpPr/>
            <p:nvPr/>
          </p:nvSpPr>
          <p:spPr>
            <a:xfrm>
              <a:off x="6882672" y="2018717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4D443FC-BACA-4CFA-A1F2-889F6286D970}"/>
              </a:ext>
            </a:extLst>
          </p:cNvPr>
          <p:cNvGrpSpPr/>
          <p:nvPr/>
        </p:nvGrpSpPr>
        <p:grpSpPr>
          <a:xfrm>
            <a:off x="1170366" y="3024365"/>
            <a:ext cx="7130085" cy="1247765"/>
            <a:chOff x="1170366" y="3024365"/>
            <a:chExt cx="7130085" cy="12477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F61A52B-666D-4EDF-B065-A2D482877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0366" y="3024365"/>
              <a:ext cx="7130085" cy="12477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606755E-B961-400A-BDE5-CC8125703641}"/>
                </a:ext>
              </a:extLst>
            </p:cNvPr>
            <p:cNvSpPr/>
            <p:nvPr/>
          </p:nvSpPr>
          <p:spPr>
            <a:xfrm>
              <a:off x="7484484" y="3098183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6785DA1-72BB-47F1-97A4-545B43277D18}"/>
              </a:ext>
            </a:extLst>
          </p:cNvPr>
          <p:cNvGrpSpPr/>
          <p:nvPr/>
        </p:nvGrpSpPr>
        <p:grpSpPr>
          <a:xfrm>
            <a:off x="2029990" y="4046081"/>
            <a:ext cx="6872273" cy="1349910"/>
            <a:chOff x="2029990" y="4046081"/>
            <a:chExt cx="6872273" cy="13499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3C3052-DA3D-4036-86B7-F70C0560A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9990" y="4046081"/>
              <a:ext cx="6872273" cy="1349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B62AF00-0FE1-4F86-9992-C8071FABD7A0}"/>
                </a:ext>
              </a:extLst>
            </p:cNvPr>
            <p:cNvSpPr/>
            <p:nvPr/>
          </p:nvSpPr>
          <p:spPr>
            <a:xfrm>
              <a:off x="8086296" y="4103831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406436-512B-4A1A-8001-4BC1BA1F3F1F}"/>
              </a:ext>
            </a:extLst>
          </p:cNvPr>
          <p:cNvGrpSpPr/>
          <p:nvPr/>
        </p:nvGrpSpPr>
        <p:grpSpPr>
          <a:xfrm>
            <a:off x="2635091" y="5207579"/>
            <a:ext cx="6872273" cy="1427161"/>
            <a:chOff x="2635091" y="5207579"/>
            <a:chExt cx="6872273" cy="14271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77BD10-A805-4086-8629-6283954C2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35091" y="5207800"/>
              <a:ext cx="6872273" cy="14269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A62CCB-31E4-4AB4-97D6-8A272BEC7D2F}"/>
                </a:ext>
              </a:extLst>
            </p:cNvPr>
            <p:cNvSpPr/>
            <p:nvPr/>
          </p:nvSpPr>
          <p:spPr>
            <a:xfrm>
              <a:off x="8691397" y="5207579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5331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040968-C941-4790-A9A1-CDAD945A3F48}"/>
              </a:ext>
            </a:extLst>
          </p:cNvPr>
          <p:cNvSpPr/>
          <p:nvPr/>
        </p:nvSpPr>
        <p:spPr>
          <a:xfrm>
            <a:off x="0" y="483574"/>
            <a:ext cx="11177610" cy="1185429"/>
          </a:xfrm>
          <a:prstGeom prst="rect">
            <a:avLst/>
          </a:prstGeom>
          <a:solidFill>
            <a:srgbClr val="51A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E692D9-C105-4D01-B0C7-4060E97F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47" y="472380"/>
            <a:ext cx="9572886" cy="12110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488C4D8-DACD-46B4-962C-9A10DB36A521}"/>
              </a:ext>
            </a:extLst>
          </p:cNvPr>
          <p:cNvGrpSpPr/>
          <p:nvPr/>
        </p:nvGrpSpPr>
        <p:grpSpPr>
          <a:xfrm>
            <a:off x="570271" y="1966944"/>
            <a:ext cx="7285718" cy="1235963"/>
            <a:chOff x="570271" y="1966944"/>
            <a:chExt cx="7285718" cy="12359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CC8757-A6E8-41E3-890E-02ADE9DE5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271" y="1968334"/>
              <a:ext cx="7285718" cy="12345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09FE00-EF9A-4298-8872-17318867F3CF}"/>
                </a:ext>
              </a:extLst>
            </p:cNvPr>
            <p:cNvSpPr/>
            <p:nvPr/>
          </p:nvSpPr>
          <p:spPr>
            <a:xfrm>
              <a:off x="7040022" y="1966944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D22C7F7-ADE8-4C05-B74C-7930F8DD0458}"/>
              </a:ext>
            </a:extLst>
          </p:cNvPr>
          <p:cNvSpPr/>
          <p:nvPr/>
        </p:nvSpPr>
        <p:spPr>
          <a:xfrm>
            <a:off x="10121181" y="2990651"/>
            <a:ext cx="815967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58B6D6-80F6-402B-8BBA-81BE32E458FC}"/>
              </a:ext>
            </a:extLst>
          </p:cNvPr>
          <p:cNvSpPr/>
          <p:nvPr/>
        </p:nvSpPr>
        <p:spPr>
          <a:xfrm>
            <a:off x="6882672" y="2018717"/>
            <a:ext cx="815967" cy="17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922668-4DEA-4AB5-A5B5-6EF0D43A39C2}"/>
              </a:ext>
            </a:extLst>
          </p:cNvPr>
          <p:cNvSpPr/>
          <p:nvPr/>
        </p:nvSpPr>
        <p:spPr>
          <a:xfrm>
            <a:off x="9440921" y="483573"/>
            <a:ext cx="999219" cy="306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B50AAE-6A0B-4623-A9E5-71AFEEAAF7E7}"/>
              </a:ext>
            </a:extLst>
          </p:cNvPr>
          <p:cNvGrpSpPr/>
          <p:nvPr/>
        </p:nvGrpSpPr>
        <p:grpSpPr>
          <a:xfrm>
            <a:off x="3775110" y="2973241"/>
            <a:ext cx="7225632" cy="1235963"/>
            <a:chOff x="3775110" y="2973241"/>
            <a:chExt cx="7225632" cy="12359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AB170D-AF51-49CF-B08F-6E61011FE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5110" y="2973241"/>
              <a:ext cx="7225632" cy="12359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68C11F-AC11-4F23-A411-335758BDBC05}"/>
                </a:ext>
              </a:extLst>
            </p:cNvPr>
            <p:cNvSpPr/>
            <p:nvPr/>
          </p:nvSpPr>
          <p:spPr>
            <a:xfrm>
              <a:off x="10057587" y="3006677"/>
              <a:ext cx="879561" cy="1962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FF5A8D5-8389-4883-B4FC-A5684AB9025E}"/>
              </a:ext>
            </a:extLst>
          </p:cNvPr>
          <p:cNvGrpSpPr/>
          <p:nvPr/>
        </p:nvGrpSpPr>
        <p:grpSpPr>
          <a:xfrm>
            <a:off x="4054306" y="4004912"/>
            <a:ext cx="7123304" cy="1191443"/>
            <a:chOff x="4054306" y="4004912"/>
            <a:chExt cx="7123304" cy="11914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ADCB15-7E19-4C01-8A49-262F3A3CC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54306" y="4004912"/>
              <a:ext cx="7123304" cy="11914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BC2F77-10D5-4F60-A9A0-B15A037B642E}"/>
                </a:ext>
              </a:extLst>
            </p:cNvPr>
            <p:cNvSpPr/>
            <p:nvPr/>
          </p:nvSpPr>
          <p:spPr>
            <a:xfrm>
              <a:off x="10361643" y="4034460"/>
              <a:ext cx="815967" cy="1747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0C9CE9D-CCBF-419D-97EF-D64E78CE1F07}"/>
              </a:ext>
            </a:extLst>
          </p:cNvPr>
          <p:cNvGrpSpPr/>
          <p:nvPr/>
        </p:nvGrpSpPr>
        <p:grpSpPr>
          <a:xfrm>
            <a:off x="570271" y="5214111"/>
            <a:ext cx="7092043" cy="1207336"/>
            <a:chOff x="570271" y="5214111"/>
            <a:chExt cx="7092043" cy="12073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C0A223-DFB7-4161-90AB-9AF3CC651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0271" y="5214111"/>
              <a:ext cx="7092043" cy="12073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5FFF5CD-38CF-4517-B2E3-1ECCFD26FC88}"/>
                </a:ext>
              </a:extLst>
            </p:cNvPr>
            <p:cNvSpPr/>
            <p:nvPr/>
          </p:nvSpPr>
          <p:spPr>
            <a:xfrm>
              <a:off x="6691837" y="5245504"/>
              <a:ext cx="931149" cy="1747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5380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3693</TotalTime>
  <Words>11</Words>
  <Application>Microsoft Office PowerPoint</Application>
  <PresentationFormat>Widescreen</PresentationFormat>
  <Paragraphs>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Joint CFAS/Medical Humanities Tweet Chat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Mavilia</dc:creator>
  <cp:lastModifiedBy>Alexander Bolt</cp:lastModifiedBy>
  <cp:revision>182</cp:revision>
  <dcterms:created xsi:type="dcterms:W3CDTF">2019-02-21T20:00:22Z</dcterms:created>
  <dcterms:modified xsi:type="dcterms:W3CDTF">2020-01-30T02:29:09Z</dcterms:modified>
</cp:coreProperties>
</file>