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569" r:id="rId2"/>
    <p:sldId id="578" r:id="rId3"/>
    <p:sldId id="579" r:id="rId4"/>
    <p:sldId id="279" r:id="rId5"/>
    <p:sldId id="257" r:id="rId6"/>
    <p:sldId id="573" r:id="rId7"/>
    <p:sldId id="575" r:id="rId8"/>
    <p:sldId id="258" r:id="rId9"/>
    <p:sldId id="259" r:id="rId10"/>
    <p:sldId id="280" r:id="rId11"/>
    <p:sldId id="574" r:id="rId12"/>
    <p:sldId id="260" r:id="rId13"/>
    <p:sldId id="262" r:id="rId14"/>
    <p:sldId id="264" r:id="rId15"/>
    <p:sldId id="265" r:id="rId16"/>
    <p:sldId id="267" r:id="rId17"/>
    <p:sldId id="576" r:id="rId18"/>
    <p:sldId id="269" r:id="rId19"/>
    <p:sldId id="270" r:id="rId20"/>
    <p:sldId id="577" r:id="rId21"/>
    <p:sldId id="271" r:id="rId22"/>
    <p:sldId id="275" r:id="rId23"/>
  </p:sldIdLst>
  <p:sldSz cx="12192000" cy="6858000"/>
  <p:notesSz cx="6858000" cy="9296400"/>
  <p:custDataLst>
    <p:tags r:id="rId26"/>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DA1F2"/>
    <a:srgbClr val="5D5DD7"/>
    <a:srgbClr val="0070C0"/>
    <a:srgbClr val="809FA1"/>
    <a:srgbClr val="829995"/>
    <a:srgbClr val="FFFF66"/>
    <a:srgbClr val="FF0000"/>
    <a:srgbClr val="526AE2"/>
    <a:srgbClr val="7286E8"/>
    <a:srgbClr val="8196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5"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0" y="-14288"/>
            <a:ext cx="760413"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1" name="Rectangle 3"/>
          <p:cNvSpPr>
            <a:spLocks noGrp="1" noChangeArrowheads="1"/>
          </p:cNvSpPr>
          <p:nvPr>
            <p:ph type="dt" sz="quarter" idx="1"/>
          </p:nvPr>
        </p:nvSpPr>
        <p:spPr bwMode="auto">
          <a:xfrm>
            <a:off x="5943600" y="-14288"/>
            <a:ext cx="914400"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pPr>
              <a:defRPr/>
            </a:pPr>
            <a:endParaRPr lang="en-US"/>
          </a:p>
        </p:txBody>
      </p:sp>
      <p:sp>
        <p:nvSpPr>
          <p:cNvPr id="1410052" name="Rectangle 4"/>
          <p:cNvSpPr>
            <a:spLocks noGrp="1" noChangeArrowheads="1"/>
          </p:cNvSpPr>
          <p:nvPr>
            <p:ph type="ftr" sz="quarter" idx="2"/>
          </p:nvPr>
        </p:nvSpPr>
        <p:spPr bwMode="auto">
          <a:xfrm>
            <a:off x="0" y="9021763"/>
            <a:ext cx="677863"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3" name="Rectangle 5"/>
          <p:cNvSpPr>
            <a:spLocks noGrp="1" noChangeArrowheads="1"/>
          </p:cNvSpPr>
          <p:nvPr>
            <p:ph type="sldNum" sz="quarter" idx="3"/>
          </p:nvPr>
        </p:nvSpPr>
        <p:spPr bwMode="auto">
          <a:xfrm>
            <a:off x="6484938" y="9021763"/>
            <a:ext cx="373062"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pPr>
              <a:defRPr/>
            </a:pPr>
            <a:fld id="{09362502-8149-734D-B703-147083542C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pPr>
              <a:defRPr/>
            </a:pPr>
            <a:fld id="{05E91A80-D3CF-A046-81BE-0B0389BD1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userDrawn="1"/>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25" y="0"/>
            <a:ext cx="3190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9"/>
          <p:cNvSpPr txBox="1">
            <a:spLocks noChangeArrowheads="1"/>
          </p:cNvSpPr>
          <p:nvPr userDrawn="1"/>
        </p:nvSpPr>
        <p:spPr bwMode="auto">
          <a:xfrm>
            <a:off x="217933"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2019 AAMC. May not be reproduced without permission.</a:t>
            </a:r>
          </a:p>
        </p:txBody>
      </p:sp>
    </p:spTree>
    <p:extLst>
      <p:ext uri="{BB962C8B-B14F-4D97-AF65-F5344CB8AC3E}">
        <p14:creationId xmlns:p14="http://schemas.microsoft.com/office/powerpoint/2010/main" val="3060413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4142063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5711707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2076028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3" name="Rectangle 9"/>
          <p:cNvSpPr>
            <a:spLocks noChangeArrowheads="1"/>
          </p:cNvSpPr>
          <p:nvPr userDrawn="1"/>
        </p:nvSpPr>
        <p:spPr bwMode="auto">
          <a:xfrm>
            <a:off x="0" y="0"/>
            <a:ext cx="12192000" cy="6105525"/>
          </a:xfrm>
          <a:prstGeom prst="rect">
            <a:avLst/>
          </a:prstGeom>
          <a:solidFill>
            <a:srgbClr val="547BB2"/>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a:p>
        </p:txBody>
      </p:sp>
    </p:spTree>
    <p:extLst>
      <p:ext uri="{BB962C8B-B14F-4D97-AF65-F5344CB8AC3E}">
        <p14:creationId xmlns:p14="http://schemas.microsoft.com/office/powerpoint/2010/main" val="31274878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2"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8" name="Text Box 79"/>
          <p:cNvSpPr txBox="1">
            <a:spLocks noChangeArrowheads="1"/>
          </p:cNvSpPr>
          <p:nvPr/>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2019 AAMC. May not be reproduced without permission.</a:t>
            </a:r>
          </a:p>
        </p:txBody>
      </p:sp>
      <p:pic>
        <p:nvPicPr>
          <p:cNvPr id="10"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lgn="l" defTabSz="889000"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wikipedia.org/wiki/File:Twitter_bird_logo.pn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png"/><Relationship Id="rId7" Type="http://schemas.openxmlformats.org/officeDocument/2006/relationships/hyperlink" Target="https://www.modernhealthcare.com/opinion-editorial/breaking-bias-diversity-and-inclusion-healthcare-cannot-be-left-chance" TargetMode="External"/><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hyperlink" Target="https://www.fastcompany.com/40565581/nikes-sexist-workplace-was-bad-for-customers-too" TargetMode="Externa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5.png"/><Relationship Id="rId7" Type="http://schemas.openxmlformats.org/officeDocument/2006/relationships/hyperlink" Target="https://he.kendallhunt.com/product/cultivating-leadership-medicine-preliminary-edition" TargetMode="External"/><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hyperlink" Target="https://twitter.com/StanfordMedOFDD/status/1174848923304779777/photo/1" TargetMode="External"/><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https://www.uab.edu/medicine/diversity/diversity-toolkit/dashboard"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99506C54-6622-4BE2-8281-70B0741C2239}"/>
              </a:ext>
            </a:extLst>
          </p:cNvPr>
          <p:cNvSpPr>
            <a:spLocks noGrp="1" noChangeArrowheads="1"/>
          </p:cNvSpPr>
          <p:nvPr>
            <p:ph type="subTitle" idx="1"/>
          </p:nvPr>
        </p:nvSpPr>
        <p:spPr>
          <a:xfrm>
            <a:off x="2736126" y="4854585"/>
            <a:ext cx="5075237" cy="1700213"/>
          </a:xfrm>
          <a:noFill/>
          <a:ln/>
        </p:spPr>
        <p:txBody>
          <a:bodyPr/>
          <a:lstStyle/>
          <a:p>
            <a:pPr>
              <a:spcBef>
                <a:spcPct val="0"/>
              </a:spcBef>
            </a:pPr>
            <a:r>
              <a:rPr lang="en-US" dirty="0">
                <a:solidFill>
                  <a:srgbClr val="1DA1F2"/>
                </a:solidFill>
              </a:rPr>
              <a:t>September 19, 2019</a:t>
            </a:r>
          </a:p>
        </p:txBody>
      </p:sp>
      <p:sp>
        <p:nvSpPr>
          <p:cNvPr id="9" name="TextBox 8">
            <a:extLst>
              <a:ext uri="{FF2B5EF4-FFF2-40B4-BE49-F238E27FC236}">
                <a16:creationId xmlns:a16="http://schemas.microsoft.com/office/drawing/2014/main" id="{C05273E4-3065-4EC7-B8EC-2F66138A9330}"/>
              </a:ext>
            </a:extLst>
          </p:cNvPr>
          <p:cNvSpPr txBox="1"/>
          <p:nvPr/>
        </p:nvSpPr>
        <p:spPr>
          <a:xfrm>
            <a:off x="408372" y="1669002"/>
            <a:ext cx="9294921" cy="646331"/>
          </a:xfrm>
          <a:prstGeom prst="rect">
            <a:avLst/>
          </a:prstGeom>
          <a:noFill/>
        </p:spPr>
        <p:txBody>
          <a:bodyPr wrap="square" rtlCol="0">
            <a:spAutoFit/>
          </a:bodyPr>
          <a:lstStyle/>
          <a:p>
            <a:r>
              <a:rPr lang="en-US" sz="3600" dirty="0">
                <a:solidFill>
                  <a:srgbClr val="002060"/>
                </a:solidFill>
              </a:rPr>
              <a:t>CFAS </a:t>
            </a:r>
            <a:r>
              <a:rPr lang="en-US" sz="3600" dirty="0">
                <a:solidFill>
                  <a:srgbClr val="1DA1F2"/>
                </a:solidFill>
              </a:rPr>
              <a:t>Diversity and Inclusion</a:t>
            </a:r>
            <a:r>
              <a:rPr lang="en-US" sz="3600" dirty="0">
                <a:solidFill>
                  <a:srgbClr val="002060"/>
                </a:solidFill>
              </a:rPr>
              <a:t> Tweet Chat</a:t>
            </a:r>
          </a:p>
        </p:txBody>
      </p:sp>
      <p:pic>
        <p:nvPicPr>
          <p:cNvPr id="13" name="Picture 12">
            <a:extLst>
              <a:ext uri="{FF2B5EF4-FFF2-40B4-BE49-F238E27FC236}">
                <a16:creationId xmlns:a16="http://schemas.microsoft.com/office/drawing/2014/main" id="{7AA1FB1A-0EE4-4F6B-97D6-F97C223CB9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62788" y="2757078"/>
            <a:ext cx="2035773" cy="165576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284BBEC-56BA-49B6-A76E-A64D03705953}"/>
              </a:ext>
            </a:extLst>
          </p:cNvPr>
          <p:cNvGrpSpPr/>
          <p:nvPr/>
        </p:nvGrpSpPr>
        <p:grpSpPr>
          <a:xfrm>
            <a:off x="-30697" y="-3179"/>
            <a:ext cx="12249331" cy="1939388"/>
            <a:chOff x="-30697" y="-3179"/>
            <a:chExt cx="12249331" cy="1939388"/>
          </a:xfrm>
        </p:grpSpPr>
        <p:sp>
          <p:nvSpPr>
            <p:cNvPr id="8" name="Rectangle 7">
              <a:extLst>
                <a:ext uri="{FF2B5EF4-FFF2-40B4-BE49-F238E27FC236}">
                  <a16:creationId xmlns:a16="http://schemas.microsoft.com/office/drawing/2014/main" id="{402976D8-4791-423E-A3DC-2B0027A1D3DA}"/>
                </a:ext>
              </a:extLst>
            </p:cNvPr>
            <p:cNvSpPr/>
            <p:nvPr/>
          </p:nvSpPr>
          <p:spPr>
            <a:xfrm>
              <a:off x="0" y="-3179"/>
              <a:ext cx="12192000" cy="19393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9" name="Picture 8">
              <a:extLst>
                <a:ext uri="{FF2B5EF4-FFF2-40B4-BE49-F238E27FC236}">
                  <a16:creationId xmlns:a16="http://schemas.microsoft.com/office/drawing/2014/main" id="{B14362BC-9435-43CD-8B69-11789FFD892C}"/>
                </a:ext>
              </a:extLst>
            </p:cNvPr>
            <p:cNvPicPr>
              <a:picLocks noChangeAspect="1"/>
            </p:cNvPicPr>
            <p:nvPr/>
          </p:nvPicPr>
          <p:blipFill>
            <a:blip r:embed="rId2"/>
            <a:stretch>
              <a:fillRect/>
            </a:stretch>
          </p:blipFill>
          <p:spPr>
            <a:xfrm>
              <a:off x="-30697" y="400063"/>
              <a:ext cx="12249331" cy="1286694"/>
            </a:xfrm>
            <a:prstGeom prst="rect">
              <a:avLst/>
            </a:prstGeom>
          </p:spPr>
        </p:pic>
      </p:grpSp>
      <p:grpSp>
        <p:nvGrpSpPr>
          <p:cNvPr id="3" name="Group 2">
            <a:extLst>
              <a:ext uri="{FF2B5EF4-FFF2-40B4-BE49-F238E27FC236}">
                <a16:creationId xmlns:a16="http://schemas.microsoft.com/office/drawing/2014/main" id="{9B6ED7F2-0337-41F6-B43D-A04B56635C3D}"/>
              </a:ext>
            </a:extLst>
          </p:cNvPr>
          <p:cNvGrpSpPr/>
          <p:nvPr/>
        </p:nvGrpSpPr>
        <p:grpSpPr>
          <a:xfrm>
            <a:off x="905523" y="2337545"/>
            <a:ext cx="8224284" cy="1408832"/>
            <a:chOff x="905523" y="2337545"/>
            <a:chExt cx="8224284" cy="1408832"/>
          </a:xfrm>
        </p:grpSpPr>
        <p:pic>
          <p:nvPicPr>
            <p:cNvPr id="11" name="Picture 10">
              <a:extLst>
                <a:ext uri="{FF2B5EF4-FFF2-40B4-BE49-F238E27FC236}">
                  <a16:creationId xmlns:a16="http://schemas.microsoft.com/office/drawing/2014/main" id="{1CF1C3B2-7B09-4A29-ACA0-8061D68E5468}"/>
                </a:ext>
              </a:extLst>
            </p:cNvPr>
            <p:cNvPicPr>
              <a:picLocks noChangeAspect="1"/>
            </p:cNvPicPr>
            <p:nvPr/>
          </p:nvPicPr>
          <p:blipFill>
            <a:blip r:embed="rId3"/>
            <a:stretch>
              <a:fillRect/>
            </a:stretch>
          </p:blipFill>
          <p:spPr>
            <a:xfrm>
              <a:off x="905523" y="2337545"/>
              <a:ext cx="8224284" cy="14088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3922AD21-4ED2-441F-BB8D-32F1A84E7B6D}"/>
                </a:ext>
              </a:extLst>
            </p:cNvPr>
            <p:cNvSpPr/>
            <p:nvPr/>
          </p:nvSpPr>
          <p:spPr bwMode="auto">
            <a:xfrm>
              <a:off x="8351520" y="2337545"/>
              <a:ext cx="778287" cy="30343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4" name="Group 3">
            <a:extLst>
              <a:ext uri="{FF2B5EF4-FFF2-40B4-BE49-F238E27FC236}">
                <a16:creationId xmlns:a16="http://schemas.microsoft.com/office/drawing/2014/main" id="{34619E85-6F5E-4ABE-A0A2-93C29C3EFFA4}"/>
              </a:ext>
            </a:extLst>
          </p:cNvPr>
          <p:cNvGrpSpPr/>
          <p:nvPr/>
        </p:nvGrpSpPr>
        <p:grpSpPr>
          <a:xfrm>
            <a:off x="1704368" y="3472510"/>
            <a:ext cx="8538244" cy="1108368"/>
            <a:chOff x="1704368" y="3472510"/>
            <a:chExt cx="8538244" cy="1108368"/>
          </a:xfrm>
        </p:grpSpPr>
        <p:pic>
          <p:nvPicPr>
            <p:cNvPr id="14" name="Picture 13">
              <a:extLst>
                <a:ext uri="{FF2B5EF4-FFF2-40B4-BE49-F238E27FC236}">
                  <a16:creationId xmlns:a16="http://schemas.microsoft.com/office/drawing/2014/main" id="{503FB8E5-E764-4EC8-BCA5-E8FED2BE5B3B}"/>
                </a:ext>
              </a:extLst>
            </p:cNvPr>
            <p:cNvPicPr>
              <a:picLocks noChangeAspect="1"/>
            </p:cNvPicPr>
            <p:nvPr/>
          </p:nvPicPr>
          <p:blipFill>
            <a:blip r:embed="rId4"/>
            <a:stretch>
              <a:fillRect/>
            </a:stretch>
          </p:blipFill>
          <p:spPr>
            <a:xfrm>
              <a:off x="1704368" y="3475480"/>
              <a:ext cx="8538244" cy="1105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a:extLst>
                <a:ext uri="{FF2B5EF4-FFF2-40B4-BE49-F238E27FC236}">
                  <a16:creationId xmlns:a16="http://schemas.microsoft.com/office/drawing/2014/main" id="{4252DFF1-E60C-46CD-BBD4-C535B0C4AB40}"/>
                </a:ext>
              </a:extLst>
            </p:cNvPr>
            <p:cNvSpPr/>
            <p:nvPr/>
          </p:nvSpPr>
          <p:spPr bwMode="auto">
            <a:xfrm>
              <a:off x="9366276" y="3472510"/>
              <a:ext cx="876336" cy="27386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5" name="Group 4">
            <a:extLst>
              <a:ext uri="{FF2B5EF4-FFF2-40B4-BE49-F238E27FC236}">
                <a16:creationId xmlns:a16="http://schemas.microsoft.com/office/drawing/2014/main" id="{255ED621-7791-416E-A1D7-1B440AECE2BD}"/>
              </a:ext>
            </a:extLst>
          </p:cNvPr>
          <p:cNvGrpSpPr/>
          <p:nvPr/>
        </p:nvGrpSpPr>
        <p:grpSpPr>
          <a:xfrm>
            <a:off x="2383645" y="4366170"/>
            <a:ext cx="8393531" cy="1111243"/>
            <a:chOff x="2431270" y="4449113"/>
            <a:chExt cx="8393531" cy="1111243"/>
          </a:xfrm>
        </p:grpSpPr>
        <p:pic>
          <p:nvPicPr>
            <p:cNvPr id="15" name="Picture 14">
              <a:extLst>
                <a:ext uri="{FF2B5EF4-FFF2-40B4-BE49-F238E27FC236}">
                  <a16:creationId xmlns:a16="http://schemas.microsoft.com/office/drawing/2014/main" id="{6488BF7A-0B1F-4274-AEF5-7D00F9373F82}"/>
                </a:ext>
              </a:extLst>
            </p:cNvPr>
            <p:cNvPicPr>
              <a:picLocks noChangeAspect="1"/>
            </p:cNvPicPr>
            <p:nvPr/>
          </p:nvPicPr>
          <p:blipFill>
            <a:blip r:embed="rId5"/>
            <a:stretch>
              <a:fillRect/>
            </a:stretch>
          </p:blipFill>
          <p:spPr>
            <a:xfrm>
              <a:off x="2431270" y="4454958"/>
              <a:ext cx="8393531" cy="1105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D339D93C-F3E2-41CB-AD40-A547420D9456}"/>
                </a:ext>
              </a:extLst>
            </p:cNvPr>
            <p:cNvSpPr/>
            <p:nvPr/>
          </p:nvSpPr>
          <p:spPr bwMode="auto">
            <a:xfrm>
              <a:off x="9853468" y="4449113"/>
              <a:ext cx="971333" cy="27386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16" name="Rectangle 15">
            <a:extLst>
              <a:ext uri="{FF2B5EF4-FFF2-40B4-BE49-F238E27FC236}">
                <a16:creationId xmlns:a16="http://schemas.microsoft.com/office/drawing/2014/main" id="{F7189609-142D-4621-A3CF-3BA2950CD5C5}"/>
              </a:ext>
            </a:extLst>
          </p:cNvPr>
          <p:cNvSpPr/>
          <p:nvPr/>
        </p:nvSpPr>
        <p:spPr bwMode="auto">
          <a:xfrm>
            <a:off x="11379200" y="400063"/>
            <a:ext cx="701040" cy="25017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817124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1" presetClass="entr" presetSubtype="0" fill="hold" nodeType="afterEffect">
                                  <p:stCondLst>
                                    <p:cond delay="3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700"/>
                            </p:stCondLst>
                            <p:childTnLst>
                              <p:par>
                                <p:cTn id="13" presetID="1" presetClass="entr" presetSubtype="0" fill="hold" nodeType="afterEffect">
                                  <p:stCondLst>
                                    <p:cond delay="3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C9AC91-662B-4ED9-866F-FDCEEC00787F}"/>
              </a:ext>
            </a:extLst>
          </p:cNvPr>
          <p:cNvSpPr>
            <a:spLocks noGrp="1"/>
          </p:cNvSpPr>
          <p:nvPr>
            <p:ph type="sldNum" sz="quarter" idx="4"/>
          </p:nvPr>
        </p:nvSpPr>
        <p:spPr/>
        <p:txBody>
          <a:bodyPr/>
          <a:lstStyle/>
          <a:p>
            <a:pPr>
              <a:defRPr/>
            </a:pPr>
            <a:fld id="{F5D3FE59-4284-2A45-929E-71D2CB10F5B4}" type="slidenum">
              <a:rPr lang="en-US" smtClean="0"/>
              <a:pPr>
                <a:defRPr/>
              </a:pPr>
              <a:t>11</a:t>
            </a:fld>
            <a:endParaRPr lang="en-US" dirty="0"/>
          </a:p>
        </p:txBody>
      </p:sp>
      <p:grpSp>
        <p:nvGrpSpPr>
          <p:cNvPr id="7" name="Group 6">
            <a:extLst>
              <a:ext uri="{FF2B5EF4-FFF2-40B4-BE49-F238E27FC236}">
                <a16:creationId xmlns:a16="http://schemas.microsoft.com/office/drawing/2014/main" id="{BA02B758-0BEF-4B24-95E6-94E8012530CC}"/>
              </a:ext>
            </a:extLst>
          </p:cNvPr>
          <p:cNvGrpSpPr/>
          <p:nvPr/>
        </p:nvGrpSpPr>
        <p:grpSpPr>
          <a:xfrm>
            <a:off x="-30697" y="-3179"/>
            <a:ext cx="12249331" cy="1939388"/>
            <a:chOff x="-30697" y="-3179"/>
            <a:chExt cx="12249331" cy="1939388"/>
          </a:xfrm>
        </p:grpSpPr>
        <p:sp>
          <p:nvSpPr>
            <p:cNvPr id="8" name="Rectangle 7">
              <a:extLst>
                <a:ext uri="{FF2B5EF4-FFF2-40B4-BE49-F238E27FC236}">
                  <a16:creationId xmlns:a16="http://schemas.microsoft.com/office/drawing/2014/main" id="{35FF96DE-403A-4ACE-A487-2DE7DBDF5538}"/>
                </a:ext>
              </a:extLst>
            </p:cNvPr>
            <p:cNvSpPr/>
            <p:nvPr/>
          </p:nvSpPr>
          <p:spPr>
            <a:xfrm>
              <a:off x="0" y="-3179"/>
              <a:ext cx="12192000" cy="19393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9" name="Picture 8">
              <a:extLst>
                <a:ext uri="{FF2B5EF4-FFF2-40B4-BE49-F238E27FC236}">
                  <a16:creationId xmlns:a16="http://schemas.microsoft.com/office/drawing/2014/main" id="{F0B753CA-6AB7-40DE-B471-0FCC5F6DCC5D}"/>
                </a:ext>
              </a:extLst>
            </p:cNvPr>
            <p:cNvPicPr>
              <a:picLocks noChangeAspect="1"/>
            </p:cNvPicPr>
            <p:nvPr/>
          </p:nvPicPr>
          <p:blipFill>
            <a:blip r:embed="rId2"/>
            <a:stretch>
              <a:fillRect/>
            </a:stretch>
          </p:blipFill>
          <p:spPr>
            <a:xfrm>
              <a:off x="-30697" y="400063"/>
              <a:ext cx="12249331" cy="1286694"/>
            </a:xfrm>
            <a:prstGeom prst="rect">
              <a:avLst/>
            </a:prstGeom>
          </p:spPr>
        </p:pic>
      </p:grpSp>
      <p:grpSp>
        <p:nvGrpSpPr>
          <p:cNvPr id="3" name="Group 2">
            <a:extLst>
              <a:ext uri="{FF2B5EF4-FFF2-40B4-BE49-F238E27FC236}">
                <a16:creationId xmlns:a16="http://schemas.microsoft.com/office/drawing/2014/main" id="{342E0418-B049-4F32-8E5C-9D8721A0AF63}"/>
              </a:ext>
            </a:extLst>
          </p:cNvPr>
          <p:cNvGrpSpPr/>
          <p:nvPr/>
        </p:nvGrpSpPr>
        <p:grpSpPr>
          <a:xfrm>
            <a:off x="1431623" y="2089999"/>
            <a:ext cx="7787769" cy="1737338"/>
            <a:chOff x="1431623" y="2089999"/>
            <a:chExt cx="7787769" cy="1737338"/>
          </a:xfrm>
        </p:grpSpPr>
        <p:pic>
          <p:nvPicPr>
            <p:cNvPr id="5" name="Picture 4">
              <a:extLst>
                <a:ext uri="{FF2B5EF4-FFF2-40B4-BE49-F238E27FC236}">
                  <a16:creationId xmlns:a16="http://schemas.microsoft.com/office/drawing/2014/main" id="{81365AA2-DBF4-4B3F-916D-13DF0AE0EC7A}"/>
                </a:ext>
              </a:extLst>
            </p:cNvPr>
            <p:cNvPicPr>
              <a:picLocks noChangeAspect="1"/>
            </p:cNvPicPr>
            <p:nvPr/>
          </p:nvPicPr>
          <p:blipFill>
            <a:blip r:embed="rId3"/>
            <a:stretch>
              <a:fillRect/>
            </a:stretch>
          </p:blipFill>
          <p:spPr>
            <a:xfrm>
              <a:off x="1431623" y="2089999"/>
              <a:ext cx="7787769" cy="1737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AA8FF6E8-1D22-44DA-844D-D35DB9AE2C91}"/>
                </a:ext>
              </a:extLst>
            </p:cNvPr>
            <p:cNvSpPr/>
            <p:nvPr/>
          </p:nvSpPr>
          <p:spPr bwMode="auto">
            <a:xfrm>
              <a:off x="8442960" y="2089999"/>
              <a:ext cx="776432" cy="249452"/>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6" name="Group 5">
            <a:extLst>
              <a:ext uri="{FF2B5EF4-FFF2-40B4-BE49-F238E27FC236}">
                <a16:creationId xmlns:a16="http://schemas.microsoft.com/office/drawing/2014/main" id="{B6A9E3E2-07AF-48DD-99C1-2F268011071F}"/>
              </a:ext>
            </a:extLst>
          </p:cNvPr>
          <p:cNvGrpSpPr/>
          <p:nvPr/>
        </p:nvGrpSpPr>
        <p:grpSpPr>
          <a:xfrm>
            <a:off x="1998725" y="3561946"/>
            <a:ext cx="7568243" cy="1682308"/>
            <a:chOff x="1998725" y="3561946"/>
            <a:chExt cx="7568243" cy="1682308"/>
          </a:xfrm>
        </p:grpSpPr>
        <p:pic>
          <p:nvPicPr>
            <p:cNvPr id="10" name="Picture 9">
              <a:extLst>
                <a:ext uri="{FF2B5EF4-FFF2-40B4-BE49-F238E27FC236}">
                  <a16:creationId xmlns:a16="http://schemas.microsoft.com/office/drawing/2014/main" id="{8632EF60-7D16-428A-9052-4C391A4B6938}"/>
                </a:ext>
              </a:extLst>
            </p:cNvPr>
            <p:cNvPicPr>
              <a:picLocks noChangeAspect="1"/>
            </p:cNvPicPr>
            <p:nvPr/>
          </p:nvPicPr>
          <p:blipFill>
            <a:blip r:embed="rId4"/>
            <a:stretch>
              <a:fillRect/>
            </a:stretch>
          </p:blipFill>
          <p:spPr>
            <a:xfrm>
              <a:off x="1998725" y="3561946"/>
              <a:ext cx="7562061" cy="1682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8D7BC02F-804A-4D86-ACB0-AABBDBE717BB}"/>
                </a:ext>
              </a:extLst>
            </p:cNvPr>
            <p:cNvSpPr/>
            <p:nvPr/>
          </p:nvSpPr>
          <p:spPr bwMode="auto">
            <a:xfrm>
              <a:off x="8790536" y="3561946"/>
              <a:ext cx="776432" cy="249452"/>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4" name="Group 13">
            <a:extLst>
              <a:ext uri="{FF2B5EF4-FFF2-40B4-BE49-F238E27FC236}">
                <a16:creationId xmlns:a16="http://schemas.microsoft.com/office/drawing/2014/main" id="{4616DCA9-E43D-4A22-8527-B0A7B151E70E}"/>
              </a:ext>
            </a:extLst>
          </p:cNvPr>
          <p:cNvGrpSpPr/>
          <p:nvPr/>
        </p:nvGrpSpPr>
        <p:grpSpPr>
          <a:xfrm>
            <a:off x="2416231" y="5013232"/>
            <a:ext cx="7777044" cy="1274643"/>
            <a:chOff x="2416231" y="5013232"/>
            <a:chExt cx="7777044" cy="1274643"/>
          </a:xfrm>
        </p:grpSpPr>
        <p:pic>
          <p:nvPicPr>
            <p:cNvPr id="11" name="Picture 10">
              <a:extLst>
                <a:ext uri="{FF2B5EF4-FFF2-40B4-BE49-F238E27FC236}">
                  <a16:creationId xmlns:a16="http://schemas.microsoft.com/office/drawing/2014/main" id="{99D95322-949C-4A30-9268-2204021EB69B}"/>
                </a:ext>
              </a:extLst>
            </p:cNvPr>
            <p:cNvPicPr>
              <a:picLocks noChangeAspect="1"/>
            </p:cNvPicPr>
            <p:nvPr/>
          </p:nvPicPr>
          <p:blipFill>
            <a:blip r:embed="rId5"/>
            <a:stretch>
              <a:fillRect/>
            </a:stretch>
          </p:blipFill>
          <p:spPr>
            <a:xfrm>
              <a:off x="2416231" y="5013232"/>
              <a:ext cx="7777044" cy="1274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a:extLst>
                <a:ext uri="{FF2B5EF4-FFF2-40B4-BE49-F238E27FC236}">
                  <a16:creationId xmlns:a16="http://schemas.microsoft.com/office/drawing/2014/main" id="{F0C5836A-D1EB-48E7-9868-09087A681E35}"/>
                </a:ext>
              </a:extLst>
            </p:cNvPr>
            <p:cNvSpPr/>
            <p:nvPr/>
          </p:nvSpPr>
          <p:spPr bwMode="auto">
            <a:xfrm>
              <a:off x="9351456" y="5026725"/>
              <a:ext cx="776432" cy="249452"/>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15" name="Rectangle 14">
            <a:extLst>
              <a:ext uri="{FF2B5EF4-FFF2-40B4-BE49-F238E27FC236}">
                <a16:creationId xmlns:a16="http://schemas.microsoft.com/office/drawing/2014/main" id="{9416D325-B1B7-4466-8A50-96C8624FED9C}"/>
              </a:ext>
            </a:extLst>
          </p:cNvPr>
          <p:cNvSpPr/>
          <p:nvPr/>
        </p:nvSpPr>
        <p:spPr bwMode="auto">
          <a:xfrm>
            <a:off x="11379200" y="400063"/>
            <a:ext cx="701040" cy="25017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701845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700"/>
                            </p:stCondLst>
                            <p:childTnLst>
                              <p:par>
                                <p:cTn id="13" presetID="1" presetClass="entr" presetSubtype="0" fill="hold" nodeType="afterEffect">
                                  <p:stCondLst>
                                    <p:cond delay="30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736B77E-F3FC-4F6D-B34A-8B366FB57715}"/>
              </a:ext>
            </a:extLst>
          </p:cNvPr>
          <p:cNvGrpSpPr/>
          <p:nvPr/>
        </p:nvGrpSpPr>
        <p:grpSpPr>
          <a:xfrm>
            <a:off x="0" y="1"/>
            <a:ext cx="12192000" cy="1855482"/>
            <a:chOff x="0" y="1"/>
            <a:chExt cx="12192000" cy="1855482"/>
          </a:xfrm>
        </p:grpSpPr>
        <p:sp>
          <p:nvSpPr>
            <p:cNvPr id="2" name="Rectangle 1">
              <a:extLst>
                <a:ext uri="{FF2B5EF4-FFF2-40B4-BE49-F238E27FC236}">
                  <a16:creationId xmlns:a16="http://schemas.microsoft.com/office/drawing/2014/main" id="{87161AE6-6302-4D2A-86DD-3792C2D58D88}"/>
                </a:ext>
              </a:extLst>
            </p:cNvPr>
            <p:cNvSpPr/>
            <p:nvPr/>
          </p:nvSpPr>
          <p:spPr bwMode="auto">
            <a:xfrm>
              <a:off x="0" y="1"/>
              <a:ext cx="12192000" cy="1855482"/>
            </a:xfrm>
            <a:prstGeom prst="rect">
              <a:avLst/>
            </a:prstGeom>
            <a:solidFill>
              <a:srgbClr val="5D5DD7"/>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6" name="Picture 5">
              <a:extLst>
                <a:ext uri="{FF2B5EF4-FFF2-40B4-BE49-F238E27FC236}">
                  <a16:creationId xmlns:a16="http://schemas.microsoft.com/office/drawing/2014/main" id="{F970B74C-38F9-41ED-8237-01591C48D0C5}"/>
                </a:ext>
              </a:extLst>
            </p:cNvPr>
            <p:cNvPicPr>
              <a:picLocks noChangeAspect="1"/>
            </p:cNvPicPr>
            <p:nvPr/>
          </p:nvPicPr>
          <p:blipFill>
            <a:blip r:embed="rId2"/>
            <a:stretch>
              <a:fillRect/>
            </a:stretch>
          </p:blipFill>
          <p:spPr>
            <a:xfrm>
              <a:off x="1497366" y="233754"/>
              <a:ext cx="9004917" cy="1432826"/>
            </a:xfrm>
            <a:prstGeom prst="rect">
              <a:avLst/>
            </a:prstGeom>
          </p:spPr>
        </p:pic>
        <p:sp>
          <p:nvSpPr>
            <p:cNvPr id="3" name="Rectangle 2">
              <a:extLst>
                <a:ext uri="{FF2B5EF4-FFF2-40B4-BE49-F238E27FC236}">
                  <a16:creationId xmlns:a16="http://schemas.microsoft.com/office/drawing/2014/main" id="{485442E3-C4A4-4219-AC70-F73B1934B3CE}"/>
                </a:ext>
              </a:extLst>
            </p:cNvPr>
            <p:cNvSpPr/>
            <p:nvPr/>
          </p:nvSpPr>
          <p:spPr bwMode="auto">
            <a:xfrm>
              <a:off x="10502283" y="233754"/>
              <a:ext cx="1689717" cy="14239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4" name="Rectangle 13">
              <a:extLst>
                <a:ext uri="{FF2B5EF4-FFF2-40B4-BE49-F238E27FC236}">
                  <a16:creationId xmlns:a16="http://schemas.microsoft.com/office/drawing/2014/main" id="{A6EECCA6-48FE-489D-9210-5E4D2366D952}"/>
                </a:ext>
              </a:extLst>
            </p:cNvPr>
            <p:cNvSpPr/>
            <p:nvPr/>
          </p:nvSpPr>
          <p:spPr bwMode="auto">
            <a:xfrm>
              <a:off x="0" y="233754"/>
              <a:ext cx="1497366" cy="14239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5" name="Group 4">
            <a:extLst>
              <a:ext uri="{FF2B5EF4-FFF2-40B4-BE49-F238E27FC236}">
                <a16:creationId xmlns:a16="http://schemas.microsoft.com/office/drawing/2014/main" id="{02772D19-BCE2-45BB-B35D-3DA7A72C11DA}"/>
              </a:ext>
            </a:extLst>
          </p:cNvPr>
          <p:cNvGrpSpPr/>
          <p:nvPr/>
        </p:nvGrpSpPr>
        <p:grpSpPr>
          <a:xfrm>
            <a:off x="632480" y="1911258"/>
            <a:ext cx="7221791" cy="1352097"/>
            <a:chOff x="1648480" y="2003204"/>
            <a:chExt cx="7221791" cy="1352097"/>
          </a:xfrm>
        </p:grpSpPr>
        <p:pic>
          <p:nvPicPr>
            <p:cNvPr id="10" name="Picture 9">
              <a:extLst>
                <a:ext uri="{FF2B5EF4-FFF2-40B4-BE49-F238E27FC236}">
                  <a16:creationId xmlns:a16="http://schemas.microsoft.com/office/drawing/2014/main" id="{175339CC-2D44-4C13-B5A7-B83ACC1749E4}"/>
                </a:ext>
              </a:extLst>
            </p:cNvPr>
            <p:cNvPicPr>
              <a:picLocks noChangeAspect="1"/>
            </p:cNvPicPr>
            <p:nvPr/>
          </p:nvPicPr>
          <p:blipFill>
            <a:blip r:embed="rId3"/>
            <a:stretch>
              <a:fillRect/>
            </a:stretch>
          </p:blipFill>
          <p:spPr>
            <a:xfrm>
              <a:off x="1648480" y="2003204"/>
              <a:ext cx="7221791" cy="1352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a:extLst>
                <a:ext uri="{FF2B5EF4-FFF2-40B4-BE49-F238E27FC236}">
                  <a16:creationId xmlns:a16="http://schemas.microsoft.com/office/drawing/2014/main" id="{9F66DF7C-A7FF-4E26-A76A-08D76A32F4CA}"/>
                </a:ext>
              </a:extLst>
            </p:cNvPr>
            <p:cNvSpPr/>
            <p:nvPr/>
          </p:nvSpPr>
          <p:spPr bwMode="auto">
            <a:xfrm>
              <a:off x="8046720" y="2003204"/>
              <a:ext cx="701040" cy="12744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3" name="Group 12">
            <a:extLst>
              <a:ext uri="{FF2B5EF4-FFF2-40B4-BE49-F238E27FC236}">
                <a16:creationId xmlns:a16="http://schemas.microsoft.com/office/drawing/2014/main" id="{A9FEA3FF-C14D-4AF2-849F-445ABC5E99C0}"/>
              </a:ext>
            </a:extLst>
          </p:cNvPr>
          <p:cNvGrpSpPr/>
          <p:nvPr/>
        </p:nvGrpSpPr>
        <p:grpSpPr>
          <a:xfrm>
            <a:off x="2433315" y="2759200"/>
            <a:ext cx="6548716" cy="1275159"/>
            <a:chOff x="2422564" y="3398263"/>
            <a:chExt cx="6548716" cy="1275159"/>
          </a:xfrm>
        </p:grpSpPr>
        <p:pic>
          <p:nvPicPr>
            <p:cNvPr id="11" name="Picture 10">
              <a:extLst>
                <a:ext uri="{FF2B5EF4-FFF2-40B4-BE49-F238E27FC236}">
                  <a16:creationId xmlns:a16="http://schemas.microsoft.com/office/drawing/2014/main" id="{B8DCCA94-0696-4125-84D7-D91052A52638}"/>
                </a:ext>
              </a:extLst>
            </p:cNvPr>
            <p:cNvPicPr>
              <a:picLocks noChangeAspect="1"/>
            </p:cNvPicPr>
            <p:nvPr/>
          </p:nvPicPr>
          <p:blipFill>
            <a:blip r:embed="rId4"/>
            <a:stretch>
              <a:fillRect/>
            </a:stretch>
          </p:blipFill>
          <p:spPr>
            <a:xfrm>
              <a:off x="2422564" y="3448168"/>
              <a:ext cx="6546769" cy="12252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071F7A93-FFCC-4F18-B00A-694BAD2556F2}"/>
                </a:ext>
              </a:extLst>
            </p:cNvPr>
            <p:cNvSpPr/>
            <p:nvPr/>
          </p:nvSpPr>
          <p:spPr bwMode="auto">
            <a:xfrm>
              <a:off x="8270240" y="3398263"/>
              <a:ext cx="701040" cy="23324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8" name="Group 7">
            <a:extLst>
              <a:ext uri="{FF2B5EF4-FFF2-40B4-BE49-F238E27FC236}">
                <a16:creationId xmlns:a16="http://schemas.microsoft.com/office/drawing/2014/main" id="{68BEFD31-B275-4608-BAA0-92E8E9354AAC}"/>
              </a:ext>
            </a:extLst>
          </p:cNvPr>
          <p:cNvGrpSpPr/>
          <p:nvPr/>
        </p:nvGrpSpPr>
        <p:grpSpPr>
          <a:xfrm>
            <a:off x="3085037" y="3863065"/>
            <a:ext cx="6546769" cy="1439412"/>
            <a:chOff x="1967437" y="4063793"/>
            <a:chExt cx="6546769" cy="1439412"/>
          </a:xfrm>
        </p:grpSpPr>
        <p:pic>
          <p:nvPicPr>
            <p:cNvPr id="12" name="Picture 11">
              <a:extLst>
                <a:ext uri="{FF2B5EF4-FFF2-40B4-BE49-F238E27FC236}">
                  <a16:creationId xmlns:a16="http://schemas.microsoft.com/office/drawing/2014/main" id="{9500625B-01D3-48C4-86BF-3484225C9FFE}"/>
                </a:ext>
              </a:extLst>
            </p:cNvPr>
            <p:cNvPicPr>
              <a:picLocks noChangeAspect="1"/>
            </p:cNvPicPr>
            <p:nvPr/>
          </p:nvPicPr>
          <p:blipFill>
            <a:blip r:embed="rId5"/>
            <a:stretch>
              <a:fillRect/>
            </a:stretch>
          </p:blipFill>
          <p:spPr>
            <a:xfrm>
              <a:off x="1967437" y="4063793"/>
              <a:ext cx="6546769" cy="1439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477A3023-9D6D-424F-924D-DBCB50F5F76E}"/>
                </a:ext>
              </a:extLst>
            </p:cNvPr>
            <p:cNvSpPr/>
            <p:nvPr/>
          </p:nvSpPr>
          <p:spPr bwMode="auto">
            <a:xfrm>
              <a:off x="7741455" y="4063793"/>
              <a:ext cx="772751" cy="20226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9" name="Group 18">
            <a:extLst>
              <a:ext uri="{FF2B5EF4-FFF2-40B4-BE49-F238E27FC236}">
                <a16:creationId xmlns:a16="http://schemas.microsoft.com/office/drawing/2014/main" id="{3C016371-6972-41BB-AB2F-3F7C5050C2E3}"/>
              </a:ext>
            </a:extLst>
          </p:cNvPr>
          <p:cNvGrpSpPr/>
          <p:nvPr/>
        </p:nvGrpSpPr>
        <p:grpSpPr>
          <a:xfrm>
            <a:off x="4511286" y="4911820"/>
            <a:ext cx="6835855" cy="881304"/>
            <a:chOff x="4648942" y="5119262"/>
            <a:chExt cx="6835855" cy="881304"/>
          </a:xfrm>
        </p:grpSpPr>
        <p:pic>
          <p:nvPicPr>
            <p:cNvPr id="16" name="Picture 15">
              <a:extLst>
                <a:ext uri="{FF2B5EF4-FFF2-40B4-BE49-F238E27FC236}">
                  <a16:creationId xmlns:a16="http://schemas.microsoft.com/office/drawing/2014/main" id="{F2E88177-BD6F-4016-ADC4-7F01ECBF3517}"/>
                </a:ext>
              </a:extLst>
            </p:cNvPr>
            <p:cNvPicPr>
              <a:picLocks noChangeAspect="1"/>
            </p:cNvPicPr>
            <p:nvPr/>
          </p:nvPicPr>
          <p:blipFill>
            <a:blip r:embed="rId6"/>
            <a:stretch>
              <a:fillRect/>
            </a:stretch>
          </p:blipFill>
          <p:spPr>
            <a:xfrm>
              <a:off x="4648942" y="5119262"/>
              <a:ext cx="6835855" cy="881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a:extLst>
                <a:ext uri="{FF2B5EF4-FFF2-40B4-BE49-F238E27FC236}">
                  <a16:creationId xmlns:a16="http://schemas.microsoft.com/office/drawing/2014/main" id="{88DFD36B-59C3-4678-8F28-9DCB202779C1}"/>
                </a:ext>
              </a:extLst>
            </p:cNvPr>
            <p:cNvSpPr/>
            <p:nvPr/>
          </p:nvSpPr>
          <p:spPr bwMode="auto">
            <a:xfrm>
              <a:off x="10830560" y="5119262"/>
              <a:ext cx="654237" cy="21473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1" name="Group 20">
            <a:extLst>
              <a:ext uri="{FF2B5EF4-FFF2-40B4-BE49-F238E27FC236}">
                <a16:creationId xmlns:a16="http://schemas.microsoft.com/office/drawing/2014/main" id="{39A8D6D7-FC17-4E49-89D6-89AA59503A1F}"/>
              </a:ext>
            </a:extLst>
          </p:cNvPr>
          <p:cNvGrpSpPr/>
          <p:nvPr/>
        </p:nvGrpSpPr>
        <p:grpSpPr>
          <a:xfrm>
            <a:off x="574420" y="5580772"/>
            <a:ext cx="6456300" cy="881698"/>
            <a:chOff x="748683" y="6183397"/>
            <a:chExt cx="6456300" cy="881698"/>
          </a:xfrm>
        </p:grpSpPr>
        <p:pic>
          <p:nvPicPr>
            <p:cNvPr id="17" name="Picture 16">
              <a:extLst>
                <a:ext uri="{FF2B5EF4-FFF2-40B4-BE49-F238E27FC236}">
                  <a16:creationId xmlns:a16="http://schemas.microsoft.com/office/drawing/2014/main" id="{E852B9B1-ED09-48D3-BBFE-EAF0EB33C026}"/>
                </a:ext>
              </a:extLst>
            </p:cNvPr>
            <p:cNvPicPr>
              <a:picLocks noChangeAspect="1"/>
            </p:cNvPicPr>
            <p:nvPr/>
          </p:nvPicPr>
          <p:blipFill>
            <a:blip r:embed="rId7"/>
            <a:stretch>
              <a:fillRect/>
            </a:stretch>
          </p:blipFill>
          <p:spPr>
            <a:xfrm>
              <a:off x="748683" y="6183397"/>
              <a:ext cx="6456300" cy="881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angle 19">
              <a:extLst>
                <a:ext uri="{FF2B5EF4-FFF2-40B4-BE49-F238E27FC236}">
                  <a16:creationId xmlns:a16="http://schemas.microsoft.com/office/drawing/2014/main" id="{7979C218-7278-45AA-A5D7-F4E203949291}"/>
                </a:ext>
              </a:extLst>
            </p:cNvPr>
            <p:cNvSpPr/>
            <p:nvPr/>
          </p:nvSpPr>
          <p:spPr bwMode="auto">
            <a:xfrm>
              <a:off x="6498994" y="6249045"/>
              <a:ext cx="654237" cy="21473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22" name="Rectangle 21">
            <a:extLst>
              <a:ext uri="{FF2B5EF4-FFF2-40B4-BE49-F238E27FC236}">
                <a16:creationId xmlns:a16="http://schemas.microsoft.com/office/drawing/2014/main" id="{1ECBAC43-970A-439A-B7F8-ADB865B83135}"/>
              </a:ext>
            </a:extLst>
          </p:cNvPr>
          <p:cNvSpPr/>
          <p:nvPr/>
        </p:nvSpPr>
        <p:spPr bwMode="auto">
          <a:xfrm>
            <a:off x="9499600" y="233754"/>
            <a:ext cx="863600" cy="2945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762496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40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900"/>
                            </p:stCondLst>
                            <p:childTnLst>
                              <p:par>
                                <p:cTn id="13" presetID="1" presetClass="entr" presetSubtype="0" fill="hold" nodeType="afterEffect">
                                  <p:stCondLst>
                                    <p:cond delay="30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1200"/>
                            </p:stCondLst>
                            <p:childTnLst>
                              <p:par>
                                <p:cTn id="16" presetID="1" presetClass="entr" presetSubtype="0" fill="hold" nodeType="afterEffect">
                                  <p:stCondLst>
                                    <p:cond delay="30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1500"/>
                            </p:stCondLst>
                            <p:childTnLst>
                              <p:par>
                                <p:cTn id="19" presetID="2" presetClass="entr" presetSubtype="8" fill="hold" nodeType="afterEffect">
                                  <p:stCondLst>
                                    <p:cond delay="3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400" fill="hold"/>
                                        <p:tgtEl>
                                          <p:spTgt spid="21"/>
                                        </p:tgtEl>
                                        <p:attrNameLst>
                                          <p:attrName>ppt_x</p:attrName>
                                        </p:attrNameLst>
                                      </p:cBhvr>
                                      <p:tavLst>
                                        <p:tav tm="0">
                                          <p:val>
                                            <p:strVal val="0-#ppt_w/2"/>
                                          </p:val>
                                        </p:tav>
                                        <p:tav tm="100000">
                                          <p:val>
                                            <p:strVal val="#ppt_x"/>
                                          </p:val>
                                        </p:tav>
                                      </p:tavLst>
                                    </p:anim>
                                    <p:anim calcmode="lin" valueType="num">
                                      <p:cBhvr additive="base">
                                        <p:cTn id="22" dur="4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9981E64-533F-4928-AA7C-4CFDB08178AD}"/>
              </a:ext>
            </a:extLst>
          </p:cNvPr>
          <p:cNvGrpSpPr/>
          <p:nvPr/>
        </p:nvGrpSpPr>
        <p:grpSpPr>
          <a:xfrm>
            <a:off x="0" y="1"/>
            <a:ext cx="12192000" cy="1855482"/>
            <a:chOff x="0" y="1"/>
            <a:chExt cx="12192000" cy="1855482"/>
          </a:xfrm>
        </p:grpSpPr>
        <p:sp>
          <p:nvSpPr>
            <p:cNvPr id="9" name="Rectangle 8">
              <a:extLst>
                <a:ext uri="{FF2B5EF4-FFF2-40B4-BE49-F238E27FC236}">
                  <a16:creationId xmlns:a16="http://schemas.microsoft.com/office/drawing/2014/main" id="{DC111C8E-F2F7-4B26-A334-87C1BB388E42}"/>
                </a:ext>
              </a:extLst>
            </p:cNvPr>
            <p:cNvSpPr/>
            <p:nvPr/>
          </p:nvSpPr>
          <p:spPr bwMode="auto">
            <a:xfrm>
              <a:off x="0" y="1"/>
              <a:ext cx="12192000" cy="1855482"/>
            </a:xfrm>
            <a:prstGeom prst="rect">
              <a:avLst/>
            </a:prstGeom>
            <a:solidFill>
              <a:srgbClr val="5D5DD7"/>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10" name="Picture 9">
              <a:extLst>
                <a:ext uri="{FF2B5EF4-FFF2-40B4-BE49-F238E27FC236}">
                  <a16:creationId xmlns:a16="http://schemas.microsoft.com/office/drawing/2014/main" id="{914C50C9-D9CE-4D54-ACC8-A48B2428C35F}"/>
                </a:ext>
              </a:extLst>
            </p:cNvPr>
            <p:cNvPicPr>
              <a:picLocks noChangeAspect="1"/>
            </p:cNvPicPr>
            <p:nvPr/>
          </p:nvPicPr>
          <p:blipFill>
            <a:blip r:embed="rId2"/>
            <a:stretch>
              <a:fillRect/>
            </a:stretch>
          </p:blipFill>
          <p:spPr>
            <a:xfrm>
              <a:off x="1497366" y="233754"/>
              <a:ext cx="9004917" cy="1432826"/>
            </a:xfrm>
            <a:prstGeom prst="rect">
              <a:avLst/>
            </a:prstGeom>
          </p:spPr>
        </p:pic>
        <p:sp>
          <p:nvSpPr>
            <p:cNvPr id="11" name="Rectangle 10">
              <a:extLst>
                <a:ext uri="{FF2B5EF4-FFF2-40B4-BE49-F238E27FC236}">
                  <a16:creationId xmlns:a16="http://schemas.microsoft.com/office/drawing/2014/main" id="{07BC8B18-A512-40F7-9A40-831DE8648BFD}"/>
                </a:ext>
              </a:extLst>
            </p:cNvPr>
            <p:cNvSpPr/>
            <p:nvPr/>
          </p:nvSpPr>
          <p:spPr bwMode="auto">
            <a:xfrm>
              <a:off x="10502283" y="233754"/>
              <a:ext cx="1689717" cy="14239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2" name="Rectangle 11">
              <a:extLst>
                <a:ext uri="{FF2B5EF4-FFF2-40B4-BE49-F238E27FC236}">
                  <a16:creationId xmlns:a16="http://schemas.microsoft.com/office/drawing/2014/main" id="{F3F132F1-6DF6-46CF-8185-7D2D87FB0625}"/>
                </a:ext>
              </a:extLst>
            </p:cNvPr>
            <p:cNvSpPr/>
            <p:nvPr/>
          </p:nvSpPr>
          <p:spPr bwMode="auto">
            <a:xfrm>
              <a:off x="0" y="233754"/>
              <a:ext cx="1497366" cy="14239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3" name="Group 2">
            <a:extLst>
              <a:ext uri="{FF2B5EF4-FFF2-40B4-BE49-F238E27FC236}">
                <a16:creationId xmlns:a16="http://schemas.microsoft.com/office/drawing/2014/main" id="{04C822C9-260D-448F-BE70-237A7B6587D8}"/>
              </a:ext>
            </a:extLst>
          </p:cNvPr>
          <p:cNvGrpSpPr/>
          <p:nvPr/>
        </p:nvGrpSpPr>
        <p:grpSpPr>
          <a:xfrm>
            <a:off x="349187" y="1916786"/>
            <a:ext cx="6781166" cy="1522763"/>
            <a:chOff x="349187" y="1916786"/>
            <a:chExt cx="6781166" cy="1522763"/>
          </a:xfrm>
        </p:grpSpPr>
        <p:pic>
          <p:nvPicPr>
            <p:cNvPr id="14" name="Picture 13">
              <a:extLst>
                <a:ext uri="{FF2B5EF4-FFF2-40B4-BE49-F238E27FC236}">
                  <a16:creationId xmlns:a16="http://schemas.microsoft.com/office/drawing/2014/main" id="{5AC8EE54-96EF-4487-AD75-0ABF8EB0B003}"/>
                </a:ext>
              </a:extLst>
            </p:cNvPr>
            <p:cNvPicPr>
              <a:picLocks noChangeAspect="1"/>
            </p:cNvPicPr>
            <p:nvPr/>
          </p:nvPicPr>
          <p:blipFill>
            <a:blip r:embed="rId3"/>
            <a:stretch>
              <a:fillRect/>
            </a:stretch>
          </p:blipFill>
          <p:spPr>
            <a:xfrm>
              <a:off x="349187" y="1916786"/>
              <a:ext cx="6781166" cy="1522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16F83411-9084-4703-AEA6-6DE936ED633D}"/>
                </a:ext>
              </a:extLst>
            </p:cNvPr>
            <p:cNvSpPr/>
            <p:nvPr/>
          </p:nvSpPr>
          <p:spPr bwMode="auto">
            <a:xfrm>
              <a:off x="6410960" y="1916786"/>
              <a:ext cx="609600" cy="17245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4" name="Group 3">
            <a:extLst>
              <a:ext uri="{FF2B5EF4-FFF2-40B4-BE49-F238E27FC236}">
                <a16:creationId xmlns:a16="http://schemas.microsoft.com/office/drawing/2014/main" id="{36C8EB23-F8D0-4A83-A422-A9FD6EEA1528}"/>
              </a:ext>
            </a:extLst>
          </p:cNvPr>
          <p:cNvGrpSpPr/>
          <p:nvPr/>
        </p:nvGrpSpPr>
        <p:grpSpPr>
          <a:xfrm>
            <a:off x="1142697" y="3274818"/>
            <a:ext cx="6478879" cy="1274059"/>
            <a:chOff x="1142697" y="3274818"/>
            <a:chExt cx="6478879" cy="1274059"/>
          </a:xfrm>
        </p:grpSpPr>
        <p:pic>
          <p:nvPicPr>
            <p:cNvPr id="17" name="Picture 16">
              <a:extLst>
                <a:ext uri="{FF2B5EF4-FFF2-40B4-BE49-F238E27FC236}">
                  <a16:creationId xmlns:a16="http://schemas.microsoft.com/office/drawing/2014/main" id="{D183ABC7-C3EB-40A3-B751-93932AC7E181}"/>
                </a:ext>
              </a:extLst>
            </p:cNvPr>
            <p:cNvPicPr>
              <a:picLocks noChangeAspect="1"/>
            </p:cNvPicPr>
            <p:nvPr/>
          </p:nvPicPr>
          <p:blipFill>
            <a:blip r:embed="rId4"/>
            <a:stretch>
              <a:fillRect/>
            </a:stretch>
          </p:blipFill>
          <p:spPr>
            <a:xfrm>
              <a:off x="1142697" y="3274818"/>
              <a:ext cx="6478879" cy="12740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a:extLst>
                <a:ext uri="{FF2B5EF4-FFF2-40B4-BE49-F238E27FC236}">
                  <a16:creationId xmlns:a16="http://schemas.microsoft.com/office/drawing/2014/main" id="{59AC3BC5-EBA4-47B8-A913-8BA2F662BDF8}"/>
                </a:ext>
              </a:extLst>
            </p:cNvPr>
            <p:cNvSpPr/>
            <p:nvPr/>
          </p:nvSpPr>
          <p:spPr bwMode="auto">
            <a:xfrm>
              <a:off x="7011976" y="3286494"/>
              <a:ext cx="609600" cy="17245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5" name="Group 4">
            <a:extLst>
              <a:ext uri="{FF2B5EF4-FFF2-40B4-BE49-F238E27FC236}">
                <a16:creationId xmlns:a16="http://schemas.microsoft.com/office/drawing/2014/main" id="{2668E604-2C39-4645-BF3E-4B46D2069CC4}"/>
              </a:ext>
            </a:extLst>
          </p:cNvPr>
          <p:cNvGrpSpPr/>
          <p:nvPr/>
        </p:nvGrpSpPr>
        <p:grpSpPr>
          <a:xfrm>
            <a:off x="2874214" y="4224185"/>
            <a:ext cx="6103769" cy="1556665"/>
            <a:chOff x="2874214" y="4224185"/>
            <a:chExt cx="6103769" cy="1556665"/>
          </a:xfrm>
        </p:grpSpPr>
        <p:pic>
          <p:nvPicPr>
            <p:cNvPr id="18" name="Picture 17">
              <a:extLst>
                <a:ext uri="{FF2B5EF4-FFF2-40B4-BE49-F238E27FC236}">
                  <a16:creationId xmlns:a16="http://schemas.microsoft.com/office/drawing/2014/main" id="{78CFA4F9-62DC-4798-A221-06AF487494D2}"/>
                </a:ext>
              </a:extLst>
            </p:cNvPr>
            <p:cNvPicPr>
              <a:picLocks noChangeAspect="1"/>
            </p:cNvPicPr>
            <p:nvPr/>
          </p:nvPicPr>
          <p:blipFill>
            <a:blip r:embed="rId5"/>
            <a:stretch>
              <a:fillRect/>
            </a:stretch>
          </p:blipFill>
          <p:spPr>
            <a:xfrm>
              <a:off x="2874214" y="4224185"/>
              <a:ext cx="6052953" cy="1556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a:extLst>
                <a:ext uri="{FF2B5EF4-FFF2-40B4-BE49-F238E27FC236}">
                  <a16:creationId xmlns:a16="http://schemas.microsoft.com/office/drawing/2014/main" id="{76419623-7B77-498F-A3D5-7F3F686D9DFC}"/>
                </a:ext>
              </a:extLst>
            </p:cNvPr>
            <p:cNvSpPr/>
            <p:nvPr/>
          </p:nvSpPr>
          <p:spPr bwMode="auto">
            <a:xfrm>
              <a:off x="8368383" y="4235764"/>
              <a:ext cx="609600" cy="17245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6" name="Group 5">
            <a:extLst>
              <a:ext uri="{FF2B5EF4-FFF2-40B4-BE49-F238E27FC236}">
                <a16:creationId xmlns:a16="http://schemas.microsoft.com/office/drawing/2014/main" id="{E64026C7-62E5-48F2-97CC-3D826A180B7B}"/>
              </a:ext>
            </a:extLst>
          </p:cNvPr>
          <p:cNvGrpSpPr/>
          <p:nvPr/>
        </p:nvGrpSpPr>
        <p:grpSpPr>
          <a:xfrm>
            <a:off x="4382136" y="5463836"/>
            <a:ext cx="6927351" cy="886146"/>
            <a:chOff x="4382136" y="5463836"/>
            <a:chExt cx="6927351" cy="886146"/>
          </a:xfrm>
        </p:grpSpPr>
        <p:pic>
          <p:nvPicPr>
            <p:cNvPr id="19" name="Picture 18">
              <a:extLst>
                <a:ext uri="{FF2B5EF4-FFF2-40B4-BE49-F238E27FC236}">
                  <a16:creationId xmlns:a16="http://schemas.microsoft.com/office/drawing/2014/main" id="{FCA06442-24B1-4B93-906A-687E3E22841F}"/>
                </a:ext>
              </a:extLst>
            </p:cNvPr>
            <p:cNvPicPr>
              <a:picLocks noChangeAspect="1"/>
            </p:cNvPicPr>
            <p:nvPr/>
          </p:nvPicPr>
          <p:blipFill>
            <a:blip r:embed="rId6"/>
            <a:stretch>
              <a:fillRect/>
            </a:stretch>
          </p:blipFill>
          <p:spPr>
            <a:xfrm>
              <a:off x="4382136" y="5463836"/>
              <a:ext cx="6927351" cy="886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a:extLst>
                <a:ext uri="{FF2B5EF4-FFF2-40B4-BE49-F238E27FC236}">
                  <a16:creationId xmlns:a16="http://schemas.microsoft.com/office/drawing/2014/main" id="{5EC6D152-E0DF-4CAB-98DF-DB1207A8F03A}"/>
                </a:ext>
              </a:extLst>
            </p:cNvPr>
            <p:cNvSpPr/>
            <p:nvPr/>
          </p:nvSpPr>
          <p:spPr bwMode="auto">
            <a:xfrm>
              <a:off x="10648524" y="5463836"/>
              <a:ext cx="609600" cy="17245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20" name="Rectangle 19">
            <a:extLst>
              <a:ext uri="{FF2B5EF4-FFF2-40B4-BE49-F238E27FC236}">
                <a16:creationId xmlns:a16="http://schemas.microsoft.com/office/drawing/2014/main" id="{4CFAFBFA-C3E9-4DF6-9DF2-752BC6E45668}"/>
              </a:ext>
            </a:extLst>
          </p:cNvPr>
          <p:cNvSpPr/>
          <p:nvPr/>
        </p:nvSpPr>
        <p:spPr bwMode="auto">
          <a:xfrm>
            <a:off x="9499600" y="233754"/>
            <a:ext cx="863600" cy="2945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018489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1" presetClass="entr" presetSubtype="0" fill="hold" nodeType="afterEffect">
                                  <p:stCondLst>
                                    <p:cond delay="2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600"/>
                            </p:stCondLst>
                            <p:childTnLst>
                              <p:par>
                                <p:cTn id="13" presetID="1" presetClass="entr" presetSubtype="0" fill="hold" nodeType="afterEffect">
                                  <p:stCondLst>
                                    <p:cond delay="30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900"/>
                            </p:stCondLst>
                            <p:childTnLst>
                              <p:par>
                                <p:cTn id="16" presetID="1" presetClass="entr" presetSubtype="0" fill="hold" nodeType="afterEffect">
                                  <p:stCondLst>
                                    <p:cond delay="3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1B74B6-D5B0-4F8B-8A55-5004023269E4}"/>
              </a:ext>
            </a:extLst>
          </p:cNvPr>
          <p:cNvPicPr>
            <a:picLocks noChangeAspect="1"/>
          </p:cNvPicPr>
          <p:nvPr/>
        </p:nvPicPr>
        <p:blipFill>
          <a:blip r:embed="rId2"/>
          <a:stretch>
            <a:fillRect/>
          </a:stretch>
        </p:blipFill>
        <p:spPr>
          <a:xfrm>
            <a:off x="655309" y="1933070"/>
            <a:ext cx="6133628" cy="1198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 name="Group 9">
            <a:extLst>
              <a:ext uri="{FF2B5EF4-FFF2-40B4-BE49-F238E27FC236}">
                <a16:creationId xmlns:a16="http://schemas.microsoft.com/office/drawing/2014/main" id="{4E14C760-5525-4FBC-AF92-500FA33339E2}"/>
              </a:ext>
            </a:extLst>
          </p:cNvPr>
          <p:cNvGrpSpPr/>
          <p:nvPr/>
        </p:nvGrpSpPr>
        <p:grpSpPr>
          <a:xfrm>
            <a:off x="0" y="1"/>
            <a:ext cx="12192000" cy="1855482"/>
            <a:chOff x="0" y="1"/>
            <a:chExt cx="12192000" cy="1855482"/>
          </a:xfrm>
        </p:grpSpPr>
        <p:sp>
          <p:nvSpPr>
            <p:cNvPr id="11" name="Rectangle 10">
              <a:extLst>
                <a:ext uri="{FF2B5EF4-FFF2-40B4-BE49-F238E27FC236}">
                  <a16:creationId xmlns:a16="http://schemas.microsoft.com/office/drawing/2014/main" id="{AF75168C-2D00-4FA0-B2CD-10A1AC426722}"/>
                </a:ext>
              </a:extLst>
            </p:cNvPr>
            <p:cNvSpPr/>
            <p:nvPr/>
          </p:nvSpPr>
          <p:spPr bwMode="auto">
            <a:xfrm>
              <a:off x="0" y="1"/>
              <a:ext cx="12192000" cy="1855482"/>
            </a:xfrm>
            <a:prstGeom prst="rect">
              <a:avLst/>
            </a:prstGeom>
            <a:solidFill>
              <a:srgbClr val="5D5DD7"/>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12" name="Picture 11">
              <a:extLst>
                <a:ext uri="{FF2B5EF4-FFF2-40B4-BE49-F238E27FC236}">
                  <a16:creationId xmlns:a16="http://schemas.microsoft.com/office/drawing/2014/main" id="{0BC7B775-FA85-4319-A2C4-E6F9EBA38E65}"/>
                </a:ext>
              </a:extLst>
            </p:cNvPr>
            <p:cNvPicPr>
              <a:picLocks noChangeAspect="1"/>
            </p:cNvPicPr>
            <p:nvPr/>
          </p:nvPicPr>
          <p:blipFill>
            <a:blip r:embed="rId3"/>
            <a:stretch>
              <a:fillRect/>
            </a:stretch>
          </p:blipFill>
          <p:spPr>
            <a:xfrm>
              <a:off x="1497366" y="233754"/>
              <a:ext cx="9004917" cy="1432826"/>
            </a:xfrm>
            <a:prstGeom prst="rect">
              <a:avLst/>
            </a:prstGeom>
          </p:spPr>
        </p:pic>
        <p:sp>
          <p:nvSpPr>
            <p:cNvPr id="13" name="Rectangle 12">
              <a:extLst>
                <a:ext uri="{FF2B5EF4-FFF2-40B4-BE49-F238E27FC236}">
                  <a16:creationId xmlns:a16="http://schemas.microsoft.com/office/drawing/2014/main" id="{BF98C65D-41E5-4530-96A5-FCDB1AE9FFE2}"/>
                </a:ext>
              </a:extLst>
            </p:cNvPr>
            <p:cNvSpPr/>
            <p:nvPr/>
          </p:nvSpPr>
          <p:spPr bwMode="auto">
            <a:xfrm>
              <a:off x="10502283" y="233754"/>
              <a:ext cx="1689717" cy="14239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4" name="Rectangle 13">
              <a:extLst>
                <a:ext uri="{FF2B5EF4-FFF2-40B4-BE49-F238E27FC236}">
                  <a16:creationId xmlns:a16="http://schemas.microsoft.com/office/drawing/2014/main" id="{50C95C52-BF1D-48E9-8344-2431F3234AD6}"/>
                </a:ext>
              </a:extLst>
            </p:cNvPr>
            <p:cNvSpPr/>
            <p:nvPr/>
          </p:nvSpPr>
          <p:spPr bwMode="auto">
            <a:xfrm>
              <a:off x="0" y="233754"/>
              <a:ext cx="1497366" cy="14239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pic>
        <p:nvPicPr>
          <p:cNvPr id="8" name="Picture 7">
            <a:extLst>
              <a:ext uri="{FF2B5EF4-FFF2-40B4-BE49-F238E27FC236}">
                <a16:creationId xmlns:a16="http://schemas.microsoft.com/office/drawing/2014/main" id="{7449F960-3C3C-49E9-8D8A-FE5D79267EB0}"/>
              </a:ext>
            </a:extLst>
          </p:cNvPr>
          <p:cNvPicPr>
            <a:picLocks noChangeAspect="1"/>
          </p:cNvPicPr>
          <p:nvPr/>
        </p:nvPicPr>
        <p:blipFill>
          <a:blip r:embed="rId4"/>
          <a:stretch>
            <a:fillRect/>
          </a:stretch>
        </p:blipFill>
        <p:spPr>
          <a:xfrm>
            <a:off x="5157927" y="2950190"/>
            <a:ext cx="6189214" cy="1198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a:extLst>
              <a:ext uri="{FF2B5EF4-FFF2-40B4-BE49-F238E27FC236}">
                <a16:creationId xmlns:a16="http://schemas.microsoft.com/office/drawing/2014/main" id="{C0C1614D-DD2A-45E1-ABA9-FE7ECFF6780B}"/>
              </a:ext>
            </a:extLst>
          </p:cNvPr>
          <p:cNvSpPr/>
          <p:nvPr/>
        </p:nvSpPr>
        <p:spPr bwMode="auto">
          <a:xfrm>
            <a:off x="9499600" y="233754"/>
            <a:ext cx="863600" cy="2945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Rectangle 1">
            <a:extLst>
              <a:ext uri="{FF2B5EF4-FFF2-40B4-BE49-F238E27FC236}">
                <a16:creationId xmlns:a16="http://schemas.microsoft.com/office/drawing/2014/main" id="{D7575C4B-242D-42CD-99CC-99A9A48403A1}"/>
              </a:ext>
            </a:extLst>
          </p:cNvPr>
          <p:cNvSpPr/>
          <p:nvPr/>
        </p:nvSpPr>
        <p:spPr bwMode="auto">
          <a:xfrm>
            <a:off x="6177280" y="1933070"/>
            <a:ext cx="518160" cy="1561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6" name="Rectangle 15">
            <a:extLst>
              <a:ext uri="{FF2B5EF4-FFF2-40B4-BE49-F238E27FC236}">
                <a16:creationId xmlns:a16="http://schemas.microsoft.com/office/drawing/2014/main" id="{DC7E7D55-1E5C-4C90-89E8-92DFA36FBAC8}"/>
              </a:ext>
            </a:extLst>
          </p:cNvPr>
          <p:cNvSpPr/>
          <p:nvPr/>
        </p:nvSpPr>
        <p:spPr bwMode="auto">
          <a:xfrm>
            <a:off x="10722449" y="2975038"/>
            <a:ext cx="518160" cy="1561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7" name="Rectangle 16">
            <a:extLst>
              <a:ext uri="{FF2B5EF4-FFF2-40B4-BE49-F238E27FC236}">
                <a16:creationId xmlns:a16="http://schemas.microsoft.com/office/drawing/2014/main" id="{FEA01902-08AA-497D-8489-9B68F4B5857D}"/>
              </a:ext>
            </a:extLst>
          </p:cNvPr>
          <p:cNvSpPr/>
          <p:nvPr/>
        </p:nvSpPr>
        <p:spPr bwMode="auto">
          <a:xfrm>
            <a:off x="6519696" y="4218052"/>
            <a:ext cx="678811" cy="19138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8" name="Rectangle 17">
            <a:extLst>
              <a:ext uri="{FF2B5EF4-FFF2-40B4-BE49-F238E27FC236}">
                <a16:creationId xmlns:a16="http://schemas.microsoft.com/office/drawing/2014/main" id="{F69AE7FB-FFE6-4D32-85C8-971105F0C7CF}"/>
              </a:ext>
            </a:extLst>
          </p:cNvPr>
          <p:cNvSpPr/>
          <p:nvPr/>
        </p:nvSpPr>
        <p:spPr bwMode="auto">
          <a:xfrm>
            <a:off x="10540232" y="5238880"/>
            <a:ext cx="625607" cy="181749"/>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6" name="Picture 5">
            <a:extLst>
              <a:ext uri="{FF2B5EF4-FFF2-40B4-BE49-F238E27FC236}">
                <a16:creationId xmlns:a16="http://schemas.microsoft.com/office/drawing/2014/main" id="{6D58B2D6-8B7F-46A7-8DD9-A41D8193D31B}"/>
              </a:ext>
            </a:extLst>
          </p:cNvPr>
          <p:cNvPicPr>
            <a:picLocks noChangeAspect="1"/>
          </p:cNvPicPr>
          <p:nvPr/>
        </p:nvPicPr>
        <p:blipFill>
          <a:blip r:embed="rId5"/>
          <a:stretch>
            <a:fillRect/>
          </a:stretch>
        </p:blipFill>
        <p:spPr>
          <a:xfrm>
            <a:off x="645148" y="3992158"/>
            <a:ext cx="6553359" cy="1268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B2E9CBF1-B6F1-4A76-974D-FAD9E2DEB92F}"/>
              </a:ext>
            </a:extLst>
          </p:cNvPr>
          <p:cNvPicPr>
            <a:picLocks noChangeAspect="1"/>
          </p:cNvPicPr>
          <p:nvPr/>
        </p:nvPicPr>
        <p:blipFill>
          <a:blip r:embed="rId6"/>
          <a:stretch>
            <a:fillRect/>
          </a:stretch>
        </p:blipFill>
        <p:spPr>
          <a:xfrm>
            <a:off x="4611566" y="5329754"/>
            <a:ext cx="6735575" cy="867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42586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400" fill="hold"/>
                                        <p:tgtEl>
                                          <p:spTgt spid="9"/>
                                        </p:tgtEl>
                                        <p:attrNameLst>
                                          <p:attrName>ppt_x</p:attrName>
                                        </p:attrNameLst>
                                      </p:cBhvr>
                                      <p:tavLst>
                                        <p:tav tm="0">
                                          <p:val>
                                            <p:strVal val="0-#ppt_w/2"/>
                                          </p:val>
                                        </p:tav>
                                        <p:tav tm="100000">
                                          <p:val>
                                            <p:strVal val="#ppt_x"/>
                                          </p:val>
                                        </p:tav>
                                      </p:tavLst>
                                    </p:anim>
                                    <p:anim calcmode="lin" valueType="num">
                                      <p:cBhvr additive="base">
                                        <p:cTn id="8" dur="4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2" fill="hold" nodeType="afterEffect">
                                  <p:stCondLst>
                                    <p:cond delay="2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400" fill="hold"/>
                                        <p:tgtEl>
                                          <p:spTgt spid="8"/>
                                        </p:tgtEl>
                                        <p:attrNameLst>
                                          <p:attrName>ppt_x</p:attrName>
                                        </p:attrNameLst>
                                      </p:cBhvr>
                                      <p:tavLst>
                                        <p:tav tm="0">
                                          <p:val>
                                            <p:strVal val="1+#ppt_w/2"/>
                                          </p:val>
                                        </p:tav>
                                        <p:tav tm="100000">
                                          <p:val>
                                            <p:strVal val="#ppt_x"/>
                                          </p:val>
                                        </p:tav>
                                      </p:tavLst>
                                    </p:anim>
                                    <p:anim calcmode="lin" valueType="num">
                                      <p:cBhvr additive="base">
                                        <p:cTn id="13" dur="4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400" fill="hold"/>
                                        <p:tgtEl>
                                          <p:spTgt spid="6"/>
                                        </p:tgtEl>
                                        <p:attrNameLst>
                                          <p:attrName>ppt_x</p:attrName>
                                        </p:attrNameLst>
                                      </p:cBhvr>
                                      <p:tavLst>
                                        <p:tav tm="0">
                                          <p:val>
                                            <p:strVal val="0-#ppt_w/2"/>
                                          </p:val>
                                        </p:tav>
                                        <p:tav tm="100000">
                                          <p:val>
                                            <p:strVal val="#ppt_x"/>
                                          </p:val>
                                        </p:tav>
                                      </p:tavLst>
                                    </p:anim>
                                    <p:anim calcmode="lin" valueType="num">
                                      <p:cBhvr additive="base">
                                        <p:cTn id="18" dur="4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6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400" fill="hold"/>
                                        <p:tgtEl>
                                          <p:spTgt spid="4"/>
                                        </p:tgtEl>
                                        <p:attrNameLst>
                                          <p:attrName>ppt_x</p:attrName>
                                        </p:attrNameLst>
                                      </p:cBhvr>
                                      <p:tavLst>
                                        <p:tav tm="0">
                                          <p:val>
                                            <p:strVal val="1+#ppt_w/2"/>
                                          </p:val>
                                        </p:tav>
                                        <p:tav tm="100000">
                                          <p:val>
                                            <p:strVal val="#ppt_x"/>
                                          </p:val>
                                        </p:tav>
                                      </p:tavLst>
                                    </p:anim>
                                    <p:anim calcmode="lin" valueType="num">
                                      <p:cBhvr additive="base">
                                        <p:cTn id="23" dur="4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9FD3EB3-B730-48FA-8C90-E96EC1A75191}"/>
              </a:ext>
            </a:extLst>
          </p:cNvPr>
          <p:cNvGrpSpPr/>
          <p:nvPr/>
        </p:nvGrpSpPr>
        <p:grpSpPr>
          <a:xfrm>
            <a:off x="0" y="1"/>
            <a:ext cx="12192000" cy="1855482"/>
            <a:chOff x="0" y="1"/>
            <a:chExt cx="12192000" cy="1855482"/>
          </a:xfrm>
        </p:grpSpPr>
        <p:sp>
          <p:nvSpPr>
            <p:cNvPr id="8" name="Rectangle 7">
              <a:extLst>
                <a:ext uri="{FF2B5EF4-FFF2-40B4-BE49-F238E27FC236}">
                  <a16:creationId xmlns:a16="http://schemas.microsoft.com/office/drawing/2014/main" id="{A1420899-232C-4ED0-87FA-A94FEE484252}"/>
                </a:ext>
              </a:extLst>
            </p:cNvPr>
            <p:cNvSpPr/>
            <p:nvPr/>
          </p:nvSpPr>
          <p:spPr bwMode="auto">
            <a:xfrm>
              <a:off x="0" y="1"/>
              <a:ext cx="12192000" cy="1855482"/>
            </a:xfrm>
            <a:prstGeom prst="rect">
              <a:avLst/>
            </a:prstGeom>
            <a:solidFill>
              <a:srgbClr val="5D5DD7"/>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9" name="Picture 8">
              <a:extLst>
                <a:ext uri="{FF2B5EF4-FFF2-40B4-BE49-F238E27FC236}">
                  <a16:creationId xmlns:a16="http://schemas.microsoft.com/office/drawing/2014/main" id="{4A5118BD-78AE-427F-A9C9-904CB5194949}"/>
                </a:ext>
              </a:extLst>
            </p:cNvPr>
            <p:cNvPicPr>
              <a:picLocks noChangeAspect="1"/>
            </p:cNvPicPr>
            <p:nvPr/>
          </p:nvPicPr>
          <p:blipFill>
            <a:blip r:embed="rId2"/>
            <a:stretch>
              <a:fillRect/>
            </a:stretch>
          </p:blipFill>
          <p:spPr>
            <a:xfrm>
              <a:off x="1497366" y="233754"/>
              <a:ext cx="9004917" cy="1432826"/>
            </a:xfrm>
            <a:prstGeom prst="rect">
              <a:avLst/>
            </a:prstGeom>
          </p:spPr>
        </p:pic>
        <p:sp>
          <p:nvSpPr>
            <p:cNvPr id="10" name="Rectangle 9">
              <a:extLst>
                <a:ext uri="{FF2B5EF4-FFF2-40B4-BE49-F238E27FC236}">
                  <a16:creationId xmlns:a16="http://schemas.microsoft.com/office/drawing/2014/main" id="{D27DCDE1-DA12-4044-9B8F-D517560BB616}"/>
                </a:ext>
              </a:extLst>
            </p:cNvPr>
            <p:cNvSpPr/>
            <p:nvPr/>
          </p:nvSpPr>
          <p:spPr bwMode="auto">
            <a:xfrm>
              <a:off x="10502283" y="233754"/>
              <a:ext cx="1689717" cy="14239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 name="Rectangle 10">
              <a:extLst>
                <a:ext uri="{FF2B5EF4-FFF2-40B4-BE49-F238E27FC236}">
                  <a16:creationId xmlns:a16="http://schemas.microsoft.com/office/drawing/2014/main" id="{A637A9F7-10CA-4D68-A2BE-17A305BE932D}"/>
                </a:ext>
              </a:extLst>
            </p:cNvPr>
            <p:cNvSpPr/>
            <p:nvPr/>
          </p:nvSpPr>
          <p:spPr bwMode="auto">
            <a:xfrm>
              <a:off x="0" y="233754"/>
              <a:ext cx="1497366" cy="14239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14" name="Rectangle 13">
            <a:extLst>
              <a:ext uri="{FF2B5EF4-FFF2-40B4-BE49-F238E27FC236}">
                <a16:creationId xmlns:a16="http://schemas.microsoft.com/office/drawing/2014/main" id="{A123C815-41F5-4A61-ACDB-E08640C12548}"/>
              </a:ext>
            </a:extLst>
          </p:cNvPr>
          <p:cNvSpPr/>
          <p:nvPr/>
        </p:nvSpPr>
        <p:spPr bwMode="auto">
          <a:xfrm>
            <a:off x="9499600" y="233754"/>
            <a:ext cx="863600" cy="2945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nvGrpSpPr>
          <p:cNvPr id="3" name="Group 2">
            <a:extLst>
              <a:ext uri="{FF2B5EF4-FFF2-40B4-BE49-F238E27FC236}">
                <a16:creationId xmlns:a16="http://schemas.microsoft.com/office/drawing/2014/main" id="{DA7C9344-243C-43D2-9B7F-E1E0262CBDDC}"/>
              </a:ext>
            </a:extLst>
          </p:cNvPr>
          <p:cNvGrpSpPr/>
          <p:nvPr/>
        </p:nvGrpSpPr>
        <p:grpSpPr>
          <a:xfrm>
            <a:off x="415689" y="1900334"/>
            <a:ext cx="6411240" cy="1019808"/>
            <a:chOff x="415689" y="1900334"/>
            <a:chExt cx="6411240" cy="1019808"/>
          </a:xfrm>
        </p:grpSpPr>
        <p:pic>
          <p:nvPicPr>
            <p:cNvPr id="4" name="Picture 3">
              <a:extLst>
                <a:ext uri="{FF2B5EF4-FFF2-40B4-BE49-F238E27FC236}">
                  <a16:creationId xmlns:a16="http://schemas.microsoft.com/office/drawing/2014/main" id="{2CB96E63-65AC-4106-B776-116CC859958C}"/>
                </a:ext>
              </a:extLst>
            </p:cNvPr>
            <p:cNvPicPr>
              <a:picLocks noChangeAspect="1"/>
            </p:cNvPicPr>
            <p:nvPr/>
          </p:nvPicPr>
          <p:blipFill>
            <a:blip r:embed="rId3"/>
            <a:stretch>
              <a:fillRect/>
            </a:stretch>
          </p:blipFill>
          <p:spPr>
            <a:xfrm>
              <a:off x="415689" y="1900334"/>
              <a:ext cx="6411240" cy="1019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AEEAA9AF-F252-4DD4-B418-689B1200D14F}"/>
                </a:ext>
              </a:extLst>
            </p:cNvPr>
            <p:cNvSpPr/>
            <p:nvPr/>
          </p:nvSpPr>
          <p:spPr bwMode="auto">
            <a:xfrm>
              <a:off x="6167120" y="1900334"/>
              <a:ext cx="659809" cy="1271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9" name="Group 18">
            <a:extLst>
              <a:ext uri="{FF2B5EF4-FFF2-40B4-BE49-F238E27FC236}">
                <a16:creationId xmlns:a16="http://schemas.microsoft.com/office/drawing/2014/main" id="{357D1AE7-1144-4B71-937D-E17B2351EA54}"/>
              </a:ext>
            </a:extLst>
          </p:cNvPr>
          <p:cNvGrpSpPr/>
          <p:nvPr/>
        </p:nvGrpSpPr>
        <p:grpSpPr>
          <a:xfrm>
            <a:off x="4604846" y="2981888"/>
            <a:ext cx="6541029" cy="892623"/>
            <a:chOff x="4696286" y="2714469"/>
            <a:chExt cx="6541029" cy="892623"/>
          </a:xfrm>
        </p:grpSpPr>
        <p:pic>
          <p:nvPicPr>
            <p:cNvPr id="5" name="Picture 4">
              <a:extLst>
                <a:ext uri="{FF2B5EF4-FFF2-40B4-BE49-F238E27FC236}">
                  <a16:creationId xmlns:a16="http://schemas.microsoft.com/office/drawing/2014/main" id="{78B50BA2-6E69-491E-A583-12CA3C6C32AC}"/>
                </a:ext>
              </a:extLst>
            </p:cNvPr>
            <p:cNvPicPr>
              <a:picLocks noChangeAspect="1"/>
            </p:cNvPicPr>
            <p:nvPr/>
          </p:nvPicPr>
          <p:blipFill>
            <a:blip r:embed="rId4"/>
            <a:stretch>
              <a:fillRect/>
            </a:stretch>
          </p:blipFill>
          <p:spPr>
            <a:xfrm>
              <a:off x="4696286" y="2714469"/>
              <a:ext cx="6541029" cy="8926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a:extLst>
                <a:ext uri="{FF2B5EF4-FFF2-40B4-BE49-F238E27FC236}">
                  <a16:creationId xmlns:a16="http://schemas.microsoft.com/office/drawing/2014/main" id="{6EBB65E9-3457-4A4E-924F-C60BBAADF2FA}"/>
                </a:ext>
              </a:extLst>
            </p:cNvPr>
            <p:cNvSpPr/>
            <p:nvPr/>
          </p:nvSpPr>
          <p:spPr bwMode="auto">
            <a:xfrm>
              <a:off x="10577506" y="2768913"/>
              <a:ext cx="659809" cy="1271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1" name="Group 20">
            <a:extLst>
              <a:ext uri="{FF2B5EF4-FFF2-40B4-BE49-F238E27FC236}">
                <a16:creationId xmlns:a16="http://schemas.microsoft.com/office/drawing/2014/main" id="{E7D33012-4C75-437A-8AD0-DBC2429836E8}"/>
              </a:ext>
            </a:extLst>
          </p:cNvPr>
          <p:cNvGrpSpPr/>
          <p:nvPr/>
        </p:nvGrpSpPr>
        <p:grpSpPr>
          <a:xfrm>
            <a:off x="414208" y="3936258"/>
            <a:ext cx="6274698" cy="1049257"/>
            <a:chOff x="4563121" y="4408979"/>
            <a:chExt cx="6274698" cy="1049257"/>
          </a:xfrm>
        </p:grpSpPr>
        <p:pic>
          <p:nvPicPr>
            <p:cNvPr id="12" name="Picture 11">
              <a:extLst>
                <a:ext uri="{FF2B5EF4-FFF2-40B4-BE49-F238E27FC236}">
                  <a16:creationId xmlns:a16="http://schemas.microsoft.com/office/drawing/2014/main" id="{8BDE8346-7753-43D9-BDA3-47196451D492}"/>
                </a:ext>
              </a:extLst>
            </p:cNvPr>
            <p:cNvPicPr>
              <a:picLocks noChangeAspect="1"/>
            </p:cNvPicPr>
            <p:nvPr/>
          </p:nvPicPr>
          <p:blipFill>
            <a:blip r:embed="rId5"/>
            <a:stretch>
              <a:fillRect/>
            </a:stretch>
          </p:blipFill>
          <p:spPr>
            <a:xfrm>
              <a:off x="4563121" y="4408979"/>
              <a:ext cx="6274698" cy="10492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a:extLst>
                <a:ext uri="{FF2B5EF4-FFF2-40B4-BE49-F238E27FC236}">
                  <a16:creationId xmlns:a16="http://schemas.microsoft.com/office/drawing/2014/main" id="{E809EDC2-9793-443D-8338-828DD0239CAD}"/>
                </a:ext>
              </a:extLst>
            </p:cNvPr>
            <p:cNvSpPr/>
            <p:nvPr/>
          </p:nvSpPr>
          <p:spPr bwMode="auto">
            <a:xfrm>
              <a:off x="10172378" y="4466078"/>
              <a:ext cx="659809" cy="1271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1785631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400" fill="hold"/>
                                        <p:tgtEl>
                                          <p:spTgt spid="19"/>
                                        </p:tgtEl>
                                        <p:attrNameLst>
                                          <p:attrName>ppt_x</p:attrName>
                                        </p:attrNameLst>
                                      </p:cBhvr>
                                      <p:tavLst>
                                        <p:tav tm="0">
                                          <p:val>
                                            <p:strVal val="1+#ppt_w/2"/>
                                          </p:val>
                                        </p:tav>
                                        <p:tav tm="100000">
                                          <p:val>
                                            <p:strVal val="#ppt_x"/>
                                          </p:val>
                                        </p:tav>
                                      </p:tavLst>
                                    </p:anim>
                                    <p:anim calcmode="lin" valueType="num">
                                      <p:cBhvr additive="base">
                                        <p:cTn id="13" dur="4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400" fill="hold"/>
                                        <p:tgtEl>
                                          <p:spTgt spid="21"/>
                                        </p:tgtEl>
                                        <p:attrNameLst>
                                          <p:attrName>ppt_x</p:attrName>
                                        </p:attrNameLst>
                                      </p:cBhvr>
                                      <p:tavLst>
                                        <p:tav tm="0">
                                          <p:val>
                                            <p:strVal val="0-#ppt_w/2"/>
                                          </p:val>
                                        </p:tav>
                                        <p:tav tm="100000">
                                          <p:val>
                                            <p:strVal val="#ppt_x"/>
                                          </p:val>
                                        </p:tav>
                                      </p:tavLst>
                                    </p:anim>
                                    <p:anim calcmode="lin" valueType="num">
                                      <p:cBhvr additive="base">
                                        <p:cTn id="18" dur="4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9D6F2C-6F03-4791-B911-5257928FB69C}"/>
              </a:ext>
            </a:extLst>
          </p:cNvPr>
          <p:cNvGrpSpPr/>
          <p:nvPr/>
        </p:nvGrpSpPr>
        <p:grpSpPr>
          <a:xfrm>
            <a:off x="0" y="0"/>
            <a:ext cx="12192000" cy="1713390"/>
            <a:chOff x="0" y="0"/>
            <a:chExt cx="12192000" cy="1713390"/>
          </a:xfrm>
        </p:grpSpPr>
        <p:sp>
          <p:nvSpPr>
            <p:cNvPr id="2" name="Rectangle 1">
              <a:extLst>
                <a:ext uri="{FF2B5EF4-FFF2-40B4-BE49-F238E27FC236}">
                  <a16:creationId xmlns:a16="http://schemas.microsoft.com/office/drawing/2014/main" id="{889C3325-90F6-4DA3-93C5-234BDF2E18D1}"/>
                </a:ext>
              </a:extLst>
            </p:cNvPr>
            <p:cNvSpPr/>
            <p:nvPr/>
          </p:nvSpPr>
          <p:spPr bwMode="auto">
            <a:xfrm>
              <a:off x="0" y="0"/>
              <a:ext cx="12192000" cy="1713390"/>
            </a:xfrm>
            <a:prstGeom prst="rect">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5" name="Picture 4">
              <a:extLst>
                <a:ext uri="{FF2B5EF4-FFF2-40B4-BE49-F238E27FC236}">
                  <a16:creationId xmlns:a16="http://schemas.microsoft.com/office/drawing/2014/main" id="{019EC4C9-54F9-4626-9C7D-A5115C8C8E7E}"/>
                </a:ext>
              </a:extLst>
            </p:cNvPr>
            <p:cNvPicPr>
              <a:picLocks noChangeAspect="1"/>
            </p:cNvPicPr>
            <p:nvPr/>
          </p:nvPicPr>
          <p:blipFill>
            <a:blip r:embed="rId2"/>
            <a:stretch>
              <a:fillRect/>
            </a:stretch>
          </p:blipFill>
          <p:spPr>
            <a:xfrm>
              <a:off x="1837678" y="193019"/>
              <a:ext cx="8185210" cy="1307804"/>
            </a:xfrm>
            <a:prstGeom prst="rect">
              <a:avLst/>
            </a:prstGeom>
          </p:spPr>
        </p:pic>
        <p:sp>
          <p:nvSpPr>
            <p:cNvPr id="3" name="Rectangle 2">
              <a:extLst>
                <a:ext uri="{FF2B5EF4-FFF2-40B4-BE49-F238E27FC236}">
                  <a16:creationId xmlns:a16="http://schemas.microsoft.com/office/drawing/2014/main" id="{8FE6EC7F-3FE6-4C9F-882C-612A4FAA0E2C}"/>
                </a:ext>
              </a:extLst>
            </p:cNvPr>
            <p:cNvSpPr/>
            <p:nvPr/>
          </p:nvSpPr>
          <p:spPr bwMode="auto">
            <a:xfrm>
              <a:off x="9144000" y="203739"/>
              <a:ext cx="878888" cy="18688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7" name="Rectangle 6">
              <a:extLst>
                <a:ext uri="{FF2B5EF4-FFF2-40B4-BE49-F238E27FC236}">
                  <a16:creationId xmlns:a16="http://schemas.microsoft.com/office/drawing/2014/main" id="{01AEFB8F-81A8-406F-9078-73E54D980C96}"/>
                </a:ext>
              </a:extLst>
            </p:cNvPr>
            <p:cNvSpPr/>
            <p:nvPr/>
          </p:nvSpPr>
          <p:spPr bwMode="auto">
            <a:xfrm>
              <a:off x="0" y="194861"/>
              <a:ext cx="1904769"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8" name="Rectangle 7">
              <a:extLst>
                <a:ext uri="{FF2B5EF4-FFF2-40B4-BE49-F238E27FC236}">
                  <a16:creationId xmlns:a16="http://schemas.microsoft.com/office/drawing/2014/main" id="{9624EAB7-F11A-4044-83E5-8748CB8BAA3C}"/>
                </a:ext>
              </a:extLst>
            </p:cNvPr>
            <p:cNvSpPr/>
            <p:nvPr/>
          </p:nvSpPr>
          <p:spPr bwMode="auto">
            <a:xfrm>
              <a:off x="10022888" y="194861"/>
              <a:ext cx="2169112"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6" name="Group 5">
            <a:extLst>
              <a:ext uri="{FF2B5EF4-FFF2-40B4-BE49-F238E27FC236}">
                <a16:creationId xmlns:a16="http://schemas.microsoft.com/office/drawing/2014/main" id="{D8F97AFB-9D4E-47A5-A594-0DD95A89F3FB}"/>
              </a:ext>
            </a:extLst>
          </p:cNvPr>
          <p:cNvGrpSpPr/>
          <p:nvPr/>
        </p:nvGrpSpPr>
        <p:grpSpPr>
          <a:xfrm>
            <a:off x="454902" y="1796206"/>
            <a:ext cx="7472857" cy="1161888"/>
            <a:chOff x="454902" y="1796206"/>
            <a:chExt cx="7472857" cy="1161888"/>
          </a:xfrm>
        </p:grpSpPr>
        <p:pic>
          <p:nvPicPr>
            <p:cNvPr id="10" name="Picture 9">
              <a:extLst>
                <a:ext uri="{FF2B5EF4-FFF2-40B4-BE49-F238E27FC236}">
                  <a16:creationId xmlns:a16="http://schemas.microsoft.com/office/drawing/2014/main" id="{616791AA-84F2-484E-948D-612967BC6EFC}"/>
                </a:ext>
              </a:extLst>
            </p:cNvPr>
            <p:cNvPicPr>
              <a:picLocks noChangeAspect="1"/>
            </p:cNvPicPr>
            <p:nvPr/>
          </p:nvPicPr>
          <p:blipFill>
            <a:blip r:embed="rId3"/>
            <a:stretch>
              <a:fillRect/>
            </a:stretch>
          </p:blipFill>
          <p:spPr>
            <a:xfrm>
              <a:off x="454902" y="1796207"/>
              <a:ext cx="7472857" cy="1161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a:extLst>
                <a:ext uri="{FF2B5EF4-FFF2-40B4-BE49-F238E27FC236}">
                  <a16:creationId xmlns:a16="http://schemas.microsoft.com/office/drawing/2014/main" id="{6446DEBD-B5FB-41AB-95B5-1A9064165593}"/>
                </a:ext>
              </a:extLst>
            </p:cNvPr>
            <p:cNvSpPr/>
            <p:nvPr/>
          </p:nvSpPr>
          <p:spPr bwMode="auto">
            <a:xfrm>
              <a:off x="7223760" y="1796206"/>
              <a:ext cx="703999" cy="193019"/>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7" name="Group 16">
            <a:extLst>
              <a:ext uri="{FF2B5EF4-FFF2-40B4-BE49-F238E27FC236}">
                <a16:creationId xmlns:a16="http://schemas.microsoft.com/office/drawing/2014/main" id="{2CDB27D4-282B-4A4E-A7D3-8B3F156601B4}"/>
              </a:ext>
            </a:extLst>
          </p:cNvPr>
          <p:cNvGrpSpPr/>
          <p:nvPr/>
        </p:nvGrpSpPr>
        <p:grpSpPr>
          <a:xfrm>
            <a:off x="723221" y="2787230"/>
            <a:ext cx="7204538" cy="1178051"/>
            <a:chOff x="451877" y="1849234"/>
            <a:chExt cx="7204538" cy="1178051"/>
          </a:xfrm>
        </p:grpSpPr>
        <p:pic>
          <p:nvPicPr>
            <p:cNvPr id="18" name="Picture 17">
              <a:extLst>
                <a:ext uri="{FF2B5EF4-FFF2-40B4-BE49-F238E27FC236}">
                  <a16:creationId xmlns:a16="http://schemas.microsoft.com/office/drawing/2014/main" id="{F67084D0-4FD9-433D-BE09-2E1397AE831F}"/>
                </a:ext>
              </a:extLst>
            </p:cNvPr>
            <p:cNvPicPr>
              <a:picLocks noChangeAspect="1"/>
            </p:cNvPicPr>
            <p:nvPr/>
          </p:nvPicPr>
          <p:blipFill>
            <a:blip r:embed="rId4"/>
            <a:stretch>
              <a:fillRect/>
            </a:stretch>
          </p:blipFill>
          <p:spPr>
            <a:xfrm>
              <a:off x="451877" y="1849234"/>
              <a:ext cx="7204538" cy="1178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C0EC34E5-ABA6-42FC-89A6-5F0356F7258E}"/>
                </a:ext>
              </a:extLst>
            </p:cNvPr>
            <p:cNvSpPr/>
            <p:nvPr/>
          </p:nvSpPr>
          <p:spPr bwMode="auto">
            <a:xfrm>
              <a:off x="6959600" y="1849234"/>
              <a:ext cx="644580" cy="1827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6" name="Group 15">
            <a:extLst>
              <a:ext uri="{FF2B5EF4-FFF2-40B4-BE49-F238E27FC236}">
                <a16:creationId xmlns:a16="http://schemas.microsoft.com/office/drawing/2014/main" id="{2A1E5787-1F9F-40C2-9412-1B5792078492}"/>
              </a:ext>
            </a:extLst>
          </p:cNvPr>
          <p:cNvGrpSpPr/>
          <p:nvPr/>
        </p:nvGrpSpPr>
        <p:grpSpPr>
          <a:xfrm>
            <a:off x="4029231" y="3467015"/>
            <a:ext cx="7472857" cy="1253938"/>
            <a:chOff x="454903" y="4147395"/>
            <a:chExt cx="7472857" cy="1253938"/>
          </a:xfrm>
        </p:grpSpPr>
        <p:pic>
          <p:nvPicPr>
            <p:cNvPr id="12" name="Picture 11">
              <a:extLst>
                <a:ext uri="{FF2B5EF4-FFF2-40B4-BE49-F238E27FC236}">
                  <a16:creationId xmlns:a16="http://schemas.microsoft.com/office/drawing/2014/main" id="{3BBCD5BE-F8AE-4EA8-93A7-834D7B5703B5}"/>
                </a:ext>
              </a:extLst>
            </p:cNvPr>
            <p:cNvPicPr>
              <a:picLocks noChangeAspect="1"/>
            </p:cNvPicPr>
            <p:nvPr/>
          </p:nvPicPr>
          <p:blipFill>
            <a:blip r:embed="rId5"/>
            <a:stretch>
              <a:fillRect/>
            </a:stretch>
          </p:blipFill>
          <p:spPr>
            <a:xfrm>
              <a:off x="454903" y="4193346"/>
              <a:ext cx="7472857" cy="1207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E60AFA0C-F132-4850-9EB8-E725DFB7C4A0}"/>
                </a:ext>
              </a:extLst>
            </p:cNvPr>
            <p:cNvSpPr/>
            <p:nvPr/>
          </p:nvSpPr>
          <p:spPr bwMode="auto">
            <a:xfrm>
              <a:off x="7078815" y="4147395"/>
              <a:ext cx="848945" cy="219082"/>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0" name="Group 19">
            <a:extLst>
              <a:ext uri="{FF2B5EF4-FFF2-40B4-BE49-F238E27FC236}">
                <a16:creationId xmlns:a16="http://schemas.microsoft.com/office/drawing/2014/main" id="{6D289475-E79F-4DA4-B0DF-68475C4BCCD6}"/>
              </a:ext>
            </a:extLst>
          </p:cNvPr>
          <p:cNvGrpSpPr/>
          <p:nvPr/>
        </p:nvGrpSpPr>
        <p:grpSpPr>
          <a:xfrm>
            <a:off x="454902" y="4743520"/>
            <a:ext cx="7372214" cy="943247"/>
            <a:chOff x="4196930" y="3163128"/>
            <a:chExt cx="7372214" cy="943247"/>
          </a:xfrm>
        </p:grpSpPr>
        <p:pic>
          <p:nvPicPr>
            <p:cNvPr id="21" name="Picture 20">
              <a:extLst>
                <a:ext uri="{FF2B5EF4-FFF2-40B4-BE49-F238E27FC236}">
                  <a16:creationId xmlns:a16="http://schemas.microsoft.com/office/drawing/2014/main" id="{FBC267D6-FC97-4976-BDC9-F6E5BC88079C}"/>
                </a:ext>
              </a:extLst>
            </p:cNvPr>
            <p:cNvPicPr>
              <a:picLocks noChangeAspect="1"/>
            </p:cNvPicPr>
            <p:nvPr/>
          </p:nvPicPr>
          <p:blipFill>
            <a:blip r:embed="rId6"/>
            <a:stretch>
              <a:fillRect/>
            </a:stretch>
          </p:blipFill>
          <p:spPr>
            <a:xfrm>
              <a:off x="4196930" y="3163129"/>
              <a:ext cx="7372214" cy="943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Rectangle 21">
              <a:extLst>
                <a:ext uri="{FF2B5EF4-FFF2-40B4-BE49-F238E27FC236}">
                  <a16:creationId xmlns:a16="http://schemas.microsoft.com/office/drawing/2014/main" id="{AA32A4AF-3E33-48A0-932A-8EE71D5113F9}"/>
                </a:ext>
              </a:extLst>
            </p:cNvPr>
            <p:cNvSpPr/>
            <p:nvPr/>
          </p:nvSpPr>
          <p:spPr bwMode="auto">
            <a:xfrm>
              <a:off x="10785154" y="3163128"/>
              <a:ext cx="783990" cy="189671"/>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3" name="Group 22">
            <a:extLst>
              <a:ext uri="{FF2B5EF4-FFF2-40B4-BE49-F238E27FC236}">
                <a16:creationId xmlns:a16="http://schemas.microsoft.com/office/drawing/2014/main" id="{3D6887BC-C9CE-4921-AC88-57604627EA85}"/>
              </a:ext>
            </a:extLst>
          </p:cNvPr>
          <p:cNvGrpSpPr/>
          <p:nvPr/>
        </p:nvGrpSpPr>
        <p:grpSpPr>
          <a:xfrm>
            <a:off x="4370105" y="5286956"/>
            <a:ext cx="7150888" cy="1178051"/>
            <a:chOff x="451877" y="4242218"/>
            <a:chExt cx="7150888" cy="1178051"/>
          </a:xfrm>
        </p:grpSpPr>
        <p:pic>
          <p:nvPicPr>
            <p:cNvPr id="24" name="Picture 23">
              <a:extLst>
                <a:ext uri="{FF2B5EF4-FFF2-40B4-BE49-F238E27FC236}">
                  <a16:creationId xmlns:a16="http://schemas.microsoft.com/office/drawing/2014/main" id="{B4A180EF-216E-4C16-A474-58CABBCC1DE5}"/>
                </a:ext>
              </a:extLst>
            </p:cNvPr>
            <p:cNvPicPr>
              <a:picLocks noChangeAspect="1"/>
            </p:cNvPicPr>
            <p:nvPr/>
          </p:nvPicPr>
          <p:blipFill>
            <a:blip r:embed="rId7"/>
            <a:stretch>
              <a:fillRect/>
            </a:stretch>
          </p:blipFill>
          <p:spPr>
            <a:xfrm>
              <a:off x="451877" y="4242218"/>
              <a:ext cx="7131983" cy="1178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Rectangle 24">
              <a:extLst>
                <a:ext uri="{FF2B5EF4-FFF2-40B4-BE49-F238E27FC236}">
                  <a16:creationId xmlns:a16="http://schemas.microsoft.com/office/drawing/2014/main" id="{0C09E20D-9323-4773-B9FB-CCB64633339C}"/>
                </a:ext>
              </a:extLst>
            </p:cNvPr>
            <p:cNvSpPr/>
            <p:nvPr/>
          </p:nvSpPr>
          <p:spPr bwMode="auto">
            <a:xfrm>
              <a:off x="6818775" y="4287353"/>
              <a:ext cx="783990" cy="189671"/>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376296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30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800"/>
                            </p:stCondLst>
                            <p:childTnLst>
                              <p:par>
                                <p:cTn id="13" presetID="2" presetClass="entr" presetSubtype="2" fill="hold" nodeType="after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400" fill="hold"/>
                                        <p:tgtEl>
                                          <p:spTgt spid="16"/>
                                        </p:tgtEl>
                                        <p:attrNameLst>
                                          <p:attrName>ppt_x</p:attrName>
                                        </p:attrNameLst>
                                      </p:cBhvr>
                                      <p:tavLst>
                                        <p:tav tm="0">
                                          <p:val>
                                            <p:strVal val="1+#ppt_w/2"/>
                                          </p:val>
                                        </p:tav>
                                        <p:tav tm="100000">
                                          <p:val>
                                            <p:strVal val="#ppt_x"/>
                                          </p:val>
                                        </p:tav>
                                      </p:tavLst>
                                    </p:anim>
                                    <p:anim calcmode="lin" valueType="num">
                                      <p:cBhvr additive="base">
                                        <p:cTn id="16" dur="4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400" fill="hold"/>
                                        <p:tgtEl>
                                          <p:spTgt spid="20"/>
                                        </p:tgtEl>
                                        <p:attrNameLst>
                                          <p:attrName>ppt_x</p:attrName>
                                        </p:attrNameLst>
                                      </p:cBhvr>
                                      <p:tavLst>
                                        <p:tav tm="0">
                                          <p:val>
                                            <p:strVal val="0-#ppt_w/2"/>
                                          </p:val>
                                        </p:tav>
                                        <p:tav tm="100000">
                                          <p:val>
                                            <p:strVal val="#ppt_x"/>
                                          </p:val>
                                        </p:tav>
                                      </p:tavLst>
                                    </p:anim>
                                    <p:anim calcmode="lin" valueType="num">
                                      <p:cBhvr additive="base">
                                        <p:cTn id="21" dur="4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900"/>
                            </p:stCondLst>
                            <p:childTnLst>
                              <p:par>
                                <p:cTn id="23" presetID="2" presetClass="entr" presetSubtype="2" fill="hold" nodeType="afterEffect">
                                  <p:stCondLst>
                                    <p:cond delay="10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400" fill="hold"/>
                                        <p:tgtEl>
                                          <p:spTgt spid="23"/>
                                        </p:tgtEl>
                                        <p:attrNameLst>
                                          <p:attrName>ppt_x</p:attrName>
                                        </p:attrNameLst>
                                      </p:cBhvr>
                                      <p:tavLst>
                                        <p:tav tm="0">
                                          <p:val>
                                            <p:strVal val="1+#ppt_w/2"/>
                                          </p:val>
                                        </p:tav>
                                        <p:tav tm="100000">
                                          <p:val>
                                            <p:strVal val="#ppt_x"/>
                                          </p:val>
                                        </p:tav>
                                      </p:tavLst>
                                    </p:anim>
                                    <p:anim calcmode="lin" valueType="num">
                                      <p:cBhvr additive="base">
                                        <p:cTn id="26" dur="4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CF26C-75BB-4DFD-BE1A-7185F4D87E22}"/>
              </a:ext>
            </a:extLst>
          </p:cNvPr>
          <p:cNvSpPr>
            <a:spLocks noGrp="1"/>
          </p:cNvSpPr>
          <p:nvPr>
            <p:ph type="sldNum" sz="quarter" idx="4"/>
          </p:nvPr>
        </p:nvSpPr>
        <p:spPr/>
        <p:txBody>
          <a:bodyPr/>
          <a:lstStyle/>
          <a:p>
            <a:pPr>
              <a:defRPr/>
            </a:pPr>
            <a:fld id="{F5D3FE59-4284-2A45-929E-71D2CB10F5B4}" type="slidenum">
              <a:rPr lang="en-US" smtClean="0"/>
              <a:pPr>
                <a:defRPr/>
              </a:pPr>
              <a:t>17</a:t>
            </a:fld>
            <a:endParaRPr lang="en-US" dirty="0"/>
          </a:p>
        </p:txBody>
      </p:sp>
      <p:grpSp>
        <p:nvGrpSpPr>
          <p:cNvPr id="9" name="Group 8">
            <a:extLst>
              <a:ext uri="{FF2B5EF4-FFF2-40B4-BE49-F238E27FC236}">
                <a16:creationId xmlns:a16="http://schemas.microsoft.com/office/drawing/2014/main" id="{06389A05-1BB9-4599-ACF7-1D2CF6109A20}"/>
              </a:ext>
            </a:extLst>
          </p:cNvPr>
          <p:cNvGrpSpPr/>
          <p:nvPr/>
        </p:nvGrpSpPr>
        <p:grpSpPr>
          <a:xfrm>
            <a:off x="0" y="0"/>
            <a:ext cx="12192000" cy="1713390"/>
            <a:chOff x="0" y="0"/>
            <a:chExt cx="12192000" cy="1713390"/>
          </a:xfrm>
        </p:grpSpPr>
        <p:sp>
          <p:nvSpPr>
            <p:cNvPr id="10" name="Rectangle 9">
              <a:extLst>
                <a:ext uri="{FF2B5EF4-FFF2-40B4-BE49-F238E27FC236}">
                  <a16:creationId xmlns:a16="http://schemas.microsoft.com/office/drawing/2014/main" id="{B00B2CD7-4E9B-4FD1-AB94-BB50BF75B245}"/>
                </a:ext>
              </a:extLst>
            </p:cNvPr>
            <p:cNvSpPr/>
            <p:nvPr/>
          </p:nvSpPr>
          <p:spPr bwMode="auto">
            <a:xfrm>
              <a:off x="0" y="0"/>
              <a:ext cx="12192000" cy="1713390"/>
            </a:xfrm>
            <a:prstGeom prst="rect">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11" name="Picture 10">
              <a:extLst>
                <a:ext uri="{FF2B5EF4-FFF2-40B4-BE49-F238E27FC236}">
                  <a16:creationId xmlns:a16="http://schemas.microsoft.com/office/drawing/2014/main" id="{3CB407CE-95CD-4072-A778-47EC6EE5C120}"/>
                </a:ext>
              </a:extLst>
            </p:cNvPr>
            <p:cNvPicPr>
              <a:picLocks noChangeAspect="1"/>
            </p:cNvPicPr>
            <p:nvPr/>
          </p:nvPicPr>
          <p:blipFill>
            <a:blip r:embed="rId2"/>
            <a:stretch>
              <a:fillRect/>
            </a:stretch>
          </p:blipFill>
          <p:spPr>
            <a:xfrm>
              <a:off x="1837678" y="193019"/>
              <a:ext cx="8185210" cy="1307804"/>
            </a:xfrm>
            <a:prstGeom prst="rect">
              <a:avLst/>
            </a:prstGeom>
          </p:spPr>
        </p:pic>
        <p:sp>
          <p:nvSpPr>
            <p:cNvPr id="12" name="Rectangle 11">
              <a:extLst>
                <a:ext uri="{FF2B5EF4-FFF2-40B4-BE49-F238E27FC236}">
                  <a16:creationId xmlns:a16="http://schemas.microsoft.com/office/drawing/2014/main" id="{AE253B36-44D5-4BA4-9E3A-011D64A8EE57}"/>
                </a:ext>
              </a:extLst>
            </p:cNvPr>
            <p:cNvSpPr/>
            <p:nvPr/>
          </p:nvSpPr>
          <p:spPr bwMode="auto">
            <a:xfrm>
              <a:off x="9144000" y="203739"/>
              <a:ext cx="878888" cy="18688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1DF78A81-0247-46BB-A9DE-0D8C61375A88}"/>
                </a:ext>
              </a:extLst>
            </p:cNvPr>
            <p:cNvSpPr/>
            <p:nvPr/>
          </p:nvSpPr>
          <p:spPr bwMode="auto">
            <a:xfrm>
              <a:off x="0" y="194861"/>
              <a:ext cx="1904769"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4" name="Rectangle 13">
              <a:extLst>
                <a:ext uri="{FF2B5EF4-FFF2-40B4-BE49-F238E27FC236}">
                  <a16:creationId xmlns:a16="http://schemas.microsoft.com/office/drawing/2014/main" id="{77822D50-57F8-4143-8FF9-95B4E014FAC6}"/>
                </a:ext>
              </a:extLst>
            </p:cNvPr>
            <p:cNvSpPr/>
            <p:nvPr/>
          </p:nvSpPr>
          <p:spPr bwMode="auto">
            <a:xfrm>
              <a:off x="10022888" y="194861"/>
              <a:ext cx="2169112"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3" name="Group 2">
            <a:extLst>
              <a:ext uri="{FF2B5EF4-FFF2-40B4-BE49-F238E27FC236}">
                <a16:creationId xmlns:a16="http://schemas.microsoft.com/office/drawing/2014/main" id="{5176194A-ACC2-4450-B14F-91EF1CED4029}"/>
              </a:ext>
            </a:extLst>
          </p:cNvPr>
          <p:cNvGrpSpPr/>
          <p:nvPr/>
        </p:nvGrpSpPr>
        <p:grpSpPr>
          <a:xfrm>
            <a:off x="370906" y="1786824"/>
            <a:ext cx="6704597" cy="1053900"/>
            <a:chOff x="370906" y="1786824"/>
            <a:chExt cx="6704597" cy="1053900"/>
          </a:xfrm>
        </p:grpSpPr>
        <p:pic>
          <p:nvPicPr>
            <p:cNvPr id="5" name="Picture 4">
              <a:extLst>
                <a:ext uri="{FF2B5EF4-FFF2-40B4-BE49-F238E27FC236}">
                  <a16:creationId xmlns:a16="http://schemas.microsoft.com/office/drawing/2014/main" id="{B4F29A8E-16F1-4123-880E-3BB098FABA66}"/>
                </a:ext>
              </a:extLst>
            </p:cNvPr>
            <p:cNvPicPr>
              <a:picLocks noChangeAspect="1"/>
            </p:cNvPicPr>
            <p:nvPr/>
          </p:nvPicPr>
          <p:blipFill>
            <a:blip r:embed="rId3"/>
            <a:stretch>
              <a:fillRect/>
            </a:stretch>
          </p:blipFill>
          <p:spPr>
            <a:xfrm>
              <a:off x="370906" y="1786824"/>
              <a:ext cx="6704597" cy="1053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C9962BDD-C18D-4CE0-99B0-AD68A382BB2B}"/>
                </a:ext>
              </a:extLst>
            </p:cNvPr>
            <p:cNvSpPr/>
            <p:nvPr/>
          </p:nvSpPr>
          <p:spPr bwMode="auto">
            <a:xfrm>
              <a:off x="6400800" y="1786824"/>
              <a:ext cx="674703" cy="1195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2" name="Group 21">
            <a:extLst>
              <a:ext uri="{FF2B5EF4-FFF2-40B4-BE49-F238E27FC236}">
                <a16:creationId xmlns:a16="http://schemas.microsoft.com/office/drawing/2014/main" id="{23626D94-4278-4CCD-8780-55D10AADDF94}"/>
              </a:ext>
            </a:extLst>
          </p:cNvPr>
          <p:cNvGrpSpPr/>
          <p:nvPr/>
        </p:nvGrpSpPr>
        <p:grpSpPr>
          <a:xfrm>
            <a:off x="999722" y="2671888"/>
            <a:ext cx="7181176" cy="864623"/>
            <a:chOff x="999722" y="2671888"/>
            <a:chExt cx="7181176" cy="864623"/>
          </a:xfrm>
        </p:grpSpPr>
        <p:pic>
          <p:nvPicPr>
            <p:cNvPr id="6" name="Picture 5">
              <a:extLst>
                <a:ext uri="{FF2B5EF4-FFF2-40B4-BE49-F238E27FC236}">
                  <a16:creationId xmlns:a16="http://schemas.microsoft.com/office/drawing/2014/main" id="{6609A2E6-37DC-4A40-A6DF-C428DA3BF55E}"/>
                </a:ext>
              </a:extLst>
            </p:cNvPr>
            <p:cNvPicPr>
              <a:picLocks noChangeAspect="1"/>
            </p:cNvPicPr>
            <p:nvPr/>
          </p:nvPicPr>
          <p:blipFill>
            <a:blip r:embed="rId4"/>
            <a:stretch>
              <a:fillRect/>
            </a:stretch>
          </p:blipFill>
          <p:spPr>
            <a:xfrm>
              <a:off x="999722" y="2671888"/>
              <a:ext cx="7181176" cy="8646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a:extLst>
                <a:ext uri="{FF2B5EF4-FFF2-40B4-BE49-F238E27FC236}">
                  <a16:creationId xmlns:a16="http://schemas.microsoft.com/office/drawing/2014/main" id="{A17A3F9A-D7A1-47EC-8019-D578F6E84BA5}"/>
                </a:ext>
              </a:extLst>
            </p:cNvPr>
            <p:cNvSpPr/>
            <p:nvPr/>
          </p:nvSpPr>
          <p:spPr bwMode="auto">
            <a:xfrm>
              <a:off x="7483252" y="2679740"/>
              <a:ext cx="674703" cy="1195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3" name="Group 22">
            <a:extLst>
              <a:ext uri="{FF2B5EF4-FFF2-40B4-BE49-F238E27FC236}">
                <a16:creationId xmlns:a16="http://schemas.microsoft.com/office/drawing/2014/main" id="{4BFBAB38-BD05-4EAD-9969-F36A6F120356}"/>
              </a:ext>
            </a:extLst>
          </p:cNvPr>
          <p:cNvGrpSpPr/>
          <p:nvPr/>
        </p:nvGrpSpPr>
        <p:grpSpPr>
          <a:xfrm>
            <a:off x="1837678" y="3353740"/>
            <a:ext cx="6972036" cy="919219"/>
            <a:chOff x="1837678" y="3353740"/>
            <a:chExt cx="6972036" cy="919219"/>
          </a:xfrm>
        </p:grpSpPr>
        <p:pic>
          <p:nvPicPr>
            <p:cNvPr id="7" name="Picture 6">
              <a:extLst>
                <a:ext uri="{FF2B5EF4-FFF2-40B4-BE49-F238E27FC236}">
                  <a16:creationId xmlns:a16="http://schemas.microsoft.com/office/drawing/2014/main" id="{0E225392-14AD-4695-A727-ECF29ADB2FE1}"/>
                </a:ext>
              </a:extLst>
            </p:cNvPr>
            <p:cNvPicPr>
              <a:picLocks noChangeAspect="1"/>
            </p:cNvPicPr>
            <p:nvPr/>
          </p:nvPicPr>
          <p:blipFill>
            <a:blip r:embed="rId5"/>
            <a:stretch>
              <a:fillRect/>
            </a:stretch>
          </p:blipFill>
          <p:spPr>
            <a:xfrm>
              <a:off x="1837678" y="3353740"/>
              <a:ext cx="6972036" cy="919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a:extLst>
                <a:ext uri="{FF2B5EF4-FFF2-40B4-BE49-F238E27FC236}">
                  <a16:creationId xmlns:a16="http://schemas.microsoft.com/office/drawing/2014/main" id="{5D2AE8FA-E6FA-45D7-B4BB-EDDC133E4984}"/>
                </a:ext>
              </a:extLst>
            </p:cNvPr>
            <p:cNvSpPr/>
            <p:nvPr/>
          </p:nvSpPr>
          <p:spPr bwMode="auto">
            <a:xfrm>
              <a:off x="8117437" y="3413757"/>
              <a:ext cx="674703" cy="1195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4" name="Group 23">
            <a:extLst>
              <a:ext uri="{FF2B5EF4-FFF2-40B4-BE49-F238E27FC236}">
                <a16:creationId xmlns:a16="http://schemas.microsoft.com/office/drawing/2014/main" id="{323CBEDB-65B6-4568-B939-265EF3FD9AEF}"/>
              </a:ext>
            </a:extLst>
          </p:cNvPr>
          <p:cNvGrpSpPr/>
          <p:nvPr/>
        </p:nvGrpSpPr>
        <p:grpSpPr>
          <a:xfrm>
            <a:off x="2550033" y="4063234"/>
            <a:ext cx="6718254" cy="909686"/>
            <a:chOff x="2550033" y="4063234"/>
            <a:chExt cx="6718254" cy="909686"/>
          </a:xfrm>
        </p:grpSpPr>
        <p:pic>
          <p:nvPicPr>
            <p:cNvPr id="8" name="Picture 7">
              <a:extLst>
                <a:ext uri="{FF2B5EF4-FFF2-40B4-BE49-F238E27FC236}">
                  <a16:creationId xmlns:a16="http://schemas.microsoft.com/office/drawing/2014/main" id="{CE22B85B-FB40-43DE-874B-34F7DB7E1BC0}"/>
                </a:ext>
              </a:extLst>
            </p:cNvPr>
            <p:cNvPicPr>
              <a:picLocks noChangeAspect="1"/>
            </p:cNvPicPr>
            <p:nvPr/>
          </p:nvPicPr>
          <p:blipFill>
            <a:blip r:embed="rId6"/>
            <a:stretch>
              <a:fillRect/>
            </a:stretch>
          </p:blipFill>
          <p:spPr>
            <a:xfrm>
              <a:off x="2550033" y="4063234"/>
              <a:ext cx="6718254" cy="909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ED58C5EA-C117-42A7-A882-DE9EFF1F65C2}"/>
                </a:ext>
              </a:extLst>
            </p:cNvPr>
            <p:cNvSpPr/>
            <p:nvPr/>
          </p:nvSpPr>
          <p:spPr bwMode="auto">
            <a:xfrm>
              <a:off x="8565085" y="4083885"/>
              <a:ext cx="674703" cy="1195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5" name="Group 24">
            <a:extLst>
              <a:ext uri="{FF2B5EF4-FFF2-40B4-BE49-F238E27FC236}">
                <a16:creationId xmlns:a16="http://schemas.microsoft.com/office/drawing/2014/main" id="{04F280CD-A507-47D3-99DB-FACFC2C13EF7}"/>
              </a:ext>
            </a:extLst>
          </p:cNvPr>
          <p:cNvGrpSpPr/>
          <p:nvPr/>
        </p:nvGrpSpPr>
        <p:grpSpPr>
          <a:xfrm>
            <a:off x="3193828" y="4518077"/>
            <a:ext cx="6308632" cy="1210035"/>
            <a:chOff x="3193828" y="4518077"/>
            <a:chExt cx="6308632" cy="1210035"/>
          </a:xfrm>
        </p:grpSpPr>
        <p:pic>
          <p:nvPicPr>
            <p:cNvPr id="15" name="Picture 14">
              <a:extLst>
                <a:ext uri="{FF2B5EF4-FFF2-40B4-BE49-F238E27FC236}">
                  <a16:creationId xmlns:a16="http://schemas.microsoft.com/office/drawing/2014/main" id="{1200BE23-AEF8-4ABE-9509-444276B84DA6}"/>
                </a:ext>
              </a:extLst>
            </p:cNvPr>
            <p:cNvPicPr>
              <a:picLocks noChangeAspect="1"/>
            </p:cNvPicPr>
            <p:nvPr/>
          </p:nvPicPr>
          <p:blipFill>
            <a:blip r:embed="rId7"/>
            <a:stretch>
              <a:fillRect/>
            </a:stretch>
          </p:blipFill>
          <p:spPr>
            <a:xfrm>
              <a:off x="3193828" y="4518077"/>
              <a:ext cx="6296401" cy="1210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angle 19">
              <a:extLst>
                <a:ext uri="{FF2B5EF4-FFF2-40B4-BE49-F238E27FC236}">
                  <a16:creationId xmlns:a16="http://schemas.microsoft.com/office/drawing/2014/main" id="{FB65A041-74DE-4FD6-9795-EE65B6687F01}"/>
                </a:ext>
              </a:extLst>
            </p:cNvPr>
            <p:cNvSpPr/>
            <p:nvPr/>
          </p:nvSpPr>
          <p:spPr bwMode="auto">
            <a:xfrm>
              <a:off x="8827757" y="4537112"/>
              <a:ext cx="674703" cy="1195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6" name="Group 25">
            <a:extLst>
              <a:ext uri="{FF2B5EF4-FFF2-40B4-BE49-F238E27FC236}">
                <a16:creationId xmlns:a16="http://schemas.microsoft.com/office/drawing/2014/main" id="{DC016BC0-9B83-4CD7-934B-D22BB77E19D4}"/>
              </a:ext>
            </a:extLst>
          </p:cNvPr>
          <p:cNvGrpSpPr/>
          <p:nvPr/>
        </p:nvGrpSpPr>
        <p:grpSpPr>
          <a:xfrm>
            <a:off x="4262846" y="5353295"/>
            <a:ext cx="6591098" cy="1269507"/>
            <a:chOff x="4262846" y="5353295"/>
            <a:chExt cx="6591098" cy="1269507"/>
          </a:xfrm>
        </p:grpSpPr>
        <p:pic>
          <p:nvPicPr>
            <p:cNvPr id="16" name="Picture 15">
              <a:extLst>
                <a:ext uri="{FF2B5EF4-FFF2-40B4-BE49-F238E27FC236}">
                  <a16:creationId xmlns:a16="http://schemas.microsoft.com/office/drawing/2014/main" id="{56DF592C-CC2B-44C4-A6AD-ABFDEE12A0DA}"/>
                </a:ext>
              </a:extLst>
            </p:cNvPr>
            <p:cNvPicPr>
              <a:picLocks noChangeAspect="1"/>
            </p:cNvPicPr>
            <p:nvPr/>
          </p:nvPicPr>
          <p:blipFill>
            <a:blip r:embed="rId8"/>
            <a:stretch>
              <a:fillRect/>
            </a:stretch>
          </p:blipFill>
          <p:spPr>
            <a:xfrm>
              <a:off x="4262846" y="5353295"/>
              <a:ext cx="6591098" cy="1269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a:extLst>
                <a:ext uri="{FF2B5EF4-FFF2-40B4-BE49-F238E27FC236}">
                  <a16:creationId xmlns:a16="http://schemas.microsoft.com/office/drawing/2014/main" id="{B60DDAAD-AFF7-451A-8241-D84A195EBA1F}"/>
                </a:ext>
              </a:extLst>
            </p:cNvPr>
            <p:cNvSpPr/>
            <p:nvPr/>
          </p:nvSpPr>
          <p:spPr bwMode="auto">
            <a:xfrm>
              <a:off x="10160935" y="5383775"/>
              <a:ext cx="674703" cy="1195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4170990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1" presetClass="entr" presetSubtype="0" fill="hold" nodeType="afterEffect">
                                  <p:stCondLst>
                                    <p:cond delay="200"/>
                                  </p:stCondLst>
                                  <p:childTnLst>
                                    <p:set>
                                      <p:cBhvr>
                                        <p:cTn id="11" dur="1" fill="hold">
                                          <p:stCondLst>
                                            <p:cond delay="0"/>
                                          </p:stCondLst>
                                        </p:cTn>
                                        <p:tgtEl>
                                          <p:spTgt spid="22"/>
                                        </p:tgtEl>
                                        <p:attrNameLst>
                                          <p:attrName>style.visibility</p:attrName>
                                        </p:attrNameLst>
                                      </p:cBhvr>
                                      <p:to>
                                        <p:strVal val="visible"/>
                                      </p:to>
                                    </p:set>
                                  </p:childTnLst>
                                </p:cTn>
                              </p:par>
                            </p:childTnLst>
                          </p:cTn>
                        </p:par>
                        <p:par>
                          <p:cTn id="12" fill="hold">
                            <p:stCondLst>
                              <p:cond delay="600"/>
                            </p:stCondLst>
                            <p:childTnLst>
                              <p:par>
                                <p:cTn id="13" presetID="1" presetClass="entr" presetSubtype="0" fill="hold" nodeType="afterEffect">
                                  <p:stCondLst>
                                    <p:cond delay="30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900"/>
                            </p:stCondLst>
                            <p:childTnLst>
                              <p:par>
                                <p:cTn id="16" presetID="1" presetClass="entr" presetSubtype="0" fill="hold" nodeType="afterEffect">
                                  <p:stCondLst>
                                    <p:cond delay="20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1100"/>
                            </p:stCondLst>
                            <p:childTnLst>
                              <p:par>
                                <p:cTn id="19" presetID="1" presetClass="entr" presetSubtype="0" fill="hold" nodeType="afterEffect">
                                  <p:stCondLst>
                                    <p:cond delay="30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1400"/>
                            </p:stCondLst>
                            <p:childTnLst>
                              <p:par>
                                <p:cTn id="22" presetID="1" presetClass="entr" presetSubtype="0" fill="hold" nodeType="afterEffect">
                                  <p:stCondLst>
                                    <p:cond delay="30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01D0CC-89D0-4EA2-9316-3BE423D78F59}"/>
              </a:ext>
            </a:extLst>
          </p:cNvPr>
          <p:cNvGrpSpPr/>
          <p:nvPr/>
        </p:nvGrpSpPr>
        <p:grpSpPr>
          <a:xfrm>
            <a:off x="0" y="0"/>
            <a:ext cx="12192000" cy="1713390"/>
            <a:chOff x="0" y="0"/>
            <a:chExt cx="12192000" cy="1713390"/>
          </a:xfrm>
        </p:grpSpPr>
        <p:sp>
          <p:nvSpPr>
            <p:cNvPr id="11" name="Rectangle 10">
              <a:extLst>
                <a:ext uri="{FF2B5EF4-FFF2-40B4-BE49-F238E27FC236}">
                  <a16:creationId xmlns:a16="http://schemas.microsoft.com/office/drawing/2014/main" id="{49613B41-AAEB-47E5-8DF9-D6F24336F801}"/>
                </a:ext>
              </a:extLst>
            </p:cNvPr>
            <p:cNvSpPr/>
            <p:nvPr/>
          </p:nvSpPr>
          <p:spPr bwMode="auto">
            <a:xfrm>
              <a:off x="0" y="0"/>
              <a:ext cx="12192000" cy="1713390"/>
            </a:xfrm>
            <a:prstGeom prst="rect">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12" name="Picture 11">
              <a:extLst>
                <a:ext uri="{FF2B5EF4-FFF2-40B4-BE49-F238E27FC236}">
                  <a16:creationId xmlns:a16="http://schemas.microsoft.com/office/drawing/2014/main" id="{8813D2FF-B516-4184-A100-94D6B7DD87F6}"/>
                </a:ext>
              </a:extLst>
            </p:cNvPr>
            <p:cNvPicPr>
              <a:picLocks noChangeAspect="1"/>
            </p:cNvPicPr>
            <p:nvPr/>
          </p:nvPicPr>
          <p:blipFill>
            <a:blip r:embed="rId2"/>
            <a:stretch>
              <a:fillRect/>
            </a:stretch>
          </p:blipFill>
          <p:spPr>
            <a:xfrm>
              <a:off x="1837678" y="193019"/>
              <a:ext cx="8185210" cy="1307804"/>
            </a:xfrm>
            <a:prstGeom prst="rect">
              <a:avLst/>
            </a:prstGeom>
          </p:spPr>
        </p:pic>
        <p:sp>
          <p:nvSpPr>
            <p:cNvPr id="13" name="Rectangle 12">
              <a:extLst>
                <a:ext uri="{FF2B5EF4-FFF2-40B4-BE49-F238E27FC236}">
                  <a16:creationId xmlns:a16="http://schemas.microsoft.com/office/drawing/2014/main" id="{DF69642F-C597-45E4-BECD-E2B910E23BF3}"/>
                </a:ext>
              </a:extLst>
            </p:cNvPr>
            <p:cNvSpPr/>
            <p:nvPr/>
          </p:nvSpPr>
          <p:spPr bwMode="auto">
            <a:xfrm>
              <a:off x="9144000" y="203739"/>
              <a:ext cx="878888" cy="18688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4" name="Rectangle 13">
              <a:extLst>
                <a:ext uri="{FF2B5EF4-FFF2-40B4-BE49-F238E27FC236}">
                  <a16:creationId xmlns:a16="http://schemas.microsoft.com/office/drawing/2014/main" id="{3C3C972E-5F1F-4FFF-832D-E0DD3BADCB01}"/>
                </a:ext>
              </a:extLst>
            </p:cNvPr>
            <p:cNvSpPr/>
            <p:nvPr/>
          </p:nvSpPr>
          <p:spPr bwMode="auto">
            <a:xfrm>
              <a:off x="0" y="194861"/>
              <a:ext cx="1904769"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5" name="Rectangle 14">
              <a:extLst>
                <a:ext uri="{FF2B5EF4-FFF2-40B4-BE49-F238E27FC236}">
                  <a16:creationId xmlns:a16="http://schemas.microsoft.com/office/drawing/2014/main" id="{DA195B35-3A5E-4192-AA47-6B179B74771C}"/>
                </a:ext>
              </a:extLst>
            </p:cNvPr>
            <p:cNvSpPr/>
            <p:nvPr/>
          </p:nvSpPr>
          <p:spPr bwMode="auto">
            <a:xfrm>
              <a:off x="10022888" y="194861"/>
              <a:ext cx="2169112"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3" name="Group 2">
            <a:extLst>
              <a:ext uri="{FF2B5EF4-FFF2-40B4-BE49-F238E27FC236}">
                <a16:creationId xmlns:a16="http://schemas.microsoft.com/office/drawing/2014/main" id="{C8A93938-2C8D-487C-A866-E08E7482B5F1}"/>
              </a:ext>
            </a:extLst>
          </p:cNvPr>
          <p:cNvGrpSpPr/>
          <p:nvPr/>
        </p:nvGrpSpPr>
        <p:grpSpPr>
          <a:xfrm>
            <a:off x="428800" y="2005525"/>
            <a:ext cx="7614369" cy="763984"/>
            <a:chOff x="428800" y="2005525"/>
            <a:chExt cx="7614369" cy="763984"/>
          </a:xfrm>
        </p:grpSpPr>
        <p:pic>
          <p:nvPicPr>
            <p:cNvPr id="6" name="Picture 5">
              <a:extLst>
                <a:ext uri="{FF2B5EF4-FFF2-40B4-BE49-F238E27FC236}">
                  <a16:creationId xmlns:a16="http://schemas.microsoft.com/office/drawing/2014/main" id="{860735D3-1812-4B9A-B444-14D05AA1BC60}"/>
                </a:ext>
              </a:extLst>
            </p:cNvPr>
            <p:cNvPicPr>
              <a:picLocks noChangeAspect="1"/>
            </p:cNvPicPr>
            <p:nvPr/>
          </p:nvPicPr>
          <p:blipFill>
            <a:blip r:embed="rId3"/>
            <a:stretch>
              <a:fillRect/>
            </a:stretch>
          </p:blipFill>
          <p:spPr>
            <a:xfrm>
              <a:off x="428800" y="2005525"/>
              <a:ext cx="7614369" cy="763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74CE2CD2-94DA-414A-9C01-3095FD04C92D}"/>
                </a:ext>
              </a:extLst>
            </p:cNvPr>
            <p:cNvSpPr/>
            <p:nvPr/>
          </p:nvSpPr>
          <p:spPr bwMode="auto">
            <a:xfrm>
              <a:off x="7274560" y="2005525"/>
              <a:ext cx="768609" cy="19919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5" name="Group 4">
            <a:extLst>
              <a:ext uri="{FF2B5EF4-FFF2-40B4-BE49-F238E27FC236}">
                <a16:creationId xmlns:a16="http://schemas.microsoft.com/office/drawing/2014/main" id="{150A7139-35D4-408B-B133-AE0E85570BEC}"/>
              </a:ext>
            </a:extLst>
          </p:cNvPr>
          <p:cNvGrpSpPr/>
          <p:nvPr/>
        </p:nvGrpSpPr>
        <p:grpSpPr>
          <a:xfrm>
            <a:off x="428800" y="4053757"/>
            <a:ext cx="7713942" cy="972852"/>
            <a:chOff x="428800" y="4053757"/>
            <a:chExt cx="7713942" cy="972852"/>
          </a:xfrm>
        </p:grpSpPr>
        <p:pic>
          <p:nvPicPr>
            <p:cNvPr id="16" name="Picture 15">
              <a:extLst>
                <a:ext uri="{FF2B5EF4-FFF2-40B4-BE49-F238E27FC236}">
                  <a16:creationId xmlns:a16="http://schemas.microsoft.com/office/drawing/2014/main" id="{332100FE-8DF1-47D1-82AD-8546A8097DF4}"/>
                </a:ext>
              </a:extLst>
            </p:cNvPr>
            <p:cNvPicPr>
              <a:picLocks noChangeAspect="1"/>
            </p:cNvPicPr>
            <p:nvPr/>
          </p:nvPicPr>
          <p:blipFill>
            <a:blip r:embed="rId4"/>
            <a:stretch>
              <a:fillRect/>
            </a:stretch>
          </p:blipFill>
          <p:spPr>
            <a:xfrm>
              <a:off x="428800" y="4053757"/>
              <a:ext cx="7713942" cy="972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C957E6A8-A241-421B-B5DC-40D99E67B17E}"/>
                </a:ext>
              </a:extLst>
            </p:cNvPr>
            <p:cNvSpPr/>
            <p:nvPr/>
          </p:nvSpPr>
          <p:spPr bwMode="auto">
            <a:xfrm>
              <a:off x="7374132" y="4063999"/>
              <a:ext cx="768609" cy="19919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4" name="Group 23">
            <a:extLst>
              <a:ext uri="{FF2B5EF4-FFF2-40B4-BE49-F238E27FC236}">
                <a16:creationId xmlns:a16="http://schemas.microsoft.com/office/drawing/2014/main" id="{1E36F44D-7279-4E40-801C-1CC769CD917A}"/>
              </a:ext>
            </a:extLst>
          </p:cNvPr>
          <p:cNvGrpSpPr/>
          <p:nvPr/>
        </p:nvGrpSpPr>
        <p:grpSpPr>
          <a:xfrm>
            <a:off x="4669654" y="2820391"/>
            <a:ext cx="7147977" cy="1168801"/>
            <a:chOff x="4669654" y="2820391"/>
            <a:chExt cx="7147977" cy="1168801"/>
          </a:xfrm>
        </p:grpSpPr>
        <p:pic>
          <p:nvPicPr>
            <p:cNvPr id="7" name="Picture 6">
              <a:hlinkClick r:id="rId5"/>
              <a:extLst>
                <a:ext uri="{FF2B5EF4-FFF2-40B4-BE49-F238E27FC236}">
                  <a16:creationId xmlns:a16="http://schemas.microsoft.com/office/drawing/2014/main" id="{F770FD30-BC51-4C03-BC08-094A18DA7CC5}"/>
                </a:ext>
              </a:extLst>
            </p:cNvPr>
            <p:cNvPicPr>
              <a:picLocks noChangeAspect="1"/>
            </p:cNvPicPr>
            <p:nvPr/>
          </p:nvPicPr>
          <p:blipFill>
            <a:blip r:embed="rId6"/>
            <a:stretch>
              <a:fillRect/>
            </a:stretch>
          </p:blipFill>
          <p:spPr>
            <a:xfrm>
              <a:off x="4669654" y="2820391"/>
              <a:ext cx="7147977" cy="1168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a:extLst>
                <a:ext uri="{FF2B5EF4-FFF2-40B4-BE49-F238E27FC236}">
                  <a16:creationId xmlns:a16="http://schemas.microsoft.com/office/drawing/2014/main" id="{3208F589-5C81-4EE4-8D94-C419074CDBC2}"/>
                </a:ext>
              </a:extLst>
            </p:cNvPr>
            <p:cNvSpPr/>
            <p:nvPr/>
          </p:nvSpPr>
          <p:spPr bwMode="auto">
            <a:xfrm>
              <a:off x="11049022" y="2825614"/>
              <a:ext cx="768609" cy="19919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22" name="Straight Connector 21">
              <a:extLst>
                <a:ext uri="{FF2B5EF4-FFF2-40B4-BE49-F238E27FC236}">
                  <a16:creationId xmlns:a16="http://schemas.microsoft.com/office/drawing/2014/main" id="{C7548212-F596-45E1-B8A1-CBF4FC959E70}"/>
                </a:ext>
              </a:extLst>
            </p:cNvPr>
            <p:cNvCxnSpPr>
              <a:cxnSpLocks/>
            </p:cNvCxnSpPr>
            <p:nvPr/>
          </p:nvCxnSpPr>
          <p:spPr bwMode="auto">
            <a:xfrm>
              <a:off x="6600825" y="3752110"/>
              <a:ext cx="1669514" cy="0"/>
            </a:xfrm>
            <a:prstGeom prst="line">
              <a:avLst/>
            </a:prstGeom>
            <a:ln w="19050">
              <a:solidFill>
                <a:srgbClr val="1DA1F2"/>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26" name="Group 25">
            <a:extLst>
              <a:ext uri="{FF2B5EF4-FFF2-40B4-BE49-F238E27FC236}">
                <a16:creationId xmlns:a16="http://schemas.microsoft.com/office/drawing/2014/main" id="{DC8C753B-BEFC-46D3-955E-5D9D192A8C27}"/>
              </a:ext>
            </a:extLst>
          </p:cNvPr>
          <p:cNvGrpSpPr/>
          <p:nvPr/>
        </p:nvGrpSpPr>
        <p:grpSpPr>
          <a:xfrm>
            <a:off x="4666995" y="5091174"/>
            <a:ext cx="6951493" cy="869908"/>
            <a:chOff x="4666995" y="5091174"/>
            <a:chExt cx="6951493" cy="869908"/>
          </a:xfrm>
        </p:grpSpPr>
        <p:pic>
          <p:nvPicPr>
            <p:cNvPr id="17" name="Picture 16">
              <a:hlinkClick r:id="rId7"/>
              <a:extLst>
                <a:ext uri="{FF2B5EF4-FFF2-40B4-BE49-F238E27FC236}">
                  <a16:creationId xmlns:a16="http://schemas.microsoft.com/office/drawing/2014/main" id="{57F4E753-9290-4856-871C-20E2DFC1B6D3}"/>
                </a:ext>
              </a:extLst>
            </p:cNvPr>
            <p:cNvPicPr>
              <a:picLocks noChangeAspect="1"/>
            </p:cNvPicPr>
            <p:nvPr/>
          </p:nvPicPr>
          <p:blipFill>
            <a:blip r:embed="rId8"/>
            <a:stretch>
              <a:fillRect/>
            </a:stretch>
          </p:blipFill>
          <p:spPr>
            <a:xfrm>
              <a:off x="4666995" y="5091174"/>
              <a:ext cx="6951493" cy="8699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angle 19">
              <a:extLst>
                <a:ext uri="{FF2B5EF4-FFF2-40B4-BE49-F238E27FC236}">
                  <a16:creationId xmlns:a16="http://schemas.microsoft.com/office/drawing/2014/main" id="{758B4A6E-2137-4D42-A965-A70D33ECA144}"/>
                </a:ext>
              </a:extLst>
            </p:cNvPr>
            <p:cNvSpPr/>
            <p:nvPr/>
          </p:nvSpPr>
          <p:spPr bwMode="auto">
            <a:xfrm>
              <a:off x="10849879" y="5091174"/>
              <a:ext cx="768609" cy="19919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25" name="Straight Connector 24">
              <a:extLst>
                <a:ext uri="{FF2B5EF4-FFF2-40B4-BE49-F238E27FC236}">
                  <a16:creationId xmlns:a16="http://schemas.microsoft.com/office/drawing/2014/main" id="{15F435EC-0370-4FDE-8088-914A4325D389}"/>
                </a:ext>
              </a:extLst>
            </p:cNvPr>
            <p:cNvCxnSpPr>
              <a:cxnSpLocks/>
            </p:cNvCxnSpPr>
            <p:nvPr/>
          </p:nvCxnSpPr>
          <p:spPr bwMode="auto">
            <a:xfrm>
              <a:off x="7858125" y="5733310"/>
              <a:ext cx="1669514" cy="0"/>
            </a:xfrm>
            <a:prstGeom prst="line">
              <a:avLst/>
            </a:prstGeom>
            <a:ln w="19050">
              <a:solidFill>
                <a:srgbClr val="1DA1F2"/>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985806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2" fill="hold" nodeType="afterEffect">
                                  <p:stCondLst>
                                    <p:cond delay="10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400" fill="hold"/>
                                        <p:tgtEl>
                                          <p:spTgt spid="24"/>
                                        </p:tgtEl>
                                        <p:attrNameLst>
                                          <p:attrName>ppt_x</p:attrName>
                                        </p:attrNameLst>
                                      </p:cBhvr>
                                      <p:tavLst>
                                        <p:tav tm="0">
                                          <p:val>
                                            <p:strVal val="1+#ppt_w/2"/>
                                          </p:val>
                                        </p:tav>
                                        <p:tav tm="100000">
                                          <p:val>
                                            <p:strVal val="#ppt_x"/>
                                          </p:val>
                                        </p:tav>
                                      </p:tavLst>
                                    </p:anim>
                                    <p:anim calcmode="lin" valueType="num">
                                      <p:cBhvr additive="base">
                                        <p:cTn id="13" dur="4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9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400" fill="hold"/>
                                        <p:tgtEl>
                                          <p:spTgt spid="5"/>
                                        </p:tgtEl>
                                        <p:attrNameLst>
                                          <p:attrName>ppt_x</p:attrName>
                                        </p:attrNameLst>
                                      </p:cBhvr>
                                      <p:tavLst>
                                        <p:tav tm="0">
                                          <p:val>
                                            <p:strVal val="0-#ppt_w/2"/>
                                          </p:val>
                                        </p:tav>
                                        <p:tav tm="100000">
                                          <p:val>
                                            <p:strVal val="#ppt_x"/>
                                          </p:val>
                                        </p:tav>
                                      </p:tavLst>
                                    </p:anim>
                                    <p:anim calcmode="lin" valueType="num">
                                      <p:cBhvr additive="base">
                                        <p:cTn id="18" dur="4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300"/>
                            </p:stCondLst>
                            <p:childTnLst>
                              <p:par>
                                <p:cTn id="20" presetID="2" presetClass="entr" presetSubtype="2" fill="hold" nodeType="afterEffect">
                                  <p:stCondLst>
                                    <p:cond delay="1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400" fill="hold"/>
                                        <p:tgtEl>
                                          <p:spTgt spid="26"/>
                                        </p:tgtEl>
                                        <p:attrNameLst>
                                          <p:attrName>ppt_x</p:attrName>
                                        </p:attrNameLst>
                                      </p:cBhvr>
                                      <p:tavLst>
                                        <p:tav tm="0">
                                          <p:val>
                                            <p:strVal val="1+#ppt_w/2"/>
                                          </p:val>
                                        </p:tav>
                                        <p:tav tm="100000">
                                          <p:val>
                                            <p:strVal val="#ppt_x"/>
                                          </p:val>
                                        </p:tav>
                                      </p:tavLst>
                                    </p:anim>
                                    <p:anim calcmode="lin" valueType="num">
                                      <p:cBhvr additive="base">
                                        <p:cTn id="23" dur="4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2BAF30F-8269-4914-9800-FD0A543CA88A}"/>
              </a:ext>
            </a:extLst>
          </p:cNvPr>
          <p:cNvGrpSpPr/>
          <p:nvPr/>
        </p:nvGrpSpPr>
        <p:grpSpPr>
          <a:xfrm>
            <a:off x="0" y="0"/>
            <a:ext cx="12192000" cy="1713390"/>
            <a:chOff x="0" y="0"/>
            <a:chExt cx="12192000" cy="1713390"/>
          </a:xfrm>
        </p:grpSpPr>
        <p:sp>
          <p:nvSpPr>
            <p:cNvPr id="13" name="Rectangle 12">
              <a:extLst>
                <a:ext uri="{FF2B5EF4-FFF2-40B4-BE49-F238E27FC236}">
                  <a16:creationId xmlns:a16="http://schemas.microsoft.com/office/drawing/2014/main" id="{D59D1830-DD77-499B-9AB0-842450C61201}"/>
                </a:ext>
              </a:extLst>
            </p:cNvPr>
            <p:cNvSpPr/>
            <p:nvPr/>
          </p:nvSpPr>
          <p:spPr bwMode="auto">
            <a:xfrm>
              <a:off x="0" y="0"/>
              <a:ext cx="12192000" cy="1713390"/>
            </a:xfrm>
            <a:prstGeom prst="rect">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14" name="Picture 13">
              <a:extLst>
                <a:ext uri="{FF2B5EF4-FFF2-40B4-BE49-F238E27FC236}">
                  <a16:creationId xmlns:a16="http://schemas.microsoft.com/office/drawing/2014/main" id="{22D9FE8D-5608-40A0-B2B8-2EC729D5A4E1}"/>
                </a:ext>
              </a:extLst>
            </p:cNvPr>
            <p:cNvPicPr>
              <a:picLocks noChangeAspect="1"/>
            </p:cNvPicPr>
            <p:nvPr/>
          </p:nvPicPr>
          <p:blipFill>
            <a:blip r:embed="rId2"/>
            <a:stretch>
              <a:fillRect/>
            </a:stretch>
          </p:blipFill>
          <p:spPr>
            <a:xfrm>
              <a:off x="1837678" y="193019"/>
              <a:ext cx="8185210" cy="1307804"/>
            </a:xfrm>
            <a:prstGeom prst="rect">
              <a:avLst/>
            </a:prstGeom>
          </p:spPr>
        </p:pic>
        <p:sp>
          <p:nvSpPr>
            <p:cNvPr id="15" name="Rectangle 14">
              <a:extLst>
                <a:ext uri="{FF2B5EF4-FFF2-40B4-BE49-F238E27FC236}">
                  <a16:creationId xmlns:a16="http://schemas.microsoft.com/office/drawing/2014/main" id="{EFC23120-ACAE-478C-852C-91007B681517}"/>
                </a:ext>
              </a:extLst>
            </p:cNvPr>
            <p:cNvSpPr/>
            <p:nvPr/>
          </p:nvSpPr>
          <p:spPr bwMode="auto">
            <a:xfrm>
              <a:off x="9144000" y="203739"/>
              <a:ext cx="878888" cy="18688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6" name="Rectangle 15">
              <a:extLst>
                <a:ext uri="{FF2B5EF4-FFF2-40B4-BE49-F238E27FC236}">
                  <a16:creationId xmlns:a16="http://schemas.microsoft.com/office/drawing/2014/main" id="{7446F737-7F24-48E7-AFE3-32393BE67744}"/>
                </a:ext>
              </a:extLst>
            </p:cNvPr>
            <p:cNvSpPr/>
            <p:nvPr/>
          </p:nvSpPr>
          <p:spPr bwMode="auto">
            <a:xfrm>
              <a:off x="0" y="194861"/>
              <a:ext cx="1904769"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7" name="Rectangle 16">
              <a:extLst>
                <a:ext uri="{FF2B5EF4-FFF2-40B4-BE49-F238E27FC236}">
                  <a16:creationId xmlns:a16="http://schemas.microsoft.com/office/drawing/2014/main" id="{6A922C20-167A-4879-88C1-3F29E6EB2CB4}"/>
                </a:ext>
              </a:extLst>
            </p:cNvPr>
            <p:cNvSpPr/>
            <p:nvPr/>
          </p:nvSpPr>
          <p:spPr bwMode="auto">
            <a:xfrm>
              <a:off x="10022888" y="194861"/>
              <a:ext cx="2169112"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3" name="Group 2">
            <a:extLst>
              <a:ext uri="{FF2B5EF4-FFF2-40B4-BE49-F238E27FC236}">
                <a16:creationId xmlns:a16="http://schemas.microsoft.com/office/drawing/2014/main" id="{DFD1ABE7-31F9-4DEA-A764-3E15A10E7459}"/>
              </a:ext>
            </a:extLst>
          </p:cNvPr>
          <p:cNvGrpSpPr/>
          <p:nvPr/>
        </p:nvGrpSpPr>
        <p:grpSpPr>
          <a:xfrm>
            <a:off x="841146" y="1969861"/>
            <a:ext cx="8033459" cy="1554574"/>
            <a:chOff x="841146" y="1969861"/>
            <a:chExt cx="8033459" cy="1554574"/>
          </a:xfrm>
        </p:grpSpPr>
        <p:pic>
          <p:nvPicPr>
            <p:cNvPr id="7" name="Picture 6">
              <a:extLst>
                <a:ext uri="{FF2B5EF4-FFF2-40B4-BE49-F238E27FC236}">
                  <a16:creationId xmlns:a16="http://schemas.microsoft.com/office/drawing/2014/main" id="{0A83DE7D-02AA-4018-956A-51DB78690D5E}"/>
                </a:ext>
              </a:extLst>
            </p:cNvPr>
            <p:cNvPicPr>
              <a:picLocks noChangeAspect="1"/>
            </p:cNvPicPr>
            <p:nvPr/>
          </p:nvPicPr>
          <p:blipFill>
            <a:blip r:embed="rId3"/>
            <a:stretch>
              <a:fillRect/>
            </a:stretch>
          </p:blipFill>
          <p:spPr>
            <a:xfrm>
              <a:off x="841146" y="1969861"/>
              <a:ext cx="8033459" cy="1554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EC0050E3-E10E-4FB7-B444-BF32CC4E5329}"/>
                </a:ext>
              </a:extLst>
            </p:cNvPr>
            <p:cNvSpPr/>
            <p:nvPr/>
          </p:nvSpPr>
          <p:spPr bwMode="auto">
            <a:xfrm>
              <a:off x="8138160" y="1969861"/>
              <a:ext cx="736445" cy="262151"/>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4" name="Group 3">
            <a:extLst>
              <a:ext uri="{FF2B5EF4-FFF2-40B4-BE49-F238E27FC236}">
                <a16:creationId xmlns:a16="http://schemas.microsoft.com/office/drawing/2014/main" id="{2164A7E2-BDF1-48F9-9DB6-B6291448752D}"/>
              </a:ext>
            </a:extLst>
          </p:cNvPr>
          <p:cNvGrpSpPr/>
          <p:nvPr/>
        </p:nvGrpSpPr>
        <p:grpSpPr>
          <a:xfrm>
            <a:off x="1756794" y="3315367"/>
            <a:ext cx="8488634" cy="1165292"/>
            <a:chOff x="1756794" y="3315367"/>
            <a:chExt cx="8488634" cy="1165292"/>
          </a:xfrm>
        </p:grpSpPr>
        <p:pic>
          <p:nvPicPr>
            <p:cNvPr id="9" name="Picture 8">
              <a:extLst>
                <a:ext uri="{FF2B5EF4-FFF2-40B4-BE49-F238E27FC236}">
                  <a16:creationId xmlns:a16="http://schemas.microsoft.com/office/drawing/2014/main" id="{FD943E65-FCB7-4544-8493-9682D3A7CF6C}"/>
                </a:ext>
              </a:extLst>
            </p:cNvPr>
            <p:cNvPicPr>
              <a:picLocks noChangeAspect="1"/>
            </p:cNvPicPr>
            <p:nvPr/>
          </p:nvPicPr>
          <p:blipFill>
            <a:blip r:embed="rId4"/>
            <a:stretch>
              <a:fillRect/>
            </a:stretch>
          </p:blipFill>
          <p:spPr>
            <a:xfrm>
              <a:off x="1756794" y="3315367"/>
              <a:ext cx="8488634" cy="1165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a:extLst>
                <a:ext uri="{FF2B5EF4-FFF2-40B4-BE49-F238E27FC236}">
                  <a16:creationId xmlns:a16="http://schemas.microsoft.com/office/drawing/2014/main" id="{ABA870B1-A144-4112-96D2-BCE904EF8ADB}"/>
                </a:ext>
              </a:extLst>
            </p:cNvPr>
            <p:cNvSpPr/>
            <p:nvPr/>
          </p:nvSpPr>
          <p:spPr bwMode="auto">
            <a:xfrm>
              <a:off x="9432190" y="3323560"/>
              <a:ext cx="736445" cy="262151"/>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5" name="Group 4">
            <a:extLst>
              <a:ext uri="{FF2B5EF4-FFF2-40B4-BE49-F238E27FC236}">
                <a16:creationId xmlns:a16="http://schemas.microsoft.com/office/drawing/2014/main" id="{A6B70E47-D360-480C-A6D0-E85945793CE7}"/>
              </a:ext>
            </a:extLst>
          </p:cNvPr>
          <p:cNvGrpSpPr/>
          <p:nvPr/>
        </p:nvGrpSpPr>
        <p:grpSpPr>
          <a:xfrm>
            <a:off x="2723469" y="4214984"/>
            <a:ext cx="7841794" cy="1230775"/>
            <a:chOff x="2723469" y="4214984"/>
            <a:chExt cx="7841794" cy="1230775"/>
          </a:xfrm>
        </p:grpSpPr>
        <p:pic>
          <p:nvPicPr>
            <p:cNvPr id="11" name="Picture 10">
              <a:extLst>
                <a:ext uri="{FF2B5EF4-FFF2-40B4-BE49-F238E27FC236}">
                  <a16:creationId xmlns:a16="http://schemas.microsoft.com/office/drawing/2014/main" id="{A0598C0B-BE6E-4C7F-A14F-78DE9400D1C0}"/>
                </a:ext>
              </a:extLst>
            </p:cNvPr>
            <p:cNvPicPr>
              <a:picLocks noChangeAspect="1"/>
            </p:cNvPicPr>
            <p:nvPr/>
          </p:nvPicPr>
          <p:blipFill>
            <a:blip r:embed="rId5"/>
            <a:stretch>
              <a:fillRect/>
            </a:stretch>
          </p:blipFill>
          <p:spPr>
            <a:xfrm>
              <a:off x="2723469" y="4214984"/>
              <a:ext cx="7841794" cy="1230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FB2225C2-9DAA-4265-BD97-119E773DC549}"/>
                </a:ext>
              </a:extLst>
            </p:cNvPr>
            <p:cNvSpPr/>
            <p:nvPr/>
          </p:nvSpPr>
          <p:spPr bwMode="auto">
            <a:xfrm>
              <a:off x="9800412" y="4225144"/>
              <a:ext cx="736445" cy="262151"/>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3193769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1" presetClass="entr" presetSubtype="0" fill="hold" nodeType="afterEffect">
                                  <p:stCondLst>
                                    <p:cond delay="2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600"/>
                            </p:stCondLst>
                            <p:childTnLst>
                              <p:par>
                                <p:cTn id="13" presetID="1" presetClass="entr" presetSubtype="0" fill="hold" nodeType="afterEffect">
                                  <p:stCondLst>
                                    <p:cond delay="3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77E25F-C84D-461C-9A87-C09EB176619E}"/>
              </a:ext>
            </a:extLst>
          </p:cNvPr>
          <p:cNvSpPr>
            <a:spLocks noGrp="1"/>
          </p:cNvSpPr>
          <p:nvPr>
            <p:ph idx="1"/>
          </p:nvPr>
        </p:nvSpPr>
        <p:spPr>
          <a:xfrm>
            <a:off x="768622" y="1180627"/>
            <a:ext cx="10651067" cy="4767262"/>
          </a:xfrm>
        </p:spPr>
        <p:txBody>
          <a:bodyPr/>
          <a:lstStyle/>
          <a:p>
            <a:r>
              <a:rPr lang="en-US" sz="2000" dirty="0"/>
              <a:t>A tweet chat, or Twitter chat, is a dynamic group conversation on Twitter focused on a single topic. Starting in the spring of 2019, CFAS has held four tweet chats on topics including medical education, well-being in academic medicine, and diversity and inclusion. </a:t>
            </a:r>
          </a:p>
          <a:p>
            <a:pPr marL="342900" indent="-342900">
              <a:buClr>
                <a:srgbClr val="002060"/>
              </a:buClr>
              <a:buFont typeface="Arial" panose="020B0604020202020204" pitchFamily="34" charset="0"/>
              <a:buChar char="•"/>
            </a:pPr>
            <a:r>
              <a:rPr lang="en-US" sz="2000" dirty="0"/>
              <a:t>CFAS launched its first two Tweet chats at the 2019 CFAS Spring Meeting. This approach has steadily grown in popularity and reach, both among CFAS reps and external audiences, extending the reach of CFAS beyond just our engaged reps. </a:t>
            </a:r>
          </a:p>
          <a:p>
            <a:pPr marL="342900" indent="-342900">
              <a:buClr>
                <a:srgbClr val="002060"/>
              </a:buClr>
              <a:buFont typeface="Arial" panose="020B0604020202020204" pitchFamily="34" charset="0"/>
              <a:buChar char="•"/>
            </a:pPr>
            <a:r>
              <a:rPr lang="en-US" sz="2000" dirty="0"/>
              <a:t>The hashtag that designates our chats, “#</a:t>
            </a:r>
            <a:r>
              <a:rPr lang="en-US" sz="2000" dirty="0" err="1"/>
              <a:t>CFASChat</a:t>
            </a:r>
            <a:r>
              <a:rPr lang="en-US" sz="2000" dirty="0"/>
              <a:t>,” has trended on Twitter twice, meaning that the conversations reached a very large number of people on Twitter.</a:t>
            </a:r>
          </a:p>
          <a:p>
            <a:pPr marL="342900" indent="-342900">
              <a:buClr>
                <a:srgbClr val="002060"/>
              </a:buClr>
              <a:buFont typeface="Arial" panose="020B0604020202020204" pitchFamily="34" charset="0"/>
              <a:buChar char="•"/>
            </a:pPr>
            <a:r>
              <a:rPr lang="en-US" sz="2000" dirty="0"/>
              <a:t>During CFAS tweet chats, Twitter accounts belonging to academic health centers and academic societies have joined in the conversations, demonstrating a great reach.</a:t>
            </a:r>
          </a:p>
          <a:p>
            <a:pPr marL="342900" indent="-342900">
              <a:buClr>
                <a:srgbClr val="002060"/>
              </a:buClr>
              <a:buFont typeface="Arial" panose="020B0604020202020204" pitchFamily="34" charset="0"/>
              <a:buChar char="•"/>
            </a:pPr>
            <a:r>
              <a:rPr lang="en-US" sz="2000" dirty="0"/>
              <a:t>The tweet chat approach has gotten the attention of other groups at the AAMC, who are now beginning to experiment with this approach on their own. </a:t>
            </a:r>
          </a:p>
          <a:p>
            <a:pPr marL="342900" indent="-342900">
              <a:buClr>
                <a:srgbClr val="002060"/>
              </a:buClr>
              <a:buFont typeface="Arial" panose="020B0604020202020204" pitchFamily="34" charset="0"/>
              <a:buChar char="•"/>
            </a:pPr>
            <a:r>
              <a:rPr lang="en-US" sz="2000" dirty="0">
                <a:solidFill>
                  <a:srgbClr val="1DA1F2"/>
                </a:solidFill>
              </a:rPr>
              <a:t>The following slides present highlights of the discussion on Sept. 19, which focused on diversity and inclusion in academic medicine, and featured CFAS Administrative Board Member and CFAS Diversity Committee Chair VJ Periyakoil, MD, as the moderator.</a:t>
            </a:r>
          </a:p>
        </p:txBody>
      </p:sp>
      <p:sp>
        <p:nvSpPr>
          <p:cNvPr id="3" name="Title 2">
            <a:extLst>
              <a:ext uri="{FF2B5EF4-FFF2-40B4-BE49-F238E27FC236}">
                <a16:creationId xmlns:a16="http://schemas.microsoft.com/office/drawing/2014/main" id="{58297F02-9289-4E9D-9A05-2C4DCD860277}"/>
              </a:ext>
            </a:extLst>
          </p:cNvPr>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FFC327A7-8F05-43B5-91F9-15CDFEA27CD2}"/>
              </a:ext>
            </a:extLst>
          </p:cNvPr>
          <p:cNvSpPr>
            <a:spLocks noGrp="1"/>
          </p:cNvSpPr>
          <p:nvPr>
            <p:ph type="sldNum" sz="quarter" idx="4"/>
          </p:nvPr>
        </p:nvSpPr>
        <p:spPr/>
        <p:txBody>
          <a:bodyPr/>
          <a:lstStyle/>
          <a:p>
            <a:pPr>
              <a:defRPr/>
            </a:pPr>
            <a:fld id="{F5D3FE59-4284-2A45-929E-71D2CB10F5B4}" type="slidenum">
              <a:rPr lang="en-US" smtClean="0"/>
              <a:pPr>
                <a:defRPr/>
              </a:pPr>
              <a:t>2</a:t>
            </a:fld>
            <a:endParaRPr lang="en-US" dirty="0"/>
          </a:p>
        </p:txBody>
      </p:sp>
    </p:spTree>
    <p:extLst>
      <p:ext uri="{BB962C8B-B14F-4D97-AF65-F5344CB8AC3E}">
        <p14:creationId xmlns:p14="http://schemas.microsoft.com/office/powerpoint/2010/main" val="38846823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683F41-AA49-44F3-BCFD-99399D6387C0}"/>
              </a:ext>
            </a:extLst>
          </p:cNvPr>
          <p:cNvSpPr>
            <a:spLocks noGrp="1"/>
          </p:cNvSpPr>
          <p:nvPr>
            <p:ph type="sldNum" sz="quarter" idx="4"/>
          </p:nvPr>
        </p:nvSpPr>
        <p:spPr/>
        <p:txBody>
          <a:bodyPr/>
          <a:lstStyle/>
          <a:p>
            <a:pPr>
              <a:defRPr/>
            </a:pPr>
            <a:fld id="{F5D3FE59-4284-2A45-929E-71D2CB10F5B4}" type="slidenum">
              <a:rPr lang="en-US" smtClean="0"/>
              <a:pPr>
                <a:defRPr/>
              </a:pPr>
              <a:t>20</a:t>
            </a:fld>
            <a:endParaRPr lang="en-US" dirty="0"/>
          </a:p>
        </p:txBody>
      </p:sp>
      <p:grpSp>
        <p:nvGrpSpPr>
          <p:cNvPr id="7" name="Group 6">
            <a:extLst>
              <a:ext uri="{FF2B5EF4-FFF2-40B4-BE49-F238E27FC236}">
                <a16:creationId xmlns:a16="http://schemas.microsoft.com/office/drawing/2014/main" id="{46C0B992-8B2C-4565-9E61-38DFC6D88025}"/>
              </a:ext>
            </a:extLst>
          </p:cNvPr>
          <p:cNvGrpSpPr/>
          <p:nvPr/>
        </p:nvGrpSpPr>
        <p:grpSpPr>
          <a:xfrm>
            <a:off x="0" y="0"/>
            <a:ext cx="12192000" cy="1713390"/>
            <a:chOff x="0" y="0"/>
            <a:chExt cx="12192000" cy="1713390"/>
          </a:xfrm>
        </p:grpSpPr>
        <p:sp>
          <p:nvSpPr>
            <p:cNvPr id="8" name="Rectangle 7">
              <a:extLst>
                <a:ext uri="{FF2B5EF4-FFF2-40B4-BE49-F238E27FC236}">
                  <a16:creationId xmlns:a16="http://schemas.microsoft.com/office/drawing/2014/main" id="{B936EBA0-CC9E-4729-98D3-CA66C569196A}"/>
                </a:ext>
              </a:extLst>
            </p:cNvPr>
            <p:cNvSpPr/>
            <p:nvPr/>
          </p:nvSpPr>
          <p:spPr bwMode="auto">
            <a:xfrm>
              <a:off x="0" y="0"/>
              <a:ext cx="12192000" cy="1713390"/>
            </a:xfrm>
            <a:prstGeom prst="rect">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9" name="Picture 8">
              <a:extLst>
                <a:ext uri="{FF2B5EF4-FFF2-40B4-BE49-F238E27FC236}">
                  <a16:creationId xmlns:a16="http://schemas.microsoft.com/office/drawing/2014/main" id="{B05ACB0A-845F-475D-952F-140A49B6DAFC}"/>
                </a:ext>
              </a:extLst>
            </p:cNvPr>
            <p:cNvPicPr>
              <a:picLocks noChangeAspect="1"/>
            </p:cNvPicPr>
            <p:nvPr/>
          </p:nvPicPr>
          <p:blipFill>
            <a:blip r:embed="rId2"/>
            <a:stretch>
              <a:fillRect/>
            </a:stretch>
          </p:blipFill>
          <p:spPr>
            <a:xfrm>
              <a:off x="1837678" y="193019"/>
              <a:ext cx="8185210" cy="1307804"/>
            </a:xfrm>
            <a:prstGeom prst="rect">
              <a:avLst/>
            </a:prstGeom>
          </p:spPr>
        </p:pic>
        <p:sp>
          <p:nvSpPr>
            <p:cNvPr id="10" name="Rectangle 9">
              <a:extLst>
                <a:ext uri="{FF2B5EF4-FFF2-40B4-BE49-F238E27FC236}">
                  <a16:creationId xmlns:a16="http://schemas.microsoft.com/office/drawing/2014/main" id="{F1B3F613-6F10-43A4-9263-B4E9FFC6E17A}"/>
                </a:ext>
              </a:extLst>
            </p:cNvPr>
            <p:cNvSpPr/>
            <p:nvPr/>
          </p:nvSpPr>
          <p:spPr bwMode="auto">
            <a:xfrm>
              <a:off x="9144000" y="203739"/>
              <a:ext cx="878888" cy="18688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 name="Rectangle 10">
              <a:extLst>
                <a:ext uri="{FF2B5EF4-FFF2-40B4-BE49-F238E27FC236}">
                  <a16:creationId xmlns:a16="http://schemas.microsoft.com/office/drawing/2014/main" id="{83CF0CBE-8D7B-47EA-A76A-258EA21B238B}"/>
                </a:ext>
              </a:extLst>
            </p:cNvPr>
            <p:cNvSpPr/>
            <p:nvPr/>
          </p:nvSpPr>
          <p:spPr bwMode="auto">
            <a:xfrm>
              <a:off x="0" y="194861"/>
              <a:ext cx="1904769"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2" name="Rectangle 11">
              <a:extLst>
                <a:ext uri="{FF2B5EF4-FFF2-40B4-BE49-F238E27FC236}">
                  <a16:creationId xmlns:a16="http://schemas.microsoft.com/office/drawing/2014/main" id="{42087785-5DA7-4414-8A18-C5E8BEAD9A62}"/>
                </a:ext>
              </a:extLst>
            </p:cNvPr>
            <p:cNvSpPr/>
            <p:nvPr/>
          </p:nvSpPr>
          <p:spPr bwMode="auto">
            <a:xfrm>
              <a:off x="10022888" y="194861"/>
              <a:ext cx="2169112" cy="129708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3" name="Group 2">
            <a:extLst>
              <a:ext uri="{FF2B5EF4-FFF2-40B4-BE49-F238E27FC236}">
                <a16:creationId xmlns:a16="http://schemas.microsoft.com/office/drawing/2014/main" id="{EF76591D-8A24-47B2-8523-7E2D9CCF8B94}"/>
              </a:ext>
            </a:extLst>
          </p:cNvPr>
          <p:cNvGrpSpPr/>
          <p:nvPr/>
        </p:nvGrpSpPr>
        <p:grpSpPr>
          <a:xfrm>
            <a:off x="631745" y="1906409"/>
            <a:ext cx="8421789" cy="1644659"/>
            <a:chOff x="631745" y="1906409"/>
            <a:chExt cx="8421789" cy="1644659"/>
          </a:xfrm>
        </p:grpSpPr>
        <p:pic>
          <p:nvPicPr>
            <p:cNvPr id="5" name="Picture 4">
              <a:extLst>
                <a:ext uri="{FF2B5EF4-FFF2-40B4-BE49-F238E27FC236}">
                  <a16:creationId xmlns:a16="http://schemas.microsoft.com/office/drawing/2014/main" id="{756B90A0-A3EF-4EC1-9FA4-9142F70D692B}"/>
                </a:ext>
              </a:extLst>
            </p:cNvPr>
            <p:cNvPicPr>
              <a:picLocks noChangeAspect="1"/>
            </p:cNvPicPr>
            <p:nvPr/>
          </p:nvPicPr>
          <p:blipFill>
            <a:blip r:embed="rId3"/>
            <a:stretch>
              <a:fillRect/>
            </a:stretch>
          </p:blipFill>
          <p:spPr>
            <a:xfrm>
              <a:off x="631745" y="1906409"/>
              <a:ext cx="8421789" cy="1644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D930EA32-1F9A-413E-A676-F8E972A5660B}"/>
                </a:ext>
              </a:extLst>
            </p:cNvPr>
            <p:cNvSpPr/>
            <p:nvPr/>
          </p:nvSpPr>
          <p:spPr bwMode="auto">
            <a:xfrm>
              <a:off x="8280400" y="1906409"/>
              <a:ext cx="773134" cy="29681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4" name="Group 13">
            <a:extLst>
              <a:ext uri="{FF2B5EF4-FFF2-40B4-BE49-F238E27FC236}">
                <a16:creationId xmlns:a16="http://schemas.microsoft.com/office/drawing/2014/main" id="{66E53657-4182-4E1D-9839-AD54C7C86991}"/>
              </a:ext>
            </a:extLst>
          </p:cNvPr>
          <p:cNvGrpSpPr/>
          <p:nvPr/>
        </p:nvGrpSpPr>
        <p:grpSpPr>
          <a:xfrm>
            <a:off x="1467865" y="3332779"/>
            <a:ext cx="8741455" cy="1347845"/>
            <a:chOff x="1467865" y="3332779"/>
            <a:chExt cx="8741455" cy="1347845"/>
          </a:xfrm>
        </p:grpSpPr>
        <p:pic>
          <p:nvPicPr>
            <p:cNvPr id="6" name="Picture 5">
              <a:extLst>
                <a:ext uri="{FF2B5EF4-FFF2-40B4-BE49-F238E27FC236}">
                  <a16:creationId xmlns:a16="http://schemas.microsoft.com/office/drawing/2014/main" id="{CCE72A31-95D8-4D58-971C-20ACBAE96966}"/>
                </a:ext>
              </a:extLst>
            </p:cNvPr>
            <p:cNvPicPr>
              <a:picLocks noChangeAspect="1"/>
            </p:cNvPicPr>
            <p:nvPr/>
          </p:nvPicPr>
          <p:blipFill>
            <a:blip r:embed="rId4"/>
            <a:stretch>
              <a:fillRect/>
            </a:stretch>
          </p:blipFill>
          <p:spPr>
            <a:xfrm>
              <a:off x="1467865" y="3332779"/>
              <a:ext cx="8741455" cy="1347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a:extLst>
                <a:ext uri="{FF2B5EF4-FFF2-40B4-BE49-F238E27FC236}">
                  <a16:creationId xmlns:a16="http://schemas.microsoft.com/office/drawing/2014/main" id="{66BAD3E5-AC87-491B-A2A6-687891C360ED}"/>
                </a:ext>
              </a:extLst>
            </p:cNvPr>
            <p:cNvSpPr/>
            <p:nvPr/>
          </p:nvSpPr>
          <p:spPr bwMode="auto">
            <a:xfrm>
              <a:off x="9428480" y="3332779"/>
              <a:ext cx="780840" cy="218289"/>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877701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30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08C1EF6-E54A-4DB6-8785-18BAD61F7623}"/>
              </a:ext>
            </a:extLst>
          </p:cNvPr>
          <p:cNvGrpSpPr/>
          <p:nvPr/>
        </p:nvGrpSpPr>
        <p:grpSpPr>
          <a:xfrm>
            <a:off x="0" y="0"/>
            <a:ext cx="12192000" cy="1535837"/>
            <a:chOff x="0" y="0"/>
            <a:chExt cx="12192000" cy="1535837"/>
          </a:xfrm>
        </p:grpSpPr>
        <p:sp>
          <p:nvSpPr>
            <p:cNvPr id="2" name="Rectangle 1">
              <a:extLst>
                <a:ext uri="{FF2B5EF4-FFF2-40B4-BE49-F238E27FC236}">
                  <a16:creationId xmlns:a16="http://schemas.microsoft.com/office/drawing/2014/main" id="{4C5553D4-4762-48E7-8086-19D6E46F3882}"/>
                </a:ext>
              </a:extLst>
            </p:cNvPr>
            <p:cNvSpPr/>
            <p:nvPr/>
          </p:nvSpPr>
          <p:spPr bwMode="auto">
            <a:xfrm>
              <a:off x="0" y="0"/>
              <a:ext cx="12192000" cy="1535837"/>
            </a:xfrm>
            <a:prstGeom prst="rect">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4" name="Picture 3">
              <a:extLst>
                <a:ext uri="{FF2B5EF4-FFF2-40B4-BE49-F238E27FC236}">
                  <a16:creationId xmlns:a16="http://schemas.microsoft.com/office/drawing/2014/main" id="{E5AEEC93-D774-4970-8B74-C91E587D0F7C}"/>
                </a:ext>
              </a:extLst>
            </p:cNvPr>
            <p:cNvPicPr>
              <a:picLocks noChangeAspect="1"/>
            </p:cNvPicPr>
            <p:nvPr/>
          </p:nvPicPr>
          <p:blipFill>
            <a:blip r:embed="rId2"/>
            <a:stretch>
              <a:fillRect/>
            </a:stretch>
          </p:blipFill>
          <p:spPr>
            <a:xfrm>
              <a:off x="1582703" y="163029"/>
              <a:ext cx="8958019" cy="1159744"/>
            </a:xfrm>
            <a:prstGeom prst="rect">
              <a:avLst/>
            </a:prstGeom>
          </p:spPr>
        </p:pic>
        <p:sp>
          <p:nvSpPr>
            <p:cNvPr id="3" name="Rectangle 2">
              <a:extLst>
                <a:ext uri="{FF2B5EF4-FFF2-40B4-BE49-F238E27FC236}">
                  <a16:creationId xmlns:a16="http://schemas.microsoft.com/office/drawing/2014/main" id="{4770D993-5F99-4DF8-B9B0-F6E07CEE81F8}"/>
                </a:ext>
              </a:extLst>
            </p:cNvPr>
            <p:cNvSpPr/>
            <p:nvPr/>
          </p:nvSpPr>
          <p:spPr bwMode="auto">
            <a:xfrm>
              <a:off x="9685538" y="163029"/>
              <a:ext cx="846306" cy="2364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1C19A91A-FAEF-4876-BF99-F6EF6B3F5FC2}"/>
                </a:ext>
              </a:extLst>
            </p:cNvPr>
            <p:cNvSpPr/>
            <p:nvPr/>
          </p:nvSpPr>
          <p:spPr bwMode="auto">
            <a:xfrm>
              <a:off x="0" y="163029"/>
              <a:ext cx="1660156" cy="11508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0" name="Rectangle 9">
              <a:extLst>
                <a:ext uri="{FF2B5EF4-FFF2-40B4-BE49-F238E27FC236}">
                  <a16:creationId xmlns:a16="http://schemas.microsoft.com/office/drawing/2014/main" id="{E514B1E0-FA6B-46A5-B71B-AB4CC8AD8513}"/>
                </a:ext>
              </a:extLst>
            </p:cNvPr>
            <p:cNvSpPr/>
            <p:nvPr/>
          </p:nvSpPr>
          <p:spPr bwMode="auto">
            <a:xfrm>
              <a:off x="10531844" y="163029"/>
              <a:ext cx="1660156" cy="11508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1" name="Group 20">
            <a:extLst>
              <a:ext uri="{FF2B5EF4-FFF2-40B4-BE49-F238E27FC236}">
                <a16:creationId xmlns:a16="http://schemas.microsoft.com/office/drawing/2014/main" id="{5E4B6DD4-913D-4D0D-8501-5C1E6C68209F}"/>
              </a:ext>
            </a:extLst>
          </p:cNvPr>
          <p:cNvGrpSpPr/>
          <p:nvPr/>
        </p:nvGrpSpPr>
        <p:grpSpPr>
          <a:xfrm>
            <a:off x="519359" y="1677685"/>
            <a:ext cx="6010103" cy="940128"/>
            <a:chOff x="519359" y="1677685"/>
            <a:chExt cx="6010103" cy="940128"/>
          </a:xfrm>
        </p:grpSpPr>
        <p:pic>
          <p:nvPicPr>
            <p:cNvPr id="6" name="Picture 5">
              <a:extLst>
                <a:ext uri="{FF2B5EF4-FFF2-40B4-BE49-F238E27FC236}">
                  <a16:creationId xmlns:a16="http://schemas.microsoft.com/office/drawing/2014/main" id="{F55D163A-3515-48EA-B203-67823A79EDB2}"/>
                </a:ext>
              </a:extLst>
            </p:cNvPr>
            <p:cNvPicPr>
              <a:picLocks noChangeAspect="1"/>
            </p:cNvPicPr>
            <p:nvPr/>
          </p:nvPicPr>
          <p:blipFill>
            <a:blip r:embed="rId3"/>
            <a:stretch>
              <a:fillRect/>
            </a:stretch>
          </p:blipFill>
          <p:spPr>
            <a:xfrm>
              <a:off x="519359" y="1677685"/>
              <a:ext cx="6010103" cy="940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a:extLst>
                <a:ext uri="{FF2B5EF4-FFF2-40B4-BE49-F238E27FC236}">
                  <a16:creationId xmlns:a16="http://schemas.microsoft.com/office/drawing/2014/main" id="{C9627A5B-2663-41A4-A105-DBDDCAA9702E}"/>
                </a:ext>
              </a:extLst>
            </p:cNvPr>
            <p:cNvSpPr/>
            <p:nvPr/>
          </p:nvSpPr>
          <p:spPr bwMode="auto">
            <a:xfrm>
              <a:off x="5963920" y="1677685"/>
              <a:ext cx="533459" cy="15435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2" name="Group 21">
            <a:extLst>
              <a:ext uri="{FF2B5EF4-FFF2-40B4-BE49-F238E27FC236}">
                <a16:creationId xmlns:a16="http://schemas.microsoft.com/office/drawing/2014/main" id="{6F70463D-449D-493E-8CDA-EC4E41CC994D}"/>
              </a:ext>
            </a:extLst>
          </p:cNvPr>
          <p:cNvGrpSpPr/>
          <p:nvPr/>
        </p:nvGrpSpPr>
        <p:grpSpPr>
          <a:xfrm>
            <a:off x="4693408" y="2654047"/>
            <a:ext cx="6010103" cy="726053"/>
            <a:chOff x="4725166" y="2463957"/>
            <a:chExt cx="6010103" cy="726053"/>
          </a:xfrm>
        </p:grpSpPr>
        <p:pic>
          <p:nvPicPr>
            <p:cNvPr id="8" name="Picture 7">
              <a:extLst>
                <a:ext uri="{FF2B5EF4-FFF2-40B4-BE49-F238E27FC236}">
                  <a16:creationId xmlns:a16="http://schemas.microsoft.com/office/drawing/2014/main" id="{5DCBB9DD-04C7-4D28-BD55-A7FB1B9B7FE5}"/>
                </a:ext>
              </a:extLst>
            </p:cNvPr>
            <p:cNvPicPr>
              <a:picLocks noChangeAspect="1"/>
            </p:cNvPicPr>
            <p:nvPr/>
          </p:nvPicPr>
          <p:blipFill>
            <a:blip r:embed="rId4"/>
            <a:stretch>
              <a:fillRect/>
            </a:stretch>
          </p:blipFill>
          <p:spPr>
            <a:xfrm>
              <a:off x="4725166" y="2463957"/>
              <a:ext cx="6010103" cy="726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a:extLst>
                <a:ext uri="{FF2B5EF4-FFF2-40B4-BE49-F238E27FC236}">
                  <a16:creationId xmlns:a16="http://schemas.microsoft.com/office/drawing/2014/main" id="{3406F060-06C8-4AA5-9F74-07BB03ED721C}"/>
                </a:ext>
              </a:extLst>
            </p:cNvPr>
            <p:cNvSpPr/>
            <p:nvPr/>
          </p:nvSpPr>
          <p:spPr bwMode="auto">
            <a:xfrm>
              <a:off x="10170053" y="2470774"/>
              <a:ext cx="533459" cy="19114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3" name="Group 22">
            <a:extLst>
              <a:ext uri="{FF2B5EF4-FFF2-40B4-BE49-F238E27FC236}">
                <a16:creationId xmlns:a16="http://schemas.microsoft.com/office/drawing/2014/main" id="{0DCEE14E-8DFA-454C-BFF5-156E63859088}"/>
              </a:ext>
            </a:extLst>
          </p:cNvPr>
          <p:cNvGrpSpPr/>
          <p:nvPr/>
        </p:nvGrpSpPr>
        <p:grpSpPr>
          <a:xfrm>
            <a:off x="519359" y="3422302"/>
            <a:ext cx="5945938" cy="733244"/>
            <a:chOff x="551441" y="3088682"/>
            <a:chExt cx="5945938" cy="733244"/>
          </a:xfrm>
        </p:grpSpPr>
        <p:pic>
          <p:nvPicPr>
            <p:cNvPr id="12" name="Picture 11">
              <a:extLst>
                <a:ext uri="{FF2B5EF4-FFF2-40B4-BE49-F238E27FC236}">
                  <a16:creationId xmlns:a16="http://schemas.microsoft.com/office/drawing/2014/main" id="{BDD21923-CFDA-4F42-BFA4-7938D19C51DD}"/>
                </a:ext>
              </a:extLst>
            </p:cNvPr>
            <p:cNvPicPr>
              <a:picLocks noChangeAspect="1"/>
            </p:cNvPicPr>
            <p:nvPr/>
          </p:nvPicPr>
          <p:blipFill>
            <a:blip r:embed="rId5"/>
            <a:stretch>
              <a:fillRect/>
            </a:stretch>
          </p:blipFill>
          <p:spPr>
            <a:xfrm>
              <a:off x="551441" y="3088682"/>
              <a:ext cx="5945938" cy="733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a:extLst>
                <a:ext uri="{FF2B5EF4-FFF2-40B4-BE49-F238E27FC236}">
                  <a16:creationId xmlns:a16="http://schemas.microsoft.com/office/drawing/2014/main" id="{29BB5347-22FF-4716-BBC2-E56925686D4E}"/>
                </a:ext>
              </a:extLst>
            </p:cNvPr>
            <p:cNvSpPr/>
            <p:nvPr/>
          </p:nvSpPr>
          <p:spPr bwMode="auto">
            <a:xfrm>
              <a:off x="5956459" y="3105682"/>
              <a:ext cx="533459" cy="19114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4" name="Group 23">
            <a:extLst>
              <a:ext uri="{FF2B5EF4-FFF2-40B4-BE49-F238E27FC236}">
                <a16:creationId xmlns:a16="http://schemas.microsoft.com/office/drawing/2014/main" id="{0BEC9229-FDDB-450D-98E2-5882F838EF94}"/>
              </a:ext>
            </a:extLst>
          </p:cNvPr>
          <p:cNvGrpSpPr/>
          <p:nvPr/>
        </p:nvGrpSpPr>
        <p:grpSpPr>
          <a:xfrm>
            <a:off x="4757574" y="4203953"/>
            <a:ext cx="5945938" cy="973333"/>
            <a:chOff x="4789331" y="3675905"/>
            <a:chExt cx="5945938" cy="973333"/>
          </a:xfrm>
        </p:grpSpPr>
        <p:pic>
          <p:nvPicPr>
            <p:cNvPr id="13" name="Picture 12">
              <a:extLst>
                <a:ext uri="{FF2B5EF4-FFF2-40B4-BE49-F238E27FC236}">
                  <a16:creationId xmlns:a16="http://schemas.microsoft.com/office/drawing/2014/main" id="{FC0CFA8F-5BD6-4AEC-9BDD-0124355ED71E}"/>
                </a:ext>
              </a:extLst>
            </p:cNvPr>
            <p:cNvPicPr>
              <a:picLocks noChangeAspect="1"/>
            </p:cNvPicPr>
            <p:nvPr/>
          </p:nvPicPr>
          <p:blipFill>
            <a:blip r:embed="rId6"/>
            <a:stretch>
              <a:fillRect/>
            </a:stretch>
          </p:blipFill>
          <p:spPr>
            <a:xfrm>
              <a:off x="4789331" y="3675905"/>
              <a:ext cx="5945938" cy="973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a:extLst>
                <a:ext uri="{FF2B5EF4-FFF2-40B4-BE49-F238E27FC236}">
                  <a16:creationId xmlns:a16="http://schemas.microsoft.com/office/drawing/2014/main" id="{6ED88F58-EC38-4353-80F4-CD8AE6DE43E9}"/>
                </a:ext>
              </a:extLst>
            </p:cNvPr>
            <p:cNvSpPr/>
            <p:nvPr/>
          </p:nvSpPr>
          <p:spPr bwMode="auto">
            <a:xfrm>
              <a:off x="10172622" y="3716193"/>
              <a:ext cx="533459" cy="19114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5" name="Group 24">
            <a:extLst>
              <a:ext uri="{FF2B5EF4-FFF2-40B4-BE49-F238E27FC236}">
                <a16:creationId xmlns:a16="http://schemas.microsoft.com/office/drawing/2014/main" id="{A5D5BECC-C96E-4A9F-8B76-D5BD060D2B2D}"/>
              </a:ext>
            </a:extLst>
          </p:cNvPr>
          <p:cNvGrpSpPr/>
          <p:nvPr/>
        </p:nvGrpSpPr>
        <p:grpSpPr>
          <a:xfrm>
            <a:off x="519358" y="5215533"/>
            <a:ext cx="5671748" cy="678833"/>
            <a:chOff x="551441" y="4546352"/>
            <a:chExt cx="5671748" cy="678833"/>
          </a:xfrm>
        </p:grpSpPr>
        <p:pic>
          <p:nvPicPr>
            <p:cNvPr id="14" name="Picture 13">
              <a:extLst>
                <a:ext uri="{FF2B5EF4-FFF2-40B4-BE49-F238E27FC236}">
                  <a16:creationId xmlns:a16="http://schemas.microsoft.com/office/drawing/2014/main" id="{08FBD9A8-D27C-4ADE-AEDB-C11F5F8A56D1}"/>
                </a:ext>
              </a:extLst>
            </p:cNvPr>
            <p:cNvPicPr>
              <a:picLocks noChangeAspect="1"/>
            </p:cNvPicPr>
            <p:nvPr/>
          </p:nvPicPr>
          <p:blipFill>
            <a:blip r:embed="rId7"/>
            <a:stretch>
              <a:fillRect/>
            </a:stretch>
          </p:blipFill>
          <p:spPr>
            <a:xfrm>
              <a:off x="551441" y="4546352"/>
              <a:ext cx="5671748" cy="6788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EDCD48E4-6FE1-43C2-A238-EFF6BCE7A5A7}"/>
                </a:ext>
              </a:extLst>
            </p:cNvPr>
            <p:cNvSpPr/>
            <p:nvPr/>
          </p:nvSpPr>
          <p:spPr bwMode="auto">
            <a:xfrm>
              <a:off x="5689729" y="4546352"/>
              <a:ext cx="533459" cy="19114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6" name="Group 25">
            <a:extLst>
              <a:ext uri="{FF2B5EF4-FFF2-40B4-BE49-F238E27FC236}">
                <a16:creationId xmlns:a16="http://schemas.microsoft.com/office/drawing/2014/main" id="{E526F5E9-55B9-4092-9921-BA5E59DA2228}"/>
              </a:ext>
            </a:extLst>
          </p:cNvPr>
          <p:cNvGrpSpPr/>
          <p:nvPr/>
        </p:nvGrpSpPr>
        <p:grpSpPr>
          <a:xfrm>
            <a:off x="4661651" y="5750200"/>
            <a:ext cx="6010103" cy="776021"/>
            <a:chOff x="4789331" y="5054204"/>
            <a:chExt cx="5627132" cy="727700"/>
          </a:xfrm>
        </p:grpSpPr>
        <p:pic>
          <p:nvPicPr>
            <p:cNvPr id="15" name="Picture 14">
              <a:extLst>
                <a:ext uri="{FF2B5EF4-FFF2-40B4-BE49-F238E27FC236}">
                  <a16:creationId xmlns:a16="http://schemas.microsoft.com/office/drawing/2014/main" id="{EBEF2451-C958-47B4-B80A-57873392F75E}"/>
                </a:ext>
              </a:extLst>
            </p:cNvPr>
            <p:cNvPicPr>
              <a:picLocks noChangeAspect="1"/>
            </p:cNvPicPr>
            <p:nvPr/>
          </p:nvPicPr>
          <p:blipFill>
            <a:blip r:embed="rId8"/>
            <a:stretch>
              <a:fillRect/>
            </a:stretch>
          </p:blipFill>
          <p:spPr>
            <a:xfrm>
              <a:off x="4789331" y="5054204"/>
              <a:ext cx="5627132" cy="727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angle 19">
              <a:extLst>
                <a:ext uri="{FF2B5EF4-FFF2-40B4-BE49-F238E27FC236}">
                  <a16:creationId xmlns:a16="http://schemas.microsoft.com/office/drawing/2014/main" id="{9DA2E991-2210-4234-834D-92C76D979657}"/>
                </a:ext>
              </a:extLst>
            </p:cNvPr>
            <p:cNvSpPr/>
            <p:nvPr/>
          </p:nvSpPr>
          <p:spPr bwMode="auto">
            <a:xfrm>
              <a:off x="9852121" y="5054204"/>
              <a:ext cx="533459" cy="19114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2497534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400" fill="hold"/>
                                        <p:tgtEl>
                                          <p:spTgt spid="21"/>
                                        </p:tgtEl>
                                        <p:attrNameLst>
                                          <p:attrName>ppt_x</p:attrName>
                                        </p:attrNameLst>
                                      </p:cBhvr>
                                      <p:tavLst>
                                        <p:tav tm="0">
                                          <p:val>
                                            <p:strVal val="0-#ppt_w/2"/>
                                          </p:val>
                                        </p:tav>
                                        <p:tav tm="100000">
                                          <p:val>
                                            <p:strVal val="#ppt_x"/>
                                          </p:val>
                                        </p:tav>
                                      </p:tavLst>
                                    </p:anim>
                                    <p:anim calcmode="lin" valueType="num">
                                      <p:cBhvr additive="base">
                                        <p:cTn id="8" dur="4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400" fill="hold"/>
                                        <p:tgtEl>
                                          <p:spTgt spid="22"/>
                                        </p:tgtEl>
                                        <p:attrNameLst>
                                          <p:attrName>ppt_x</p:attrName>
                                        </p:attrNameLst>
                                      </p:cBhvr>
                                      <p:tavLst>
                                        <p:tav tm="0">
                                          <p:val>
                                            <p:strVal val="1+#ppt_w/2"/>
                                          </p:val>
                                        </p:tav>
                                        <p:tav tm="100000">
                                          <p:val>
                                            <p:strVal val="#ppt_x"/>
                                          </p:val>
                                        </p:tav>
                                      </p:tavLst>
                                    </p:anim>
                                    <p:anim calcmode="lin" valueType="num">
                                      <p:cBhvr additive="base">
                                        <p:cTn id="13" dur="4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400" fill="hold"/>
                                        <p:tgtEl>
                                          <p:spTgt spid="23"/>
                                        </p:tgtEl>
                                        <p:attrNameLst>
                                          <p:attrName>ppt_x</p:attrName>
                                        </p:attrNameLst>
                                      </p:cBhvr>
                                      <p:tavLst>
                                        <p:tav tm="0">
                                          <p:val>
                                            <p:strVal val="0-#ppt_w/2"/>
                                          </p:val>
                                        </p:tav>
                                        <p:tav tm="100000">
                                          <p:val>
                                            <p:strVal val="#ppt_x"/>
                                          </p:val>
                                        </p:tav>
                                      </p:tavLst>
                                    </p:anim>
                                    <p:anim calcmode="lin" valueType="num">
                                      <p:cBhvr additive="base">
                                        <p:cTn id="18" dur="4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2" presetClass="entr" presetSubtype="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400" fill="hold"/>
                                        <p:tgtEl>
                                          <p:spTgt spid="24"/>
                                        </p:tgtEl>
                                        <p:attrNameLst>
                                          <p:attrName>ppt_x</p:attrName>
                                        </p:attrNameLst>
                                      </p:cBhvr>
                                      <p:tavLst>
                                        <p:tav tm="0">
                                          <p:val>
                                            <p:strVal val="1+#ppt_w/2"/>
                                          </p:val>
                                        </p:tav>
                                        <p:tav tm="100000">
                                          <p:val>
                                            <p:strVal val="#ppt_x"/>
                                          </p:val>
                                        </p:tav>
                                      </p:tavLst>
                                    </p:anim>
                                    <p:anim calcmode="lin" valueType="num">
                                      <p:cBhvr additive="base">
                                        <p:cTn id="23" dur="4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1600"/>
                            </p:stCondLst>
                            <p:childTnLst>
                              <p:par>
                                <p:cTn id="25" presetID="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400" fill="hold"/>
                                        <p:tgtEl>
                                          <p:spTgt spid="25"/>
                                        </p:tgtEl>
                                        <p:attrNameLst>
                                          <p:attrName>ppt_x</p:attrName>
                                        </p:attrNameLst>
                                      </p:cBhvr>
                                      <p:tavLst>
                                        <p:tav tm="0">
                                          <p:val>
                                            <p:strVal val="0-#ppt_w/2"/>
                                          </p:val>
                                        </p:tav>
                                        <p:tav tm="100000">
                                          <p:val>
                                            <p:strVal val="#ppt_x"/>
                                          </p:val>
                                        </p:tav>
                                      </p:tavLst>
                                    </p:anim>
                                    <p:anim calcmode="lin" valueType="num">
                                      <p:cBhvr additive="base">
                                        <p:cTn id="28" dur="4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400" fill="hold"/>
                                        <p:tgtEl>
                                          <p:spTgt spid="26"/>
                                        </p:tgtEl>
                                        <p:attrNameLst>
                                          <p:attrName>ppt_x</p:attrName>
                                        </p:attrNameLst>
                                      </p:cBhvr>
                                      <p:tavLst>
                                        <p:tav tm="0">
                                          <p:val>
                                            <p:strVal val="1+#ppt_w/2"/>
                                          </p:val>
                                        </p:tav>
                                        <p:tav tm="100000">
                                          <p:val>
                                            <p:strVal val="#ppt_x"/>
                                          </p:val>
                                        </p:tav>
                                      </p:tavLst>
                                    </p:anim>
                                    <p:anim calcmode="lin" valueType="num">
                                      <p:cBhvr additive="base">
                                        <p:cTn id="33" dur="4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7AEE4A-43C3-435D-990D-FCE26F89605A}"/>
              </a:ext>
            </a:extLst>
          </p:cNvPr>
          <p:cNvGrpSpPr/>
          <p:nvPr/>
        </p:nvGrpSpPr>
        <p:grpSpPr>
          <a:xfrm>
            <a:off x="0" y="0"/>
            <a:ext cx="12192000" cy="1535837"/>
            <a:chOff x="0" y="0"/>
            <a:chExt cx="12192000" cy="1535837"/>
          </a:xfrm>
        </p:grpSpPr>
        <p:sp>
          <p:nvSpPr>
            <p:cNvPr id="7" name="Rectangle 6">
              <a:extLst>
                <a:ext uri="{FF2B5EF4-FFF2-40B4-BE49-F238E27FC236}">
                  <a16:creationId xmlns:a16="http://schemas.microsoft.com/office/drawing/2014/main" id="{5368B5D0-33B9-4B0E-873D-34EA356A8386}"/>
                </a:ext>
              </a:extLst>
            </p:cNvPr>
            <p:cNvSpPr/>
            <p:nvPr/>
          </p:nvSpPr>
          <p:spPr bwMode="auto">
            <a:xfrm>
              <a:off x="0" y="0"/>
              <a:ext cx="12192000" cy="1535837"/>
            </a:xfrm>
            <a:prstGeom prst="rect">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8" name="Picture 7">
              <a:extLst>
                <a:ext uri="{FF2B5EF4-FFF2-40B4-BE49-F238E27FC236}">
                  <a16:creationId xmlns:a16="http://schemas.microsoft.com/office/drawing/2014/main" id="{DB5938B3-3C35-42A8-9687-778068DE1410}"/>
                </a:ext>
              </a:extLst>
            </p:cNvPr>
            <p:cNvPicPr>
              <a:picLocks noChangeAspect="1"/>
            </p:cNvPicPr>
            <p:nvPr/>
          </p:nvPicPr>
          <p:blipFill>
            <a:blip r:embed="rId2"/>
            <a:stretch>
              <a:fillRect/>
            </a:stretch>
          </p:blipFill>
          <p:spPr>
            <a:xfrm>
              <a:off x="1582703" y="163029"/>
              <a:ext cx="8958019" cy="1159744"/>
            </a:xfrm>
            <a:prstGeom prst="rect">
              <a:avLst/>
            </a:prstGeom>
          </p:spPr>
        </p:pic>
        <p:sp>
          <p:nvSpPr>
            <p:cNvPr id="9" name="Rectangle 8">
              <a:extLst>
                <a:ext uri="{FF2B5EF4-FFF2-40B4-BE49-F238E27FC236}">
                  <a16:creationId xmlns:a16="http://schemas.microsoft.com/office/drawing/2014/main" id="{732B182B-5932-4C77-B7DB-F114A82A0AED}"/>
                </a:ext>
              </a:extLst>
            </p:cNvPr>
            <p:cNvSpPr/>
            <p:nvPr/>
          </p:nvSpPr>
          <p:spPr bwMode="auto">
            <a:xfrm>
              <a:off x="9685538" y="163029"/>
              <a:ext cx="846306" cy="2364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0" name="Rectangle 9">
              <a:extLst>
                <a:ext uri="{FF2B5EF4-FFF2-40B4-BE49-F238E27FC236}">
                  <a16:creationId xmlns:a16="http://schemas.microsoft.com/office/drawing/2014/main" id="{9D55CB7A-3420-443D-9FA2-29B3DCE8BC3F}"/>
                </a:ext>
              </a:extLst>
            </p:cNvPr>
            <p:cNvSpPr/>
            <p:nvPr/>
          </p:nvSpPr>
          <p:spPr bwMode="auto">
            <a:xfrm>
              <a:off x="0" y="163029"/>
              <a:ext cx="1660156" cy="11508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1" name="Rectangle 10">
              <a:extLst>
                <a:ext uri="{FF2B5EF4-FFF2-40B4-BE49-F238E27FC236}">
                  <a16:creationId xmlns:a16="http://schemas.microsoft.com/office/drawing/2014/main" id="{14698171-73BA-4BDD-B27A-57099107AE0F}"/>
                </a:ext>
              </a:extLst>
            </p:cNvPr>
            <p:cNvSpPr/>
            <p:nvPr/>
          </p:nvSpPr>
          <p:spPr bwMode="auto">
            <a:xfrm>
              <a:off x="10531844" y="163029"/>
              <a:ext cx="1660156" cy="1150866"/>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4" name="Group 3">
            <a:extLst>
              <a:ext uri="{FF2B5EF4-FFF2-40B4-BE49-F238E27FC236}">
                <a16:creationId xmlns:a16="http://schemas.microsoft.com/office/drawing/2014/main" id="{2DEA3915-AD67-4D34-A241-0EE4A0E38E03}"/>
              </a:ext>
            </a:extLst>
          </p:cNvPr>
          <p:cNvGrpSpPr/>
          <p:nvPr/>
        </p:nvGrpSpPr>
        <p:grpSpPr>
          <a:xfrm>
            <a:off x="4324539" y="2966120"/>
            <a:ext cx="7037383" cy="909134"/>
            <a:chOff x="4324539" y="2966120"/>
            <a:chExt cx="7037383" cy="909134"/>
          </a:xfrm>
        </p:grpSpPr>
        <p:pic>
          <p:nvPicPr>
            <p:cNvPr id="13" name="Picture 12">
              <a:extLst>
                <a:ext uri="{FF2B5EF4-FFF2-40B4-BE49-F238E27FC236}">
                  <a16:creationId xmlns:a16="http://schemas.microsoft.com/office/drawing/2014/main" id="{B3207EF6-DD12-419B-81DD-D41C2EE1239F}"/>
                </a:ext>
              </a:extLst>
            </p:cNvPr>
            <p:cNvPicPr>
              <a:picLocks noChangeAspect="1"/>
            </p:cNvPicPr>
            <p:nvPr/>
          </p:nvPicPr>
          <p:blipFill>
            <a:blip r:embed="rId3"/>
            <a:stretch>
              <a:fillRect/>
            </a:stretch>
          </p:blipFill>
          <p:spPr>
            <a:xfrm>
              <a:off x="4324539" y="2982746"/>
              <a:ext cx="7037383" cy="8925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a:extLst>
                <a:ext uri="{FF2B5EF4-FFF2-40B4-BE49-F238E27FC236}">
                  <a16:creationId xmlns:a16="http://schemas.microsoft.com/office/drawing/2014/main" id="{B3D81326-7237-48D5-9805-5F00249B52C4}"/>
                </a:ext>
              </a:extLst>
            </p:cNvPr>
            <p:cNvSpPr/>
            <p:nvPr/>
          </p:nvSpPr>
          <p:spPr bwMode="auto">
            <a:xfrm>
              <a:off x="10701646" y="2966120"/>
              <a:ext cx="660276" cy="14598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5" name="Group 4">
            <a:extLst>
              <a:ext uri="{FF2B5EF4-FFF2-40B4-BE49-F238E27FC236}">
                <a16:creationId xmlns:a16="http://schemas.microsoft.com/office/drawing/2014/main" id="{9DE136CD-9B9D-4349-88F9-9CA1694B38AE}"/>
              </a:ext>
            </a:extLst>
          </p:cNvPr>
          <p:cNvGrpSpPr/>
          <p:nvPr/>
        </p:nvGrpSpPr>
        <p:grpSpPr>
          <a:xfrm>
            <a:off x="4802313" y="3667688"/>
            <a:ext cx="6960600" cy="1345458"/>
            <a:chOff x="4802313" y="3667688"/>
            <a:chExt cx="6960600" cy="1345458"/>
          </a:xfrm>
        </p:grpSpPr>
        <p:pic>
          <p:nvPicPr>
            <p:cNvPr id="14" name="Picture 13">
              <a:extLst>
                <a:ext uri="{FF2B5EF4-FFF2-40B4-BE49-F238E27FC236}">
                  <a16:creationId xmlns:a16="http://schemas.microsoft.com/office/drawing/2014/main" id="{B91136F2-2E83-4351-973E-DC7ABD74567A}"/>
                </a:ext>
              </a:extLst>
            </p:cNvPr>
            <p:cNvPicPr>
              <a:picLocks noChangeAspect="1"/>
            </p:cNvPicPr>
            <p:nvPr/>
          </p:nvPicPr>
          <p:blipFill>
            <a:blip r:embed="rId4"/>
            <a:stretch>
              <a:fillRect/>
            </a:stretch>
          </p:blipFill>
          <p:spPr>
            <a:xfrm>
              <a:off x="4802313" y="3667688"/>
              <a:ext cx="6960600" cy="1345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a:extLst>
                <a:ext uri="{FF2B5EF4-FFF2-40B4-BE49-F238E27FC236}">
                  <a16:creationId xmlns:a16="http://schemas.microsoft.com/office/drawing/2014/main" id="{0A285DA3-D136-47A1-AFC3-20934E2A8149}"/>
                </a:ext>
              </a:extLst>
            </p:cNvPr>
            <p:cNvSpPr/>
            <p:nvPr/>
          </p:nvSpPr>
          <p:spPr bwMode="auto">
            <a:xfrm>
              <a:off x="11041944" y="3667688"/>
              <a:ext cx="660276" cy="14598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29" name="Group 28">
            <a:extLst>
              <a:ext uri="{FF2B5EF4-FFF2-40B4-BE49-F238E27FC236}">
                <a16:creationId xmlns:a16="http://schemas.microsoft.com/office/drawing/2014/main" id="{D81F6244-09D0-4E5D-84A4-794D1DDAB76F}"/>
              </a:ext>
            </a:extLst>
          </p:cNvPr>
          <p:cNvGrpSpPr/>
          <p:nvPr/>
        </p:nvGrpSpPr>
        <p:grpSpPr>
          <a:xfrm>
            <a:off x="758297" y="1698866"/>
            <a:ext cx="6810779" cy="1080593"/>
            <a:chOff x="758297" y="1698866"/>
            <a:chExt cx="6810779" cy="1080593"/>
          </a:xfrm>
        </p:grpSpPr>
        <p:pic>
          <p:nvPicPr>
            <p:cNvPr id="12" name="Picture 11">
              <a:hlinkClick r:id="rId5"/>
              <a:extLst>
                <a:ext uri="{FF2B5EF4-FFF2-40B4-BE49-F238E27FC236}">
                  <a16:creationId xmlns:a16="http://schemas.microsoft.com/office/drawing/2014/main" id="{AFF6CC2D-9AAE-4793-AB07-CFF1FA550086}"/>
                </a:ext>
              </a:extLst>
            </p:cNvPr>
            <p:cNvPicPr>
              <a:picLocks noChangeAspect="1"/>
            </p:cNvPicPr>
            <p:nvPr/>
          </p:nvPicPr>
          <p:blipFill>
            <a:blip r:embed="rId6"/>
            <a:stretch>
              <a:fillRect/>
            </a:stretch>
          </p:blipFill>
          <p:spPr>
            <a:xfrm>
              <a:off x="758297" y="1698866"/>
              <a:ext cx="6810779" cy="10805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9A0FC370-DB5C-4959-8E43-8C2166C2078B}"/>
                </a:ext>
              </a:extLst>
            </p:cNvPr>
            <p:cNvSpPr/>
            <p:nvPr/>
          </p:nvSpPr>
          <p:spPr bwMode="auto">
            <a:xfrm>
              <a:off x="6908800" y="1698866"/>
              <a:ext cx="660276" cy="14598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21" name="Straight Connector 20">
              <a:extLst>
                <a:ext uri="{FF2B5EF4-FFF2-40B4-BE49-F238E27FC236}">
                  <a16:creationId xmlns:a16="http://schemas.microsoft.com/office/drawing/2014/main" id="{7A06B4DC-8F58-4FAA-96FD-AFB4EAE4A59D}"/>
                </a:ext>
              </a:extLst>
            </p:cNvPr>
            <p:cNvCxnSpPr>
              <a:cxnSpLocks/>
            </p:cNvCxnSpPr>
            <p:nvPr/>
          </p:nvCxnSpPr>
          <p:spPr bwMode="auto">
            <a:xfrm>
              <a:off x="4381689" y="2561485"/>
              <a:ext cx="1714311" cy="0"/>
            </a:xfrm>
            <a:prstGeom prst="line">
              <a:avLst/>
            </a:prstGeom>
            <a:ln w="19050">
              <a:solidFill>
                <a:srgbClr val="1DA1F2"/>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30" name="Group 29">
            <a:extLst>
              <a:ext uri="{FF2B5EF4-FFF2-40B4-BE49-F238E27FC236}">
                <a16:creationId xmlns:a16="http://schemas.microsoft.com/office/drawing/2014/main" id="{72C9082B-A45E-4B27-9918-F1C0262B1171}"/>
              </a:ext>
            </a:extLst>
          </p:cNvPr>
          <p:cNvGrpSpPr/>
          <p:nvPr/>
        </p:nvGrpSpPr>
        <p:grpSpPr>
          <a:xfrm>
            <a:off x="758297" y="5166636"/>
            <a:ext cx="7132484" cy="1156835"/>
            <a:chOff x="758297" y="5166636"/>
            <a:chExt cx="7132484" cy="1156835"/>
          </a:xfrm>
        </p:grpSpPr>
        <p:pic>
          <p:nvPicPr>
            <p:cNvPr id="15" name="Picture 14">
              <a:hlinkClick r:id="rId7"/>
              <a:extLst>
                <a:ext uri="{FF2B5EF4-FFF2-40B4-BE49-F238E27FC236}">
                  <a16:creationId xmlns:a16="http://schemas.microsoft.com/office/drawing/2014/main" id="{3C3B28D0-53FC-4CB9-8187-F502C621098E}"/>
                </a:ext>
              </a:extLst>
            </p:cNvPr>
            <p:cNvPicPr>
              <a:picLocks noChangeAspect="1"/>
            </p:cNvPicPr>
            <p:nvPr/>
          </p:nvPicPr>
          <p:blipFill>
            <a:blip r:embed="rId8"/>
            <a:stretch>
              <a:fillRect/>
            </a:stretch>
          </p:blipFill>
          <p:spPr>
            <a:xfrm>
              <a:off x="758297" y="5166636"/>
              <a:ext cx="7132484" cy="1156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a:extLst>
                <a:ext uri="{FF2B5EF4-FFF2-40B4-BE49-F238E27FC236}">
                  <a16:creationId xmlns:a16="http://schemas.microsoft.com/office/drawing/2014/main" id="{29AE7072-02B1-4D9B-92AC-2555495ECB29}"/>
                </a:ext>
              </a:extLst>
            </p:cNvPr>
            <p:cNvSpPr/>
            <p:nvPr/>
          </p:nvSpPr>
          <p:spPr bwMode="auto">
            <a:xfrm>
              <a:off x="7198049" y="5196567"/>
              <a:ext cx="660276" cy="14598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23" name="Straight Connector 22">
              <a:extLst>
                <a:ext uri="{FF2B5EF4-FFF2-40B4-BE49-F238E27FC236}">
                  <a16:creationId xmlns:a16="http://schemas.microsoft.com/office/drawing/2014/main" id="{EBA75999-A795-4AA0-BE37-ED8FEEFEEBC2}"/>
                </a:ext>
              </a:extLst>
            </p:cNvPr>
            <p:cNvCxnSpPr>
              <a:cxnSpLocks/>
            </p:cNvCxnSpPr>
            <p:nvPr/>
          </p:nvCxnSpPr>
          <p:spPr bwMode="auto">
            <a:xfrm>
              <a:off x="6381750" y="5838085"/>
              <a:ext cx="797249" cy="0"/>
            </a:xfrm>
            <a:prstGeom prst="line">
              <a:avLst/>
            </a:prstGeom>
            <a:ln w="19050">
              <a:solidFill>
                <a:srgbClr val="1DA1F2"/>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26A89498-7B32-46AC-9610-85E134E36DD7}"/>
                </a:ext>
              </a:extLst>
            </p:cNvPr>
            <p:cNvCxnSpPr>
              <a:cxnSpLocks/>
            </p:cNvCxnSpPr>
            <p:nvPr/>
          </p:nvCxnSpPr>
          <p:spPr bwMode="auto">
            <a:xfrm>
              <a:off x="1524000" y="6076210"/>
              <a:ext cx="1047750" cy="0"/>
            </a:xfrm>
            <a:prstGeom prst="line">
              <a:avLst/>
            </a:prstGeom>
            <a:ln w="19050">
              <a:solidFill>
                <a:srgbClr val="1DA1F2"/>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457879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0-#ppt_w/2"/>
                                          </p:val>
                                        </p:tav>
                                        <p:tav tm="100000">
                                          <p:val>
                                            <p:strVal val="#ppt_x"/>
                                          </p:val>
                                        </p:tav>
                                      </p:tavLst>
                                    </p:anim>
                                    <p:anim calcmode="lin" valueType="num">
                                      <p:cBhvr additive="base">
                                        <p:cTn id="8" dur="4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2"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400" fill="hold"/>
                                        <p:tgtEl>
                                          <p:spTgt spid="4"/>
                                        </p:tgtEl>
                                        <p:attrNameLst>
                                          <p:attrName>ppt_x</p:attrName>
                                        </p:attrNameLst>
                                      </p:cBhvr>
                                      <p:tavLst>
                                        <p:tav tm="0">
                                          <p:val>
                                            <p:strVal val="1+#ppt_w/2"/>
                                          </p:val>
                                        </p:tav>
                                        <p:tav tm="100000">
                                          <p:val>
                                            <p:strVal val="#ppt_x"/>
                                          </p:val>
                                        </p:tav>
                                      </p:tavLst>
                                    </p:anim>
                                    <p:anim calcmode="lin" valueType="num">
                                      <p:cBhvr additive="base">
                                        <p:cTn id="13" dur="4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900"/>
                            </p:stCondLst>
                            <p:childTnLst>
                              <p:par>
                                <p:cTn id="15" presetID="1" presetClass="entr" presetSubtype="0" fill="hold" nodeType="afterEffect">
                                  <p:stCondLst>
                                    <p:cond delay="20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1100"/>
                            </p:stCondLst>
                            <p:childTnLst>
                              <p:par>
                                <p:cTn id="18" presetID="2" presetClass="entr" presetSubtype="8" fill="hold" nodeType="afterEffect">
                                  <p:stCondLst>
                                    <p:cond delay="3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400" fill="hold"/>
                                        <p:tgtEl>
                                          <p:spTgt spid="30"/>
                                        </p:tgtEl>
                                        <p:attrNameLst>
                                          <p:attrName>ppt_x</p:attrName>
                                        </p:attrNameLst>
                                      </p:cBhvr>
                                      <p:tavLst>
                                        <p:tav tm="0">
                                          <p:val>
                                            <p:strVal val="0-#ppt_w/2"/>
                                          </p:val>
                                        </p:tav>
                                        <p:tav tm="100000">
                                          <p:val>
                                            <p:strVal val="#ppt_x"/>
                                          </p:val>
                                        </p:tav>
                                      </p:tavLst>
                                    </p:anim>
                                    <p:anim calcmode="lin" valueType="num">
                                      <p:cBhvr additive="base">
                                        <p:cTn id="21" dur="4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6FC5B-838C-48F7-8092-550BB5B115A2}"/>
              </a:ext>
            </a:extLst>
          </p:cNvPr>
          <p:cNvSpPr>
            <a:spLocks noGrp="1"/>
          </p:cNvSpPr>
          <p:nvPr>
            <p:ph type="title"/>
          </p:nvPr>
        </p:nvSpPr>
        <p:spPr/>
        <p:txBody>
          <a:bodyPr/>
          <a:lstStyle/>
          <a:p>
            <a:r>
              <a:rPr lang="en-US" dirty="0"/>
              <a:t>By the Numbers</a:t>
            </a:r>
          </a:p>
        </p:txBody>
      </p:sp>
      <p:sp>
        <p:nvSpPr>
          <p:cNvPr id="4" name="Slide Number Placeholder 3">
            <a:extLst>
              <a:ext uri="{FF2B5EF4-FFF2-40B4-BE49-F238E27FC236}">
                <a16:creationId xmlns:a16="http://schemas.microsoft.com/office/drawing/2014/main" id="{D0BD807D-0E39-47C9-B53C-CBD75DF5DFE6}"/>
              </a:ext>
            </a:extLst>
          </p:cNvPr>
          <p:cNvSpPr>
            <a:spLocks noGrp="1"/>
          </p:cNvSpPr>
          <p:nvPr>
            <p:ph type="sldNum" sz="quarter" idx="4"/>
          </p:nvPr>
        </p:nvSpPr>
        <p:spPr/>
        <p:txBody>
          <a:bodyPr/>
          <a:lstStyle/>
          <a:p>
            <a:pPr>
              <a:defRPr/>
            </a:pPr>
            <a:fld id="{F5D3FE59-4284-2A45-929E-71D2CB10F5B4}" type="slidenum">
              <a:rPr lang="en-US" smtClean="0"/>
              <a:pPr>
                <a:defRPr/>
              </a:pPr>
              <a:t>3</a:t>
            </a:fld>
            <a:endParaRPr lang="en-US" dirty="0"/>
          </a:p>
        </p:txBody>
      </p:sp>
      <p:grpSp>
        <p:nvGrpSpPr>
          <p:cNvPr id="8" name="Group 7">
            <a:extLst>
              <a:ext uri="{FF2B5EF4-FFF2-40B4-BE49-F238E27FC236}">
                <a16:creationId xmlns:a16="http://schemas.microsoft.com/office/drawing/2014/main" id="{6E760153-1358-4214-BA63-412A2D73F802}"/>
              </a:ext>
            </a:extLst>
          </p:cNvPr>
          <p:cNvGrpSpPr/>
          <p:nvPr/>
        </p:nvGrpSpPr>
        <p:grpSpPr>
          <a:xfrm>
            <a:off x="768622" y="1165601"/>
            <a:ext cx="10126980" cy="4899660"/>
            <a:chOff x="846079" y="1183356"/>
            <a:chExt cx="10126980" cy="4899660"/>
          </a:xfrm>
        </p:grpSpPr>
        <p:pic>
          <p:nvPicPr>
            <p:cNvPr id="6" name="Picture 5">
              <a:extLst>
                <a:ext uri="{FF2B5EF4-FFF2-40B4-BE49-F238E27FC236}">
                  <a16:creationId xmlns:a16="http://schemas.microsoft.com/office/drawing/2014/main" id="{1C4B15C3-EF5A-4CD8-A547-D0F754020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79" y="1183356"/>
              <a:ext cx="10126980" cy="4899660"/>
            </a:xfrm>
            <a:prstGeom prst="rect">
              <a:avLst/>
            </a:prstGeom>
          </p:spPr>
        </p:pic>
        <p:sp>
          <p:nvSpPr>
            <p:cNvPr id="7" name="Rectangle 6">
              <a:extLst>
                <a:ext uri="{FF2B5EF4-FFF2-40B4-BE49-F238E27FC236}">
                  <a16:creationId xmlns:a16="http://schemas.microsoft.com/office/drawing/2014/main" id="{4D070C79-F2A7-4EEF-8363-DB9630D96133}"/>
                </a:ext>
              </a:extLst>
            </p:cNvPr>
            <p:cNvSpPr/>
            <p:nvPr/>
          </p:nvSpPr>
          <p:spPr bwMode="auto">
            <a:xfrm>
              <a:off x="8380520" y="1233996"/>
              <a:ext cx="1420428" cy="27520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17218942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DC89B4A-05FE-4259-8EB1-CA3093242587}"/>
              </a:ext>
            </a:extLst>
          </p:cNvPr>
          <p:cNvGrpSpPr/>
          <p:nvPr/>
        </p:nvGrpSpPr>
        <p:grpSpPr>
          <a:xfrm>
            <a:off x="-8878" y="1419510"/>
            <a:ext cx="12230470" cy="3693995"/>
            <a:chOff x="-8878" y="833579"/>
            <a:chExt cx="12230470" cy="3693995"/>
          </a:xfrm>
        </p:grpSpPr>
        <p:sp>
          <p:nvSpPr>
            <p:cNvPr id="7" name="Rectangle 6">
              <a:extLst>
                <a:ext uri="{FF2B5EF4-FFF2-40B4-BE49-F238E27FC236}">
                  <a16:creationId xmlns:a16="http://schemas.microsoft.com/office/drawing/2014/main" id="{8CC86BF8-A54D-40F7-A3C2-084DE3C16557}"/>
                </a:ext>
              </a:extLst>
            </p:cNvPr>
            <p:cNvSpPr/>
            <p:nvPr/>
          </p:nvSpPr>
          <p:spPr>
            <a:xfrm>
              <a:off x="0" y="833579"/>
              <a:ext cx="12192000" cy="3693995"/>
            </a:xfrm>
            <a:prstGeom prst="rect">
              <a:avLst/>
            </a:prstGeom>
            <a:solidFill>
              <a:srgbClr val="1DA1F2"/>
            </a:solidFill>
            <a:ln>
              <a:solidFill>
                <a:srgbClr val="1DA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9" name="Picture 8">
              <a:extLst>
                <a:ext uri="{FF2B5EF4-FFF2-40B4-BE49-F238E27FC236}">
                  <a16:creationId xmlns:a16="http://schemas.microsoft.com/office/drawing/2014/main" id="{35009F8D-0E54-4682-8B4D-E1C1F2194172}"/>
                </a:ext>
              </a:extLst>
            </p:cNvPr>
            <p:cNvPicPr>
              <a:picLocks noChangeAspect="1"/>
            </p:cNvPicPr>
            <p:nvPr/>
          </p:nvPicPr>
          <p:blipFill>
            <a:blip r:embed="rId2"/>
            <a:stretch>
              <a:fillRect/>
            </a:stretch>
          </p:blipFill>
          <p:spPr>
            <a:xfrm>
              <a:off x="-8878" y="2680577"/>
              <a:ext cx="12230470" cy="1116915"/>
            </a:xfrm>
            <a:prstGeom prst="rect">
              <a:avLst/>
            </a:prstGeom>
          </p:spPr>
        </p:pic>
        <p:sp>
          <p:nvSpPr>
            <p:cNvPr id="2" name="Rectangle 1">
              <a:extLst>
                <a:ext uri="{FF2B5EF4-FFF2-40B4-BE49-F238E27FC236}">
                  <a16:creationId xmlns:a16="http://schemas.microsoft.com/office/drawing/2014/main" id="{1C0D0CEA-20A5-400F-AF4D-257E03C3EF7C}"/>
                </a:ext>
              </a:extLst>
            </p:cNvPr>
            <p:cNvSpPr/>
            <p:nvPr/>
          </p:nvSpPr>
          <p:spPr bwMode="auto">
            <a:xfrm>
              <a:off x="11514338" y="2680577"/>
              <a:ext cx="677662" cy="236459"/>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4" name="Picture 3">
              <a:extLst>
                <a:ext uri="{FF2B5EF4-FFF2-40B4-BE49-F238E27FC236}">
                  <a16:creationId xmlns:a16="http://schemas.microsoft.com/office/drawing/2014/main" id="{B786B953-DFC4-41AB-93C2-B378E09582A2}"/>
                </a:ext>
              </a:extLst>
            </p:cNvPr>
            <p:cNvPicPr>
              <a:picLocks noChangeAspect="1"/>
            </p:cNvPicPr>
            <p:nvPr/>
          </p:nvPicPr>
          <p:blipFill>
            <a:blip r:embed="rId3"/>
            <a:stretch>
              <a:fillRect/>
            </a:stretch>
          </p:blipFill>
          <p:spPr>
            <a:xfrm>
              <a:off x="-8878" y="1630878"/>
              <a:ext cx="12221592" cy="1052247"/>
            </a:xfrm>
            <a:prstGeom prst="rect">
              <a:avLst/>
            </a:prstGeom>
          </p:spPr>
        </p:pic>
        <p:sp>
          <p:nvSpPr>
            <p:cNvPr id="5" name="Rectangle 4">
              <a:extLst>
                <a:ext uri="{FF2B5EF4-FFF2-40B4-BE49-F238E27FC236}">
                  <a16:creationId xmlns:a16="http://schemas.microsoft.com/office/drawing/2014/main" id="{9EFD138D-D0B7-4B18-B419-F38D1700DD94}"/>
                </a:ext>
              </a:extLst>
            </p:cNvPr>
            <p:cNvSpPr/>
            <p:nvPr/>
          </p:nvSpPr>
          <p:spPr bwMode="auto">
            <a:xfrm>
              <a:off x="11434439" y="1630878"/>
              <a:ext cx="757561" cy="23343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1358668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3CA039-A50A-434D-9D03-F7DEE710BEFB}"/>
              </a:ext>
            </a:extLst>
          </p:cNvPr>
          <p:cNvGrpSpPr/>
          <p:nvPr/>
        </p:nvGrpSpPr>
        <p:grpSpPr>
          <a:xfrm>
            <a:off x="-30697" y="-3179"/>
            <a:ext cx="12249331" cy="1939388"/>
            <a:chOff x="-30697" y="-3179"/>
            <a:chExt cx="12249331" cy="1939388"/>
          </a:xfrm>
        </p:grpSpPr>
        <p:sp>
          <p:nvSpPr>
            <p:cNvPr id="9" name="Rectangle 8">
              <a:extLst>
                <a:ext uri="{FF2B5EF4-FFF2-40B4-BE49-F238E27FC236}">
                  <a16:creationId xmlns:a16="http://schemas.microsoft.com/office/drawing/2014/main" id="{0E9F5BF3-CF23-4E80-9250-CF7CCC98FAFC}"/>
                </a:ext>
              </a:extLst>
            </p:cNvPr>
            <p:cNvSpPr/>
            <p:nvPr/>
          </p:nvSpPr>
          <p:spPr>
            <a:xfrm>
              <a:off x="0" y="-3179"/>
              <a:ext cx="12192000" cy="19393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0" name="Picture 9">
              <a:extLst>
                <a:ext uri="{FF2B5EF4-FFF2-40B4-BE49-F238E27FC236}">
                  <a16:creationId xmlns:a16="http://schemas.microsoft.com/office/drawing/2014/main" id="{87755E39-9217-4B9D-949B-C4E60C5DD43E}"/>
                </a:ext>
              </a:extLst>
            </p:cNvPr>
            <p:cNvPicPr>
              <a:picLocks noChangeAspect="1"/>
            </p:cNvPicPr>
            <p:nvPr/>
          </p:nvPicPr>
          <p:blipFill>
            <a:blip r:embed="rId2"/>
            <a:stretch>
              <a:fillRect/>
            </a:stretch>
          </p:blipFill>
          <p:spPr>
            <a:xfrm>
              <a:off x="-30697" y="400063"/>
              <a:ext cx="12249331" cy="1286694"/>
            </a:xfrm>
            <a:prstGeom prst="rect">
              <a:avLst/>
            </a:prstGeom>
          </p:spPr>
        </p:pic>
      </p:grpSp>
      <p:grpSp>
        <p:nvGrpSpPr>
          <p:cNvPr id="4" name="Group 3">
            <a:extLst>
              <a:ext uri="{FF2B5EF4-FFF2-40B4-BE49-F238E27FC236}">
                <a16:creationId xmlns:a16="http://schemas.microsoft.com/office/drawing/2014/main" id="{B64AAE31-9027-4616-B9C4-50BF848B77D1}"/>
              </a:ext>
            </a:extLst>
          </p:cNvPr>
          <p:cNvGrpSpPr/>
          <p:nvPr/>
        </p:nvGrpSpPr>
        <p:grpSpPr>
          <a:xfrm>
            <a:off x="460149" y="2049652"/>
            <a:ext cx="10757672" cy="892689"/>
            <a:chOff x="460149" y="2049652"/>
            <a:chExt cx="10757672" cy="892689"/>
          </a:xfrm>
        </p:grpSpPr>
        <p:pic>
          <p:nvPicPr>
            <p:cNvPr id="11" name="Picture 10">
              <a:extLst>
                <a:ext uri="{FF2B5EF4-FFF2-40B4-BE49-F238E27FC236}">
                  <a16:creationId xmlns:a16="http://schemas.microsoft.com/office/drawing/2014/main" id="{3EBECE6F-ADED-42FC-8EE2-4742673B082D}"/>
                </a:ext>
              </a:extLst>
            </p:cNvPr>
            <p:cNvPicPr>
              <a:picLocks noChangeAspect="1"/>
            </p:cNvPicPr>
            <p:nvPr/>
          </p:nvPicPr>
          <p:blipFill>
            <a:blip r:embed="rId3"/>
            <a:stretch>
              <a:fillRect/>
            </a:stretch>
          </p:blipFill>
          <p:spPr>
            <a:xfrm>
              <a:off x="460149" y="2049652"/>
              <a:ext cx="10757672" cy="892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a:extLst>
                <a:ext uri="{FF2B5EF4-FFF2-40B4-BE49-F238E27FC236}">
                  <a16:creationId xmlns:a16="http://schemas.microsoft.com/office/drawing/2014/main" id="{958E80BE-CB40-485F-93C4-19958AF06FF6}"/>
                </a:ext>
              </a:extLst>
            </p:cNvPr>
            <p:cNvSpPr/>
            <p:nvPr/>
          </p:nvSpPr>
          <p:spPr bwMode="auto">
            <a:xfrm>
              <a:off x="10596880" y="2049652"/>
              <a:ext cx="620941" cy="15506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5" name="Group 4">
            <a:extLst>
              <a:ext uri="{FF2B5EF4-FFF2-40B4-BE49-F238E27FC236}">
                <a16:creationId xmlns:a16="http://schemas.microsoft.com/office/drawing/2014/main" id="{2750D4AF-F85D-41C9-93F3-E185A1019F04}"/>
              </a:ext>
            </a:extLst>
          </p:cNvPr>
          <p:cNvGrpSpPr/>
          <p:nvPr/>
        </p:nvGrpSpPr>
        <p:grpSpPr>
          <a:xfrm>
            <a:off x="1041721" y="2754138"/>
            <a:ext cx="10690130" cy="1118120"/>
            <a:chOff x="1050015" y="2728853"/>
            <a:chExt cx="10690130" cy="1118120"/>
          </a:xfrm>
        </p:grpSpPr>
        <p:pic>
          <p:nvPicPr>
            <p:cNvPr id="14" name="Picture 13">
              <a:extLst>
                <a:ext uri="{FF2B5EF4-FFF2-40B4-BE49-F238E27FC236}">
                  <a16:creationId xmlns:a16="http://schemas.microsoft.com/office/drawing/2014/main" id="{03C133FD-126B-48C4-B776-16316BCB2003}"/>
                </a:ext>
              </a:extLst>
            </p:cNvPr>
            <p:cNvPicPr>
              <a:picLocks noChangeAspect="1"/>
            </p:cNvPicPr>
            <p:nvPr/>
          </p:nvPicPr>
          <p:blipFill>
            <a:blip r:embed="rId4"/>
            <a:stretch>
              <a:fillRect/>
            </a:stretch>
          </p:blipFill>
          <p:spPr>
            <a:xfrm>
              <a:off x="1050015" y="2728853"/>
              <a:ext cx="10690130" cy="1118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B8CADC35-894E-4848-B6F3-092588CC476C}"/>
                </a:ext>
              </a:extLst>
            </p:cNvPr>
            <p:cNvSpPr/>
            <p:nvPr/>
          </p:nvSpPr>
          <p:spPr bwMode="auto">
            <a:xfrm>
              <a:off x="11110910" y="2740635"/>
              <a:ext cx="620941" cy="15506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6" name="Group 5">
            <a:extLst>
              <a:ext uri="{FF2B5EF4-FFF2-40B4-BE49-F238E27FC236}">
                <a16:creationId xmlns:a16="http://schemas.microsoft.com/office/drawing/2014/main" id="{470AAFD6-58CC-47CB-B383-1F1B368BEE9E}"/>
              </a:ext>
            </a:extLst>
          </p:cNvPr>
          <p:cNvGrpSpPr/>
          <p:nvPr/>
        </p:nvGrpSpPr>
        <p:grpSpPr>
          <a:xfrm>
            <a:off x="1666130" y="3607787"/>
            <a:ext cx="7477871" cy="1495575"/>
            <a:chOff x="1666130" y="3607787"/>
            <a:chExt cx="7477871" cy="1495575"/>
          </a:xfrm>
        </p:grpSpPr>
        <p:pic>
          <p:nvPicPr>
            <p:cNvPr id="15" name="Picture 14">
              <a:extLst>
                <a:ext uri="{FF2B5EF4-FFF2-40B4-BE49-F238E27FC236}">
                  <a16:creationId xmlns:a16="http://schemas.microsoft.com/office/drawing/2014/main" id="{DAB9BB40-F3FB-4185-ABB1-86400D44E6F4}"/>
                </a:ext>
              </a:extLst>
            </p:cNvPr>
            <p:cNvPicPr>
              <a:picLocks noChangeAspect="1"/>
            </p:cNvPicPr>
            <p:nvPr/>
          </p:nvPicPr>
          <p:blipFill>
            <a:blip r:embed="rId5"/>
            <a:stretch>
              <a:fillRect/>
            </a:stretch>
          </p:blipFill>
          <p:spPr>
            <a:xfrm>
              <a:off x="1666130" y="3607787"/>
              <a:ext cx="7477871" cy="1495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a:extLst>
                <a:ext uri="{FF2B5EF4-FFF2-40B4-BE49-F238E27FC236}">
                  <a16:creationId xmlns:a16="http://schemas.microsoft.com/office/drawing/2014/main" id="{FC18F790-4F94-41E8-9D74-DF798FC5C362}"/>
                </a:ext>
              </a:extLst>
            </p:cNvPr>
            <p:cNvSpPr/>
            <p:nvPr/>
          </p:nvSpPr>
          <p:spPr bwMode="auto">
            <a:xfrm>
              <a:off x="8467770" y="3623759"/>
              <a:ext cx="676231" cy="22321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7" name="Group 6">
            <a:extLst>
              <a:ext uri="{FF2B5EF4-FFF2-40B4-BE49-F238E27FC236}">
                <a16:creationId xmlns:a16="http://schemas.microsoft.com/office/drawing/2014/main" id="{3217E0FA-9833-4050-9D1F-6DFFB27CDBF1}"/>
              </a:ext>
            </a:extLst>
          </p:cNvPr>
          <p:cNvGrpSpPr/>
          <p:nvPr/>
        </p:nvGrpSpPr>
        <p:grpSpPr>
          <a:xfrm>
            <a:off x="2411855" y="4853104"/>
            <a:ext cx="8408432" cy="1071846"/>
            <a:chOff x="2411855" y="4853104"/>
            <a:chExt cx="8408432" cy="1071846"/>
          </a:xfrm>
        </p:grpSpPr>
        <p:pic>
          <p:nvPicPr>
            <p:cNvPr id="16" name="Picture 15">
              <a:extLst>
                <a:ext uri="{FF2B5EF4-FFF2-40B4-BE49-F238E27FC236}">
                  <a16:creationId xmlns:a16="http://schemas.microsoft.com/office/drawing/2014/main" id="{72F711E9-0F30-4380-B2D2-F8754017845D}"/>
                </a:ext>
              </a:extLst>
            </p:cNvPr>
            <p:cNvPicPr>
              <a:picLocks noChangeAspect="1"/>
            </p:cNvPicPr>
            <p:nvPr/>
          </p:nvPicPr>
          <p:blipFill>
            <a:blip r:embed="rId6"/>
            <a:stretch>
              <a:fillRect/>
            </a:stretch>
          </p:blipFill>
          <p:spPr>
            <a:xfrm>
              <a:off x="2411855" y="4853105"/>
              <a:ext cx="8408432" cy="1071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a:extLst>
                <a:ext uri="{FF2B5EF4-FFF2-40B4-BE49-F238E27FC236}">
                  <a16:creationId xmlns:a16="http://schemas.microsoft.com/office/drawing/2014/main" id="{CF3F2202-D9AA-47F8-B4F8-F3306CB86AB9}"/>
                </a:ext>
              </a:extLst>
            </p:cNvPr>
            <p:cNvSpPr/>
            <p:nvPr/>
          </p:nvSpPr>
          <p:spPr bwMode="auto">
            <a:xfrm>
              <a:off x="9920649" y="4853104"/>
              <a:ext cx="757511" cy="25025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8" name="Rectangle 7">
            <a:extLst>
              <a:ext uri="{FF2B5EF4-FFF2-40B4-BE49-F238E27FC236}">
                <a16:creationId xmlns:a16="http://schemas.microsoft.com/office/drawing/2014/main" id="{D4CC3721-89A6-48AB-B8F9-7A3E83A18BED}"/>
              </a:ext>
            </a:extLst>
          </p:cNvPr>
          <p:cNvSpPr/>
          <p:nvPr/>
        </p:nvSpPr>
        <p:spPr bwMode="auto">
          <a:xfrm>
            <a:off x="11379200" y="400063"/>
            <a:ext cx="701040" cy="25017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77324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 fill="hold"/>
                                        <p:tgtEl>
                                          <p:spTgt spid="4"/>
                                        </p:tgtEl>
                                        <p:attrNameLst>
                                          <p:attrName>ppt_x</p:attrName>
                                        </p:attrNameLst>
                                      </p:cBhvr>
                                      <p:tavLst>
                                        <p:tav tm="0">
                                          <p:val>
                                            <p:strVal val="0-#ppt_w/2"/>
                                          </p:val>
                                        </p:tav>
                                        <p:tav tm="100000">
                                          <p:val>
                                            <p:strVal val="#ppt_x"/>
                                          </p:val>
                                        </p:tav>
                                      </p:tavLst>
                                    </p:anim>
                                    <p:anim calcmode="lin" valueType="num">
                                      <p:cBhvr additive="base">
                                        <p:cTn id="8" dur="4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1" presetClass="entr" presetSubtype="0" fill="hold" nodeType="afterEffect">
                                  <p:stCondLst>
                                    <p:cond delay="40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800"/>
                            </p:stCondLst>
                            <p:childTnLst>
                              <p:par>
                                <p:cTn id="13" presetID="1"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1300"/>
                            </p:stCondLst>
                            <p:childTnLst>
                              <p:par>
                                <p:cTn id="16" presetID="1" presetClass="entr" presetSubtype="0" fill="hold" nodeType="afterEffect">
                                  <p:stCondLst>
                                    <p:cond delay="4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804AF6-079E-48BF-8415-9A8312EA3FBC}"/>
              </a:ext>
            </a:extLst>
          </p:cNvPr>
          <p:cNvSpPr>
            <a:spLocks noGrp="1"/>
          </p:cNvSpPr>
          <p:nvPr>
            <p:ph type="sldNum" sz="quarter" idx="4"/>
          </p:nvPr>
        </p:nvSpPr>
        <p:spPr/>
        <p:txBody>
          <a:bodyPr/>
          <a:lstStyle/>
          <a:p>
            <a:fld id="{D3BE33DB-A185-4F36-80FA-39E00C7F45A4}" type="slidenum">
              <a:rPr lang="en-US" smtClean="0"/>
              <a:pPr/>
              <a:t>6</a:t>
            </a:fld>
            <a:endParaRPr lang="en-US" dirty="0"/>
          </a:p>
        </p:txBody>
      </p:sp>
      <p:grpSp>
        <p:nvGrpSpPr>
          <p:cNvPr id="11" name="Group 10">
            <a:extLst>
              <a:ext uri="{FF2B5EF4-FFF2-40B4-BE49-F238E27FC236}">
                <a16:creationId xmlns:a16="http://schemas.microsoft.com/office/drawing/2014/main" id="{26D7C52A-5E5E-48E3-A28B-BC5F5E75D3D6}"/>
              </a:ext>
            </a:extLst>
          </p:cNvPr>
          <p:cNvGrpSpPr/>
          <p:nvPr/>
        </p:nvGrpSpPr>
        <p:grpSpPr>
          <a:xfrm>
            <a:off x="-30697" y="-3179"/>
            <a:ext cx="12249331" cy="1867490"/>
            <a:chOff x="-30697" y="-3179"/>
            <a:chExt cx="12249331" cy="1939388"/>
          </a:xfrm>
        </p:grpSpPr>
        <p:sp>
          <p:nvSpPr>
            <p:cNvPr id="12" name="Rectangle 11">
              <a:extLst>
                <a:ext uri="{FF2B5EF4-FFF2-40B4-BE49-F238E27FC236}">
                  <a16:creationId xmlns:a16="http://schemas.microsoft.com/office/drawing/2014/main" id="{F609A757-3986-4F12-AF2E-0403FB3E93EE}"/>
                </a:ext>
              </a:extLst>
            </p:cNvPr>
            <p:cNvSpPr/>
            <p:nvPr/>
          </p:nvSpPr>
          <p:spPr>
            <a:xfrm>
              <a:off x="0" y="-3179"/>
              <a:ext cx="12192000" cy="19393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3" name="Picture 12">
              <a:extLst>
                <a:ext uri="{FF2B5EF4-FFF2-40B4-BE49-F238E27FC236}">
                  <a16:creationId xmlns:a16="http://schemas.microsoft.com/office/drawing/2014/main" id="{7E0EB817-4C89-429C-92D8-18732691776F}"/>
                </a:ext>
              </a:extLst>
            </p:cNvPr>
            <p:cNvPicPr>
              <a:picLocks noChangeAspect="1"/>
            </p:cNvPicPr>
            <p:nvPr/>
          </p:nvPicPr>
          <p:blipFill>
            <a:blip r:embed="rId2"/>
            <a:stretch>
              <a:fillRect/>
            </a:stretch>
          </p:blipFill>
          <p:spPr>
            <a:xfrm>
              <a:off x="-30697" y="400063"/>
              <a:ext cx="12249331" cy="1286694"/>
            </a:xfrm>
            <a:prstGeom prst="rect">
              <a:avLst/>
            </a:prstGeom>
          </p:spPr>
        </p:pic>
      </p:grpSp>
      <p:grpSp>
        <p:nvGrpSpPr>
          <p:cNvPr id="3" name="Group 2">
            <a:extLst>
              <a:ext uri="{FF2B5EF4-FFF2-40B4-BE49-F238E27FC236}">
                <a16:creationId xmlns:a16="http://schemas.microsoft.com/office/drawing/2014/main" id="{ED99AD0D-BDA1-4F4F-B628-6F0F8A7FF3BD}"/>
              </a:ext>
            </a:extLst>
          </p:cNvPr>
          <p:cNvGrpSpPr/>
          <p:nvPr/>
        </p:nvGrpSpPr>
        <p:grpSpPr>
          <a:xfrm>
            <a:off x="428419" y="1900497"/>
            <a:ext cx="9662094" cy="851136"/>
            <a:chOff x="428419" y="1900497"/>
            <a:chExt cx="9662094" cy="851136"/>
          </a:xfrm>
        </p:grpSpPr>
        <p:pic>
          <p:nvPicPr>
            <p:cNvPr id="14" name="Picture 13">
              <a:extLst>
                <a:ext uri="{FF2B5EF4-FFF2-40B4-BE49-F238E27FC236}">
                  <a16:creationId xmlns:a16="http://schemas.microsoft.com/office/drawing/2014/main" id="{9C87A6E8-B799-40B9-BEDB-7D9C71626D75}"/>
                </a:ext>
              </a:extLst>
            </p:cNvPr>
            <p:cNvPicPr>
              <a:picLocks noChangeAspect="1"/>
            </p:cNvPicPr>
            <p:nvPr/>
          </p:nvPicPr>
          <p:blipFill>
            <a:blip r:embed="rId3"/>
            <a:stretch>
              <a:fillRect/>
            </a:stretch>
          </p:blipFill>
          <p:spPr>
            <a:xfrm>
              <a:off x="428419" y="1900497"/>
              <a:ext cx="9662094" cy="851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084B09E6-C0E9-4828-A186-2B01C15652A5}"/>
                </a:ext>
              </a:extLst>
            </p:cNvPr>
            <p:cNvSpPr/>
            <p:nvPr/>
          </p:nvSpPr>
          <p:spPr bwMode="auto">
            <a:xfrm>
              <a:off x="9479279" y="1900497"/>
              <a:ext cx="611233" cy="19246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19" name="Rectangle 18">
            <a:extLst>
              <a:ext uri="{FF2B5EF4-FFF2-40B4-BE49-F238E27FC236}">
                <a16:creationId xmlns:a16="http://schemas.microsoft.com/office/drawing/2014/main" id="{F5699963-7BD5-4F09-9D81-BCE2EE75881E}"/>
              </a:ext>
            </a:extLst>
          </p:cNvPr>
          <p:cNvSpPr/>
          <p:nvPr/>
        </p:nvSpPr>
        <p:spPr bwMode="auto">
          <a:xfrm>
            <a:off x="6857999" y="2520780"/>
            <a:ext cx="611233" cy="19246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2" name="Rectangle 21">
            <a:extLst>
              <a:ext uri="{FF2B5EF4-FFF2-40B4-BE49-F238E27FC236}">
                <a16:creationId xmlns:a16="http://schemas.microsoft.com/office/drawing/2014/main" id="{BA8B3DE1-123C-4506-8931-68FD594086CE}"/>
              </a:ext>
            </a:extLst>
          </p:cNvPr>
          <p:cNvSpPr/>
          <p:nvPr/>
        </p:nvSpPr>
        <p:spPr bwMode="auto">
          <a:xfrm>
            <a:off x="7373270" y="3810972"/>
            <a:ext cx="611233" cy="19246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3" name="Rectangle 22">
            <a:extLst>
              <a:ext uri="{FF2B5EF4-FFF2-40B4-BE49-F238E27FC236}">
                <a16:creationId xmlns:a16="http://schemas.microsoft.com/office/drawing/2014/main" id="{4C5B37C5-BC91-4103-9750-6EE8CE93A276}"/>
              </a:ext>
            </a:extLst>
          </p:cNvPr>
          <p:cNvSpPr/>
          <p:nvPr/>
        </p:nvSpPr>
        <p:spPr bwMode="auto">
          <a:xfrm>
            <a:off x="7953710" y="4603493"/>
            <a:ext cx="611233" cy="19246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4" name="Rectangle 23">
            <a:extLst>
              <a:ext uri="{FF2B5EF4-FFF2-40B4-BE49-F238E27FC236}">
                <a16:creationId xmlns:a16="http://schemas.microsoft.com/office/drawing/2014/main" id="{5EE07B5A-A9EE-4953-8636-C5C7DACB80BE}"/>
              </a:ext>
            </a:extLst>
          </p:cNvPr>
          <p:cNvSpPr/>
          <p:nvPr/>
        </p:nvSpPr>
        <p:spPr bwMode="auto">
          <a:xfrm>
            <a:off x="9262699" y="5435401"/>
            <a:ext cx="611233" cy="152599"/>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nvGrpSpPr>
          <p:cNvPr id="7" name="Group 6">
            <a:extLst>
              <a:ext uri="{FF2B5EF4-FFF2-40B4-BE49-F238E27FC236}">
                <a16:creationId xmlns:a16="http://schemas.microsoft.com/office/drawing/2014/main" id="{6B60E952-2038-496E-8D77-0F5E139E5B59}"/>
              </a:ext>
            </a:extLst>
          </p:cNvPr>
          <p:cNvGrpSpPr/>
          <p:nvPr/>
        </p:nvGrpSpPr>
        <p:grpSpPr>
          <a:xfrm>
            <a:off x="1271920" y="2600757"/>
            <a:ext cx="6641150" cy="858086"/>
            <a:chOff x="1372557" y="3060704"/>
            <a:chExt cx="6641150" cy="858086"/>
          </a:xfrm>
        </p:grpSpPr>
        <p:pic>
          <p:nvPicPr>
            <p:cNvPr id="16" name="Picture 15">
              <a:extLst>
                <a:ext uri="{FF2B5EF4-FFF2-40B4-BE49-F238E27FC236}">
                  <a16:creationId xmlns:a16="http://schemas.microsoft.com/office/drawing/2014/main" id="{EC5787E0-A72B-4CE7-B02F-469077478BB9}"/>
                </a:ext>
              </a:extLst>
            </p:cNvPr>
            <p:cNvPicPr>
              <a:picLocks noChangeAspect="1"/>
            </p:cNvPicPr>
            <p:nvPr/>
          </p:nvPicPr>
          <p:blipFill>
            <a:blip r:embed="rId4"/>
            <a:stretch>
              <a:fillRect/>
            </a:stretch>
          </p:blipFill>
          <p:spPr>
            <a:xfrm>
              <a:off x="1372557" y="3060704"/>
              <a:ext cx="6641150" cy="858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Rectangle 24">
              <a:extLst>
                <a:ext uri="{FF2B5EF4-FFF2-40B4-BE49-F238E27FC236}">
                  <a16:creationId xmlns:a16="http://schemas.microsoft.com/office/drawing/2014/main" id="{E14B6575-BB3E-48A2-A9DC-058DF5850C66}"/>
                </a:ext>
              </a:extLst>
            </p:cNvPr>
            <p:cNvSpPr/>
            <p:nvPr/>
          </p:nvSpPr>
          <p:spPr bwMode="auto">
            <a:xfrm>
              <a:off x="7233920" y="3072406"/>
              <a:ext cx="750583" cy="136952"/>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6" name="Group 5">
            <a:extLst>
              <a:ext uri="{FF2B5EF4-FFF2-40B4-BE49-F238E27FC236}">
                <a16:creationId xmlns:a16="http://schemas.microsoft.com/office/drawing/2014/main" id="{C50E4AAA-4ECE-436B-A56E-56E1A72FD8F0}"/>
              </a:ext>
            </a:extLst>
          </p:cNvPr>
          <p:cNvGrpSpPr/>
          <p:nvPr/>
        </p:nvGrpSpPr>
        <p:grpSpPr>
          <a:xfrm>
            <a:off x="1713129" y="3258320"/>
            <a:ext cx="6712171" cy="887071"/>
            <a:chOff x="1571899" y="3149503"/>
            <a:chExt cx="6712171" cy="887071"/>
          </a:xfrm>
        </p:grpSpPr>
        <p:pic>
          <p:nvPicPr>
            <p:cNvPr id="17" name="Picture 16">
              <a:extLst>
                <a:ext uri="{FF2B5EF4-FFF2-40B4-BE49-F238E27FC236}">
                  <a16:creationId xmlns:a16="http://schemas.microsoft.com/office/drawing/2014/main" id="{6B7D0636-FD20-4BBE-AF5E-034F5DCDE5B7}"/>
                </a:ext>
              </a:extLst>
            </p:cNvPr>
            <p:cNvPicPr>
              <a:picLocks noChangeAspect="1"/>
            </p:cNvPicPr>
            <p:nvPr/>
          </p:nvPicPr>
          <p:blipFill>
            <a:blip r:embed="rId5"/>
            <a:stretch>
              <a:fillRect/>
            </a:stretch>
          </p:blipFill>
          <p:spPr>
            <a:xfrm>
              <a:off x="1571899" y="3149503"/>
              <a:ext cx="6712171" cy="887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a:extLst>
                <a:ext uri="{FF2B5EF4-FFF2-40B4-BE49-F238E27FC236}">
                  <a16:creationId xmlns:a16="http://schemas.microsoft.com/office/drawing/2014/main" id="{B2515E7B-CE3C-400F-8476-D87703702A11}"/>
                </a:ext>
              </a:extLst>
            </p:cNvPr>
            <p:cNvSpPr/>
            <p:nvPr/>
          </p:nvSpPr>
          <p:spPr bwMode="auto">
            <a:xfrm>
              <a:off x="7588790" y="3150606"/>
              <a:ext cx="611233" cy="19246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8" name="Group 7">
            <a:extLst>
              <a:ext uri="{FF2B5EF4-FFF2-40B4-BE49-F238E27FC236}">
                <a16:creationId xmlns:a16="http://schemas.microsoft.com/office/drawing/2014/main" id="{EDFA5D17-41FC-4352-843B-A42AEF6643B0}"/>
              </a:ext>
            </a:extLst>
          </p:cNvPr>
          <p:cNvGrpSpPr/>
          <p:nvPr/>
        </p:nvGrpSpPr>
        <p:grpSpPr>
          <a:xfrm>
            <a:off x="2452269" y="3947581"/>
            <a:ext cx="5888984" cy="951954"/>
            <a:chOff x="5502131" y="4273329"/>
            <a:chExt cx="5888984" cy="951954"/>
          </a:xfrm>
        </p:grpSpPr>
        <p:pic>
          <p:nvPicPr>
            <p:cNvPr id="18" name="Picture 17">
              <a:extLst>
                <a:ext uri="{FF2B5EF4-FFF2-40B4-BE49-F238E27FC236}">
                  <a16:creationId xmlns:a16="http://schemas.microsoft.com/office/drawing/2014/main" id="{4F76C776-A32A-49A9-8859-099583536490}"/>
                </a:ext>
              </a:extLst>
            </p:cNvPr>
            <p:cNvPicPr>
              <a:picLocks noChangeAspect="1"/>
            </p:cNvPicPr>
            <p:nvPr/>
          </p:nvPicPr>
          <p:blipFill>
            <a:blip r:embed="rId6"/>
            <a:stretch>
              <a:fillRect/>
            </a:stretch>
          </p:blipFill>
          <p:spPr>
            <a:xfrm>
              <a:off x="5502131" y="4273329"/>
              <a:ext cx="5888984" cy="9519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Rectangle 25">
              <a:extLst>
                <a:ext uri="{FF2B5EF4-FFF2-40B4-BE49-F238E27FC236}">
                  <a16:creationId xmlns:a16="http://schemas.microsoft.com/office/drawing/2014/main" id="{1233F12F-01CC-4CDC-B4AE-F710D78D1292}"/>
                </a:ext>
              </a:extLst>
            </p:cNvPr>
            <p:cNvSpPr/>
            <p:nvPr/>
          </p:nvSpPr>
          <p:spPr bwMode="auto">
            <a:xfrm>
              <a:off x="10779882" y="4273329"/>
              <a:ext cx="611233" cy="19246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9" name="Group 8">
            <a:extLst>
              <a:ext uri="{FF2B5EF4-FFF2-40B4-BE49-F238E27FC236}">
                <a16:creationId xmlns:a16="http://schemas.microsoft.com/office/drawing/2014/main" id="{139C7EB3-F368-4AF6-9A96-5C1C8F8051C5}"/>
              </a:ext>
            </a:extLst>
          </p:cNvPr>
          <p:cNvGrpSpPr/>
          <p:nvPr/>
        </p:nvGrpSpPr>
        <p:grpSpPr>
          <a:xfrm>
            <a:off x="3019394" y="4758105"/>
            <a:ext cx="6060999" cy="1199063"/>
            <a:chOff x="5316649" y="5036144"/>
            <a:chExt cx="6060999" cy="1199063"/>
          </a:xfrm>
        </p:grpSpPr>
        <p:pic>
          <p:nvPicPr>
            <p:cNvPr id="20" name="Picture 19">
              <a:extLst>
                <a:ext uri="{FF2B5EF4-FFF2-40B4-BE49-F238E27FC236}">
                  <a16:creationId xmlns:a16="http://schemas.microsoft.com/office/drawing/2014/main" id="{30E4BB3A-EADE-4A37-AB23-F336183337E3}"/>
                </a:ext>
              </a:extLst>
            </p:cNvPr>
            <p:cNvPicPr>
              <a:picLocks noChangeAspect="1"/>
            </p:cNvPicPr>
            <p:nvPr/>
          </p:nvPicPr>
          <p:blipFill>
            <a:blip r:embed="rId7"/>
            <a:stretch>
              <a:fillRect/>
            </a:stretch>
          </p:blipFill>
          <p:spPr>
            <a:xfrm>
              <a:off x="5316649" y="5036144"/>
              <a:ext cx="6049207" cy="1199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a:extLst>
                <a:ext uri="{FF2B5EF4-FFF2-40B4-BE49-F238E27FC236}">
                  <a16:creationId xmlns:a16="http://schemas.microsoft.com/office/drawing/2014/main" id="{95D78392-E239-4C44-830D-8E4F8F17955C}"/>
                </a:ext>
              </a:extLst>
            </p:cNvPr>
            <p:cNvSpPr/>
            <p:nvPr/>
          </p:nvSpPr>
          <p:spPr bwMode="auto">
            <a:xfrm>
              <a:off x="10766415" y="5036144"/>
              <a:ext cx="611233" cy="19246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0" name="Group 9">
            <a:extLst>
              <a:ext uri="{FF2B5EF4-FFF2-40B4-BE49-F238E27FC236}">
                <a16:creationId xmlns:a16="http://schemas.microsoft.com/office/drawing/2014/main" id="{AB5FEC21-95FD-40C4-8E24-417E1D6E8753}"/>
              </a:ext>
            </a:extLst>
          </p:cNvPr>
          <p:cNvGrpSpPr/>
          <p:nvPr/>
        </p:nvGrpSpPr>
        <p:grpSpPr>
          <a:xfrm>
            <a:off x="4535424" y="5591467"/>
            <a:ext cx="5867616" cy="940910"/>
            <a:chOff x="4535424" y="5591467"/>
            <a:chExt cx="5867616" cy="940910"/>
          </a:xfrm>
        </p:grpSpPr>
        <p:pic>
          <p:nvPicPr>
            <p:cNvPr id="15" name="Picture 14">
              <a:extLst>
                <a:ext uri="{FF2B5EF4-FFF2-40B4-BE49-F238E27FC236}">
                  <a16:creationId xmlns:a16="http://schemas.microsoft.com/office/drawing/2014/main" id="{70D019FE-CD8D-4423-B285-B0D7E71DFAB3}"/>
                </a:ext>
              </a:extLst>
            </p:cNvPr>
            <p:cNvPicPr>
              <a:picLocks noChangeAspect="1"/>
            </p:cNvPicPr>
            <p:nvPr/>
          </p:nvPicPr>
          <p:blipFill>
            <a:blip r:embed="rId8"/>
            <a:stretch>
              <a:fillRect/>
            </a:stretch>
          </p:blipFill>
          <p:spPr>
            <a:xfrm>
              <a:off x="4535424" y="5591467"/>
              <a:ext cx="5867616" cy="940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Rectangle 27">
              <a:extLst>
                <a:ext uri="{FF2B5EF4-FFF2-40B4-BE49-F238E27FC236}">
                  <a16:creationId xmlns:a16="http://schemas.microsoft.com/office/drawing/2014/main" id="{4079576F-E8B8-4AC0-B0FF-79927E4FC705}"/>
                </a:ext>
              </a:extLst>
            </p:cNvPr>
            <p:cNvSpPr/>
            <p:nvPr/>
          </p:nvSpPr>
          <p:spPr bwMode="auto">
            <a:xfrm>
              <a:off x="9783307" y="5636057"/>
              <a:ext cx="611233" cy="19246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29" name="Rectangle 28">
            <a:extLst>
              <a:ext uri="{FF2B5EF4-FFF2-40B4-BE49-F238E27FC236}">
                <a16:creationId xmlns:a16="http://schemas.microsoft.com/office/drawing/2014/main" id="{62F68FD1-5BCA-4F87-9408-C67E2CDB039D}"/>
              </a:ext>
            </a:extLst>
          </p:cNvPr>
          <p:cNvSpPr/>
          <p:nvPr/>
        </p:nvSpPr>
        <p:spPr bwMode="auto">
          <a:xfrm>
            <a:off x="11379200" y="400063"/>
            <a:ext cx="701040" cy="25017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145376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1" presetClass="entr" presetSubtype="0" fill="hold" nodeType="afterEffect">
                                  <p:stCondLst>
                                    <p:cond delay="2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600"/>
                            </p:stCondLst>
                            <p:childTnLst>
                              <p:par>
                                <p:cTn id="13" presetID="1" presetClass="entr" presetSubtype="0" fill="hold" nodeType="afterEffect">
                                  <p:stCondLst>
                                    <p:cond delay="3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900"/>
                            </p:stCondLst>
                            <p:childTnLst>
                              <p:par>
                                <p:cTn id="16" presetID="1" presetClass="entr" presetSubtype="0" fill="hold" nodeType="afterEffect">
                                  <p:stCondLst>
                                    <p:cond delay="30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1200"/>
                            </p:stCondLst>
                            <p:childTnLst>
                              <p:par>
                                <p:cTn id="19" presetID="1" presetClass="entr" presetSubtype="0" fill="hold" nodeType="afterEffect">
                                  <p:stCondLst>
                                    <p:cond delay="2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1400"/>
                            </p:stCondLst>
                            <p:childTnLst>
                              <p:par>
                                <p:cTn id="22" presetID="1" presetClass="entr" presetSubtype="0" fill="hold" nodeType="afterEffect">
                                  <p:stCondLst>
                                    <p:cond delay="30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A0799-A939-4269-9E29-734234E41D1A}"/>
              </a:ext>
            </a:extLst>
          </p:cNvPr>
          <p:cNvSpPr>
            <a:spLocks noGrp="1"/>
          </p:cNvSpPr>
          <p:nvPr>
            <p:ph type="sldNum" sz="quarter" idx="4"/>
          </p:nvPr>
        </p:nvSpPr>
        <p:spPr/>
        <p:txBody>
          <a:bodyPr/>
          <a:lstStyle/>
          <a:p>
            <a:pPr>
              <a:defRPr/>
            </a:pPr>
            <a:fld id="{F5D3FE59-4284-2A45-929E-71D2CB10F5B4}" type="slidenum">
              <a:rPr lang="en-US" smtClean="0"/>
              <a:pPr>
                <a:defRPr/>
              </a:pPr>
              <a:t>7</a:t>
            </a:fld>
            <a:endParaRPr lang="en-US" dirty="0"/>
          </a:p>
        </p:txBody>
      </p:sp>
      <p:grpSp>
        <p:nvGrpSpPr>
          <p:cNvPr id="5" name="Group 4">
            <a:extLst>
              <a:ext uri="{FF2B5EF4-FFF2-40B4-BE49-F238E27FC236}">
                <a16:creationId xmlns:a16="http://schemas.microsoft.com/office/drawing/2014/main" id="{226277F0-4172-449F-855C-593A842A0755}"/>
              </a:ext>
            </a:extLst>
          </p:cNvPr>
          <p:cNvGrpSpPr/>
          <p:nvPr/>
        </p:nvGrpSpPr>
        <p:grpSpPr>
          <a:xfrm>
            <a:off x="-30697" y="-3179"/>
            <a:ext cx="12249331" cy="1939388"/>
            <a:chOff x="-30697" y="-3179"/>
            <a:chExt cx="12249331" cy="1939388"/>
          </a:xfrm>
        </p:grpSpPr>
        <p:sp>
          <p:nvSpPr>
            <p:cNvPr id="6" name="Rectangle 5">
              <a:extLst>
                <a:ext uri="{FF2B5EF4-FFF2-40B4-BE49-F238E27FC236}">
                  <a16:creationId xmlns:a16="http://schemas.microsoft.com/office/drawing/2014/main" id="{9360687D-7BA6-4128-B504-7C5F9174F842}"/>
                </a:ext>
              </a:extLst>
            </p:cNvPr>
            <p:cNvSpPr/>
            <p:nvPr/>
          </p:nvSpPr>
          <p:spPr>
            <a:xfrm>
              <a:off x="0" y="-3179"/>
              <a:ext cx="12192000" cy="19393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7" name="Picture 6">
              <a:extLst>
                <a:ext uri="{FF2B5EF4-FFF2-40B4-BE49-F238E27FC236}">
                  <a16:creationId xmlns:a16="http://schemas.microsoft.com/office/drawing/2014/main" id="{C60E3359-C214-4400-8DBB-B7DF1E10427B}"/>
                </a:ext>
              </a:extLst>
            </p:cNvPr>
            <p:cNvPicPr>
              <a:picLocks noChangeAspect="1"/>
            </p:cNvPicPr>
            <p:nvPr/>
          </p:nvPicPr>
          <p:blipFill>
            <a:blip r:embed="rId2"/>
            <a:stretch>
              <a:fillRect/>
            </a:stretch>
          </p:blipFill>
          <p:spPr>
            <a:xfrm>
              <a:off x="-30697" y="400063"/>
              <a:ext cx="12249331" cy="1286694"/>
            </a:xfrm>
            <a:prstGeom prst="rect">
              <a:avLst/>
            </a:prstGeom>
          </p:spPr>
        </p:pic>
      </p:grpSp>
      <p:grpSp>
        <p:nvGrpSpPr>
          <p:cNvPr id="3" name="Group 2">
            <a:extLst>
              <a:ext uri="{FF2B5EF4-FFF2-40B4-BE49-F238E27FC236}">
                <a16:creationId xmlns:a16="http://schemas.microsoft.com/office/drawing/2014/main" id="{1FE0B9B5-B0F9-4DCC-9C15-679850C28A03}"/>
              </a:ext>
            </a:extLst>
          </p:cNvPr>
          <p:cNvGrpSpPr/>
          <p:nvPr/>
        </p:nvGrpSpPr>
        <p:grpSpPr>
          <a:xfrm>
            <a:off x="370905" y="2004967"/>
            <a:ext cx="10014011" cy="724417"/>
            <a:chOff x="370905" y="2246292"/>
            <a:chExt cx="10014011" cy="724417"/>
          </a:xfrm>
        </p:grpSpPr>
        <p:pic>
          <p:nvPicPr>
            <p:cNvPr id="9" name="Picture 8">
              <a:extLst>
                <a:ext uri="{FF2B5EF4-FFF2-40B4-BE49-F238E27FC236}">
                  <a16:creationId xmlns:a16="http://schemas.microsoft.com/office/drawing/2014/main" id="{D345B847-75A4-46EF-B890-124386F6C298}"/>
                </a:ext>
              </a:extLst>
            </p:cNvPr>
            <p:cNvPicPr>
              <a:picLocks noChangeAspect="1"/>
            </p:cNvPicPr>
            <p:nvPr/>
          </p:nvPicPr>
          <p:blipFill>
            <a:blip r:embed="rId3"/>
            <a:stretch>
              <a:fillRect/>
            </a:stretch>
          </p:blipFill>
          <p:spPr>
            <a:xfrm>
              <a:off x="370905" y="2246292"/>
              <a:ext cx="10014011" cy="724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513E56C2-CA69-46F6-BBDB-456C4BD11CE1}"/>
                </a:ext>
              </a:extLst>
            </p:cNvPr>
            <p:cNvSpPr/>
            <p:nvPr/>
          </p:nvSpPr>
          <p:spPr bwMode="auto">
            <a:xfrm>
              <a:off x="9773920" y="2246292"/>
              <a:ext cx="610996" cy="2327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7" name="Group 16">
            <a:extLst>
              <a:ext uri="{FF2B5EF4-FFF2-40B4-BE49-F238E27FC236}">
                <a16:creationId xmlns:a16="http://schemas.microsoft.com/office/drawing/2014/main" id="{733C92F3-9106-4010-A044-130D0FBD08DC}"/>
              </a:ext>
            </a:extLst>
          </p:cNvPr>
          <p:cNvGrpSpPr/>
          <p:nvPr/>
        </p:nvGrpSpPr>
        <p:grpSpPr>
          <a:xfrm>
            <a:off x="4737398" y="2417963"/>
            <a:ext cx="6960654" cy="930916"/>
            <a:chOff x="4562536" y="3041841"/>
            <a:chExt cx="6960654" cy="930916"/>
          </a:xfrm>
        </p:grpSpPr>
        <p:pic>
          <p:nvPicPr>
            <p:cNvPr id="8" name="Picture 7">
              <a:extLst>
                <a:ext uri="{FF2B5EF4-FFF2-40B4-BE49-F238E27FC236}">
                  <a16:creationId xmlns:a16="http://schemas.microsoft.com/office/drawing/2014/main" id="{F655C376-5766-4594-8AC1-A43FD685AE78}"/>
                </a:ext>
              </a:extLst>
            </p:cNvPr>
            <p:cNvPicPr>
              <a:picLocks noChangeAspect="1"/>
            </p:cNvPicPr>
            <p:nvPr/>
          </p:nvPicPr>
          <p:blipFill>
            <a:blip r:embed="rId4"/>
            <a:stretch>
              <a:fillRect/>
            </a:stretch>
          </p:blipFill>
          <p:spPr>
            <a:xfrm>
              <a:off x="4562536" y="3062161"/>
              <a:ext cx="6960654" cy="910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a:extLst>
                <a:ext uri="{FF2B5EF4-FFF2-40B4-BE49-F238E27FC236}">
                  <a16:creationId xmlns:a16="http://schemas.microsoft.com/office/drawing/2014/main" id="{C011B1F3-39D9-4884-AEC4-A795D3A91A45}"/>
                </a:ext>
              </a:extLst>
            </p:cNvPr>
            <p:cNvSpPr/>
            <p:nvPr/>
          </p:nvSpPr>
          <p:spPr bwMode="auto">
            <a:xfrm>
              <a:off x="10830560" y="3041841"/>
              <a:ext cx="610996" cy="2327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8" name="Group 17">
            <a:extLst>
              <a:ext uri="{FF2B5EF4-FFF2-40B4-BE49-F238E27FC236}">
                <a16:creationId xmlns:a16="http://schemas.microsoft.com/office/drawing/2014/main" id="{89B3E8FD-509D-439F-B160-DD70DCEA4586}"/>
              </a:ext>
            </a:extLst>
          </p:cNvPr>
          <p:cNvGrpSpPr/>
          <p:nvPr/>
        </p:nvGrpSpPr>
        <p:grpSpPr>
          <a:xfrm>
            <a:off x="370905" y="3217190"/>
            <a:ext cx="6948076" cy="910596"/>
            <a:chOff x="370905" y="4025109"/>
            <a:chExt cx="6948076" cy="910596"/>
          </a:xfrm>
        </p:grpSpPr>
        <p:pic>
          <p:nvPicPr>
            <p:cNvPr id="10" name="Picture 9">
              <a:extLst>
                <a:ext uri="{FF2B5EF4-FFF2-40B4-BE49-F238E27FC236}">
                  <a16:creationId xmlns:a16="http://schemas.microsoft.com/office/drawing/2014/main" id="{B002A43C-4EE9-4701-BB82-C2883CEE9E17}"/>
                </a:ext>
              </a:extLst>
            </p:cNvPr>
            <p:cNvPicPr>
              <a:picLocks noChangeAspect="1"/>
            </p:cNvPicPr>
            <p:nvPr/>
          </p:nvPicPr>
          <p:blipFill>
            <a:blip r:embed="rId5"/>
            <a:stretch>
              <a:fillRect/>
            </a:stretch>
          </p:blipFill>
          <p:spPr>
            <a:xfrm>
              <a:off x="370905" y="4025109"/>
              <a:ext cx="6948076" cy="910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FA5B5B51-A6B3-4C45-BBF5-CF2148CF11C7}"/>
                </a:ext>
              </a:extLst>
            </p:cNvPr>
            <p:cNvSpPr/>
            <p:nvPr/>
          </p:nvSpPr>
          <p:spPr bwMode="auto">
            <a:xfrm>
              <a:off x="6522720" y="4036363"/>
              <a:ext cx="680720" cy="23083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19" name="Group 18">
            <a:extLst>
              <a:ext uri="{FF2B5EF4-FFF2-40B4-BE49-F238E27FC236}">
                <a16:creationId xmlns:a16="http://schemas.microsoft.com/office/drawing/2014/main" id="{116EB93E-DD3B-4168-85F1-AD9422A933BF}"/>
              </a:ext>
            </a:extLst>
          </p:cNvPr>
          <p:cNvGrpSpPr/>
          <p:nvPr/>
        </p:nvGrpSpPr>
        <p:grpSpPr>
          <a:xfrm>
            <a:off x="971935" y="3869414"/>
            <a:ext cx="7292310" cy="1026627"/>
            <a:chOff x="1005158" y="4659617"/>
            <a:chExt cx="7292310" cy="1026627"/>
          </a:xfrm>
        </p:grpSpPr>
        <p:pic>
          <p:nvPicPr>
            <p:cNvPr id="11" name="Picture 10">
              <a:extLst>
                <a:ext uri="{FF2B5EF4-FFF2-40B4-BE49-F238E27FC236}">
                  <a16:creationId xmlns:a16="http://schemas.microsoft.com/office/drawing/2014/main" id="{63617C78-4D2D-4A45-805B-417F34425207}"/>
                </a:ext>
              </a:extLst>
            </p:cNvPr>
            <p:cNvPicPr>
              <a:picLocks noChangeAspect="1"/>
            </p:cNvPicPr>
            <p:nvPr/>
          </p:nvPicPr>
          <p:blipFill>
            <a:blip r:embed="rId6"/>
            <a:stretch>
              <a:fillRect/>
            </a:stretch>
          </p:blipFill>
          <p:spPr>
            <a:xfrm>
              <a:off x="1005158" y="4659617"/>
              <a:ext cx="7292310" cy="10266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a:extLst>
                <a:ext uri="{FF2B5EF4-FFF2-40B4-BE49-F238E27FC236}">
                  <a16:creationId xmlns:a16="http://schemas.microsoft.com/office/drawing/2014/main" id="{803844C1-2776-4BAE-9941-CCCDF0C45AEA}"/>
                </a:ext>
              </a:extLst>
            </p:cNvPr>
            <p:cNvSpPr/>
            <p:nvPr/>
          </p:nvSpPr>
          <p:spPr bwMode="auto">
            <a:xfrm>
              <a:off x="7600446" y="4700105"/>
              <a:ext cx="697022" cy="235599"/>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16" name="Rectangle 15">
            <a:extLst>
              <a:ext uri="{FF2B5EF4-FFF2-40B4-BE49-F238E27FC236}">
                <a16:creationId xmlns:a16="http://schemas.microsoft.com/office/drawing/2014/main" id="{CBFF7439-EC0D-4CCB-9391-764A1F66DA3F}"/>
              </a:ext>
            </a:extLst>
          </p:cNvPr>
          <p:cNvSpPr/>
          <p:nvPr/>
        </p:nvSpPr>
        <p:spPr bwMode="auto">
          <a:xfrm>
            <a:off x="7991970" y="5439537"/>
            <a:ext cx="744442" cy="18302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nvGrpSpPr>
          <p:cNvPr id="21" name="Group 20">
            <a:extLst>
              <a:ext uri="{FF2B5EF4-FFF2-40B4-BE49-F238E27FC236}">
                <a16:creationId xmlns:a16="http://schemas.microsoft.com/office/drawing/2014/main" id="{F0C716D3-CD21-47BA-B579-A5AD1A3BC5F8}"/>
              </a:ext>
            </a:extLst>
          </p:cNvPr>
          <p:cNvGrpSpPr/>
          <p:nvPr/>
        </p:nvGrpSpPr>
        <p:grpSpPr>
          <a:xfrm>
            <a:off x="1576690" y="4648321"/>
            <a:ext cx="6897379" cy="1101133"/>
            <a:chOff x="3487537" y="5583354"/>
            <a:chExt cx="6897379" cy="1101133"/>
          </a:xfrm>
        </p:grpSpPr>
        <p:pic>
          <p:nvPicPr>
            <p:cNvPr id="12" name="Picture 11">
              <a:extLst>
                <a:ext uri="{FF2B5EF4-FFF2-40B4-BE49-F238E27FC236}">
                  <a16:creationId xmlns:a16="http://schemas.microsoft.com/office/drawing/2014/main" id="{42B4501C-61B5-45B3-9BC6-5691A3B8C5F8}"/>
                </a:ext>
              </a:extLst>
            </p:cNvPr>
            <p:cNvPicPr>
              <a:picLocks noChangeAspect="1"/>
            </p:cNvPicPr>
            <p:nvPr/>
          </p:nvPicPr>
          <p:blipFill>
            <a:blip r:embed="rId7"/>
            <a:stretch>
              <a:fillRect/>
            </a:stretch>
          </p:blipFill>
          <p:spPr>
            <a:xfrm>
              <a:off x="3487537" y="5583354"/>
              <a:ext cx="6897379" cy="1101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angle 19">
              <a:extLst>
                <a:ext uri="{FF2B5EF4-FFF2-40B4-BE49-F238E27FC236}">
                  <a16:creationId xmlns:a16="http://schemas.microsoft.com/office/drawing/2014/main" id="{73FDBB7A-AE1D-4E87-AE18-919979D36C97}"/>
                </a:ext>
              </a:extLst>
            </p:cNvPr>
            <p:cNvSpPr/>
            <p:nvPr/>
          </p:nvSpPr>
          <p:spPr bwMode="auto">
            <a:xfrm>
              <a:off x="9703498" y="5583354"/>
              <a:ext cx="610996" cy="2327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22" name="Rectangle 21">
            <a:extLst>
              <a:ext uri="{FF2B5EF4-FFF2-40B4-BE49-F238E27FC236}">
                <a16:creationId xmlns:a16="http://schemas.microsoft.com/office/drawing/2014/main" id="{A6B132D8-71C2-45F0-999A-F6F46E3BD0E4}"/>
              </a:ext>
            </a:extLst>
          </p:cNvPr>
          <p:cNvSpPr/>
          <p:nvPr/>
        </p:nvSpPr>
        <p:spPr bwMode="auto">
          <a:xfrm>
            <a:off x="11379200" y="400063"/>
            <a:ext cx="701040" cy="25017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nvGrpSpPr>
          <p:cNvPr id="23" name="Group 22">
            <a:extLst>
              <a:ext uri="{FF2B5EF4-FFF2-40B4-BE49-F238E27FC236}">
                <a16:creationId xmlns:a16="http://schemas.microsoft.com/office/drawing/2014/main" id="{277E6830-03B4-4672-93B5-5B58593CB746}"/>
              </a:ext>
            </a:extLst>
          </p:cNvPr>
          <p:cNvGrpSpPr/>
          <p:nvPr/>
        </p:nvGrpSpPr>
        <p:grpSpPr>
          <a:xfrm>
            <a:off x="4093615" y="5306174"/>
            <a:ext cx="6450732" cy="1240252"/>
            <a:chOff x="414208" y="5280837"/>
            <a:chExt cx="6450732" cy="1240252"/>
          </a:xfrm>
        </p:grpSpPr>
        <p:pic>
          <p:nvPicPr>
            <p:cNvPr id="24" name="Picture 23">
              <a:extLst>
                <a:ext uri="{FF2B5EF4-FFF2-40B4-BE49-F238E27FC236}">
                  <a16:creationId xmlns:a16="http://schemas.microsoft.com/office/drawing/2014/main" id="{E469EB68-92B9-458A-B46B-2C2C473652CF}"/>
                </a:ext>
              </a:extLst>
            </p:cNvPr>
            <p:cNvPicPr>
              <a:picLocks noChangeAspect="1"/>
            </p:cNvPicPr>
            <p:nvPr/>
          </p:nvPicPr>
          <p:blipFill>
            <a:blip r:embed="rId8"/>
            <a:stretch>
              <a:fillRect/>
            </a:stretch>
          </p:blipFill>
          <p:spPr>
            <a:xfrm>
              <a:off x="414208" y="5280837"/>
              <a:ext cx="6450732" cy="1240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Rectangle 24">
              <a:extLst>
                <a:ext uri="{FF2B5EF4-FFF2-40B4-BE49-F238E27FC236}">
                  <a16:creationId xmlns:a16="http://schemas.microsoft.com/office/drawing/2014/main" id="{6DD2D8F4-2A91-4F90-8623-00C2C94F6973}"/>
                </a:ext>
              </a:extLst>
            </p:cNvPr>
            <p:cNvSpPr/>
            <p:nvPr/>
          </p:nvSpPr>
          <p:spPr bwMode="auto">
            <a:xfrm>
              <a:off x="6074862" y="5294765"/>
              <a:ext cx="672654" cy="18302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724477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nodeType="afterEffect">
                                  <p:stCondLst>
                                    <p:cond delay="20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300" fill="hold"/>
                                        <p:tgtEl>
                                          <p:spTgt spid="17"/>
                                        </p:tgtEl>
                                        <p:attrNameLst>
                                          <p:attrName>ppt_x</p:attrName>
                                        </p:attrNameLst>
                                      </p:cBhvr>
                                      <p:tavLst>
                                        <p:tav tm="0">
                                          <p:val>
                                            <p:strVal val="1+#ppt_w/2"/>
                                          </p:val>
                                        </p:tav>
                                        <p:tav tm="100000">
                                          <p:val>
                                            <p:strVal val="#ppt_x"/>
                                          </p:val>
                                        </p:tav>
                                      </p:tavLst>
                                    </p:anim>
                                    <p:anim calcmode="lin" valueType="num">
                                      <p:cBhvr additive="base">
                                        <p:cTn id="13" dur="3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fill="hold" nodeType="afterEffect">
                                  <p:stCondLst>
                                    <p:cond delay="4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300" fill="hold"/>
                                        <p:tgtEl>
                                          <p:spTgt spid="18"/>
                                        </p:tgtEl>
                                        <p:attrNameLst>
                                          <p:attrName>ppt_x</p:attrName>
                                        </p:attrNameLst>
                                      </p:cBhvr>
                                      <p:tavLst>
                                        <p:tav tm="0">
                                          <p:val>
                                            <p:strVal val="0-#ppt_w/2"/>
                                          </p:val>
                                        </p:tav>
                                        <p:tav tm="100000">
                                          <p:val>
                                            <p:strVal val="#ppt_x"/>
                                          </p:val>
                                        </p:tav>
                                      </p:tavLst>
                                    </p:anim>
                                    <p:anim calcmode="lin" valueType="num">
                                      <p:cBhvr additive="base">
                                        <p:cTn id="18" dur="3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 presetClass="entr" presetSubtype="0" fill="hold" nodeType="afterEffect">
                                  <p:stCondLst>
                                    <p:cond delay="2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700"/>
                            </p:stCondLst>
                            <p:childTnLst>
                              <p:par>
                                <p:cTn id="23" presetID="1" presetClass="entr" presetSubtype="0" fill="hold" nodeType="afterEffect">
                                  <p:stCondLst>
                                    <p:cond delay="3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30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B9CD6E-AF75-4140-A8FD-A869C8DDDC61}"/>
              </a:ext>
            </a:extLst>
          </p:cNvPr>
          <p:cNvGrpSpPr/>
          <p:nvPr/>
        </p:nvGrpSpPr>
        <p:grpSpPr>
          <a:xfrm>
            <a:off x="-30697" y="-3179"/>
            <a:ext cx="12249331" cy="1939388"/>
            <a:chOff x="-30697" y="-3179"/>
            <a:chExt cx="12249331" cy="1939388"/>
          </a:xfrm>
        </p:grpSpPr>
        <p:sp>
          <p:nvSpPr>
            <p:cNvPr id="15" name="Rectangle 14">
              <a:extLst>
                <a:ext uri="{FF2B5EF4-FFF2-40B4-BE49-F238E27FC236}">
                  <a16:creationId xmlns:a16="http://schemas.microsoft.com/office/drawing/2014/main" id="{AC588E3E-1023-45EE-8055-9247E3564BBD}"/>
                </a:ext>
              </a:extLst>
            </p:cNvPr>
            <p:cNvSpPr/>
            <p:nvPr/>
          </p:nvSpPr>
          <p:spPr>
            <a:xfrm>
              <a:off x="0" y="-3179"/>
              <a:ext cx="12192000" cy="19393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6" name="Picture 15">
              <a:extLst>
                <a:ext uri="{FF2B5EF4-FFF2-40B4-BE49-F238E27FC236}">
                  <a16:creationId xmlns:a16="http://schemas.microsoft.com/office/drawing/2014/main" id="{B87AB812-9170-42AA-9D2F-03AFDB1C7D1B}"/>
                </a:ext>
              </a:extLst>
            </p:cNvPr>
            <p:cNvPicPr>
              <a:picLocks noChangeAspect="1"/>
            </p:cNvPicPr>
            <p:nvPr/>
          </p:nvPicPr>
          <p:blipFill>
            <a:blip r:embed="rId2"/>
            <a:stretch>
              <a:fillRect/>
            </a:stretch>
          </p:blipFill>
          <p:spPr>
            <a:xfrm>
              <a:off x="-30697" y="400063"/>
              <a:ext cx="12249331" cy="1286694"/>
            </a:xfrm>
            <a:prstGeom prst="rect">
              <a:avLst/>
            </a:prstGeom>
          </p:spPr>
        </p:pic>
      </p:grpSp>
      <p:grpSp>
        <p:nvGrpSpPr>
          <p:cNvPr id="3" name="Group 2">
            <a:extLst>
              <a:ext uri="{FF2B5EF4-FFF2-40B4-BE49-F238E27FC236}">
                <a16:creationId xmlns:a16="http://schemas.microsoft.com/office/drawing/2014/main" id="{FA035285-E10E-46D0-8BC5-B9EDBB35AC29}"/>
              </a:ext>
            </a:extLst>
          </p:cNvPr>
          <p:cNvGrpSpPr/>
          <p:nvPr/>
        </p:nvGrpSpPr>
        <p:grpSpPr>
          <a:xfrm>
            <a:off x="220423" y="1954503"/>
            <a:ext cx="7786476" cy="1009693"/>
            <a:chOff x="220423" y="2033479"/>
            <a:chExt cx="7786476" cy="1009693"/>
          </a:xfrm>
        </p:grpSpPr>
        <p:pic>
          <p:nvPicPr>
            <p:cNvPr id="5" name="Picture 4">
              <a:extLst>
                <a:ext uri="{FF2B5EF4-FFF2-40B4-BE49-F238E27FC236}">
                  <a16:creationId xmlns:a16="http://schemas.microsoft.com/office/drawing/2014/main" id="{B149AB56-B6B8-4E64-BCFE-D278C1E7BB8A}"/>
                </a:ext>
              </a:extLst>
            </p:cNvPr>
            <p:cNvPicPr>
              <a:picLocks noChangeAspect="1"/>
            </p:cNvPicPr>
            <p:nvPr/>
          </p:nvPicPr>
          <p:blipFill>
            <a:blip r:embed="rId3"/>
            <a:stretch>
              <a:fillRect/>
            </a:stretch>
          </p:blipFill>
          <p:spPr>
            <a:xfrm>
              <a:off x="220423" y="2033479"/>
              <a:ext cx="7775497" cy="1009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409D39C7-752D-46D8-BAA4-CF9A9FD625AF}"/>
                </a:ext>
              </a:extLst>
            </p:cNvPr>
            <p:cNvSpPr/>
            <p:nvPr/>
          </p:nvSpPr>
          <p:spPr bwMode="auto">
            <a:xfrm>
              <a:off x="7150037" y="2054697"/>
              <a:ext cx="856862" cy="19118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6" name="Group 5">
            <a:extLst>
              <a:ext uri="{FF2B5EF4-FFF2-40B4-BE49-F238E27FC236}">
                <a16:creationId xmlns:a16="http://schemas.microsoft.com/office/drawing/2014/main" id="{BDF32ADE-4B4C-4239-835E-9443BDDD5CEF}"/>
              </a:ext>
            </a:extLst>
          </p:cNvPr>
          <p:cNvGrpSpPr/>
          <p:nvPr/>
        </p:nvGrpSpPr>
        <p:grpSpPr>
          <a:xfrm>
            <a:off x="4736247" y="2457765"/>
            <a:ext cx="6860794" cy="1131469"/>
            <a:chOff x="5246545" y="2647421"/>
            <a:chExt cx="6860794" cy="1131469"/>
          </a:xfrm>
        </p:grpSpPr>
        <p:pic>
          <p:nvPicPr>
            <p:cNvPr id="4" name="Picture 3">
              <a:extLst>
                <a:ext uri="{FF2B5EF4-FFF2-40B4-BE49-F238E27FC236}">
                  <a16:creationId xmlns:a16="http://schemas.microsoft.com/office/drawing/2014/main" id="{83185194-2FD2-4885-B08E-D31B0AF6F8D1}"/>
                </a:ext>
              </a:extLst>
            </p:cNvPr>
            <p:cNvPicPr>
              <a:picLocks noChangeAspect="1"/>
            </p:cNvPicPr>
            <p:nvPr/>
          </p:nvPicPr>
          <p:blipFill>
            <a:blip r:embed="rId4"/>
            <a:stretch>
              <a:fillRect/>
            </a:stretch>
          </p:blipFill>
          <p:spPr>
            <a:xfrm>
              <a:off x="5246545" y="2665715"/>
              <a:ext cx="6860794" cy="1113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693790D3-31AE-4B33-97FD-8D7B06FA9874}"/>
                </a:ext>
              </a:extLst>
            </p:cNvPr>
            <p:cNvSpPr/>
            <p:nvPr/>
          </p:nvSpPr>
          <p:spPr bwMode="auto">
            <a:xfrm>
              <a:off x="11389360" y="2647421"/>
              <a:ext cx="717979" cy="207539"/>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7" name="Group 6">
            <a:extLst>
              <a:ext uri="{FF2B5EF4-FFF2-40B4-BE49-F238E27FC236}">
                <a16:creationId xmlns:a16="http://schemas.microsoft.com/office/drawing/2014/main" id="{42245DEE-CC83-46BC-99DD-4123ACCA1282}"/>
              </a:ext>
            </a:extLst>
          </p:cNvPr>
          <p:cNvGrpSpPr/>
          <p:nvPr/>
        </p:nvGrpSpPr>
        <p:grpSpPr>
          <a:xfrm>
            <a:off x="220423" y="3407918"/>
            <a:ext cx="7189425" cy="765689"/>
            <a:chOff x="220423" y="3824129"/>
            <a:chExt cx="7189425" cy="765689"/>
          </a:xfrm>
        </p:grpSpPr>
        <p:pic>
          <p:nvPicPr>
            <p:cNvPr id="10" name="Picture 9">
              <a:extLst>
                <a:ext uri="{FF2B5EF4-FFF2-40B4-BE49-F238E27FC236}">
                  <a16:creationId xmlns:a16="http://schemas.microsoft.com/office/drawing/2014/main" id="{73FE125D-731F-41F4-82AA-4EF3B92C1302}"/>
                </a:ext>
              </a:extLst>
            </p:cNvPr>
            <p:cNvPicPr>
              <a:picLocks noChangeAspect="1"/>
            </p:cNvPicPr>
            <p:nvPr/>
          </p:nvPicPr>
          <p:blipFill>
            <a:blip r:embed="rId5"/>
            <a:stretch>
              <a:fillRect/>
            </a:stretch>
          </p:blipFill>
          <p:spPr>
            <a:xfrm>
              <a:off x="220423" y="3824129"/>
              <a:ext cx="7189425" cy="765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a:extLst>
                <a:ext uri="{FF2B5EF4-FFF2-40B4-BE49-F238E27FC236}">
                  <a16:creationId xmlns:a16="http://schemas.microsoft.com/office/drawing/2014/main" id="{D1FF81AF-C249-4941-8772-7A6BBD585877}"/>
                </a:ext>
              </a:extLst>
            </p:cNvPr>
            <p:cNvSpPr/>
            <p:nvPr/>
          </p:nvSpPr>
          <p:spPr bwMode="auto">
            <a:xfrm>
              <a:off x="6725920" y="3862816"/>
              <a:ext cx="683928" cy="160544"/>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8" name="Group 7">
            <a:extLst>
              <a:ext uri="{FF2B5EF4-FFF2-40B4-BE49-F238E27FC236}">
                <a16:creationId xmlns:a16="http://schemas.microsoft.com/office/drawing/2014/main" id="{1783C11F-6E61-4895-9D6B-B5FAF3BF8528}"/>
              </a:ext>
            </a:extLst>
          </p:cNvPr>
          <p:cNvGrpSpPr/>
          <p:nvPr/>
        </p:nvGrpSpPr>
        <p:grpSpPr>
          <a:xfrm>
            <a:off x="783189" y="3920223"/>
            <a:ext cx="7413935" cy="1018082"/>
            <a:chOff x="880434" y="4362034"/>
            <a:chExt cx="7413935" cy="1018082"/>
          </a:xfrm>
        </p:grpSpPr>
        <p:pic>
          <p:nvPicPr>
            <p:cNvPr id="11" name="Picture 10">
              <a:extLst>
                <a:ext uri="{FF2B5EF4-FFF2-40B4-BE49-F238E27FC236}">
                  <a16:creationId xmlns:a16="http://schemas.microsoft.com/office/drawing/2014/main" id="{023BF3EE-3AC9-41D4-B785-07FBC907FF9D}"/>
                </a:ext>
              </a:extLst>
            </p:cNvPr>
            <p:cNvPicPr>
              <a:picLocks noChangeAspect="1"/>
            </p:cNvPicPr>
            <p:nvPr/>
          </p:nvPicPr>
          <p:blipFill>
            <a:blip r:embed="rId6"/>
            <a:stretch>
              <a:fillRect/>
            </a:stretch>
          </p:blipFill>
          <p:spPr>
            <a:xfrm>
              <a:off x="880434" y="4362034"/>
              <a:ext cx="7413935" cy="1018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D824E935-77F5-43A9-AE75-63D23669FCB3}"/>
                </a:ext>
              </a:extLst>
            </p:cNvPr>
            <p:cNvSpPr/>
            <p:nvPr/>
          </p:nvSpPr>
          <p:spPr bwMode="auto">
            <a:xfrm>
              <a:off x="7566930" y="4428205"/>
              <a:ext cx="652510" cy="16161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21" name="Rectangle 20">
            <a:extLst>
              <a:ext uri="{FF2B5EF4-FFF2-40B4-BE49-F238E27FC236}">
                <a16:creationId xmlns:a16="http://schemas.microsoft.com/office/drawing/2014/main" id="{81779E07-1CB1-400A-85CA-5A0A45C0ECE6}"/>
              </a:ext>
            </a:extLst>
          </p:cNvPr>
          <p:cNvSpPr/>
          <p:nvPr/>
        </p:nvSpPr>
        <p:spPr bwMode="auto">
          <a:xfrm>
            <a:off x="11379200" y="400063"/>
            <a:ext cx="701040" cy="25017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nvGrpSpPr>
          <p:cNvPr id="33" name="Group 32">
            <a:extLst>
              <a:ext uri="{FF2B5EF4-FFF2-40B4-BE49-F238E27FC236}">
                <a16:creationId xmlns:a16="http://schemas.microsoft.com/office/drawing/2014/main" id="{B6751C6E-DEA3-4EF4-BA02-67404B2C0182}"/>
              </a:ext>
            </a:extLst>
          </p:cNvPr>
          <p:cNvGrpSpPr/>
          <p:nvPr/>
        </p:nvGrpSpPr>
        <p:grpSpPr>
          <a:xfrm>
            <a:off x="1202243" y="4685912"/>
            <a:ext cx="7029757" cy="1339001"/>
            <a:chOff x="1202243" y="4685912"/>
            <a:chExt cx="7029757" cy="1339001"/>
          </a:xfrm>
        </p:grpSpPr>
        <p:pic>
          <p:nvPicPr>
            <p:cNvPr id="17" name="Picture 16">
              <a:hlinkClick r:id="rId7"/>
              <a:extLst>
                <a:ext uri="{FF2B5EF4-FFF2-40B4-BE49-F238E27FC236}">
                  <a16:creationId xmlns:a16="http://schemas.microsoft.com/office/drawing/2014/main" id="{5927ADD7-6412-4FC1-AE7B-E67A91E6325A}"/>
                </a:ext>
              </a:extLst>
            </p:cNvPr>
            <p:cNvPicPr>
              <a:picLocks noChangeAspect="1"/>
            </p:cNvPicPr>
            <p:nvPr/>
          </p:nvPicPr>
          <p:blipFill>
            <a:blip r:embed="rId8"/>
            <a:stretch>
              <a:fillRect/>
            </a:stretch>
          </p:blipFill>
          <p:spPr>
            <a:xfrm>
              <a:off x="1202243" y="4685912"/>
              <a:ext cx="7029757" cy="1339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angle 19">
              <a:extLst>
                <a:ext uri="{FF2B5EF4-FFF2-40B4-BE49-F238E27FC236}">
                  <a16:creationId xmlns:a16="http://schemas.microsoft.com/office/drawing/2014/main" id="{4A488F1D-617F-44DD-9F50-B0F2BB1CEC11}"/>
                </a:ext>
              </a:extLst>
            </p:cNvPr>
            <p:cNvSpPr/>
            <p:nvPr/>
          </p:nvSpPr>
          <p:spPr bwMode="auto">
            <a:xfrm>
              <a:off x="7538426" y="4685912"/>
              <a:ext cx="610996" cy="23274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30" name="Straight Connector 29">
              <a:extLst>
                <a:ext uri="{FF2B5EF4-FFF2-40B4-BE49-F238E27FC236}">
                  <a16:creationId xmlns:a16="http://schemas.microsoft.com/office/drawing/2014/main" id="{79E05EFB-F569-4205-A318-8CD0896C3107}"/>
                </a:ext>
              </a:extLst>
            </p:cNvPr>
            <p:cNvCxnSpPr>
              <a:cxnSpLocks/>
            </p:cNvCxnSpPr>
            <p:nvPr/>
          </p:nvCxnSpPr>
          <p:spPr bwMode="auto">
            <a:xfrm>
              <a:off x="4589755" y="5104660"/>
              <a:ext cx="1740024" cy="0"/>
            </a:xfrm>
            <a:prstGeom prst="line">
              <a:avLst/>
            </a:prstGeom>
            <a:ln w="19050">
              <a:solidFill>
                <a:srgbClr val="1DA1F2"/>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22" name="Group 21">
            <a:extLst>
              <a:ext uri="{FF2B5EF4-FFF2-40B4-BE49-F238E27FC236}">
                <a16:creationId xmlns:a16="http://schemas.microsoft.com/office/drawing/2014/main" id="{010C4F90-BBB3-4122-B7E3-52A88BCD889F}"/>
              </a:ext>
            </a:extLst>
          </p:cNvPr>
          <p:cNvGrpSpPr/>
          <p:nvPr/>
        </p:nvGrpSpPr>
        <p:grpSpPr>
          <a:xfrm>
            <a:off x="1820760" y="5572379"/>
            <a:ext cx="6411240" cy="1020943"/>
            <a:chOff x="347418" y="3606940"/>
            <a:chExt cx="6411240" cy="1020943"/>
          </a:xfrm>
        </p:grpSpPr>
        <p:pic>
          <p:nvPicPr>
            <p:cNvPr id="23" name="Picture 22">
              <a:extLst>
                <a:ext uri="{FF2B5EF4-FFF2-40B4-BE49-F238E27FC236}">
                  <a16:creationId xmlns:a16="http://schemas.microsoft.com/office/drawing/2014/main" id="{D840AE42-FF3D-498B-8677-C7643D770083}"/>
                </a:ext>
              </a:extLst>
            </p:cNvPr>
            <p:cNvPicPr>
              <a:picLocks noChangeAspect="1"/>
            </p:cNvPicPr>
            <p:nvPr/>
          </p:nvPicPr>
          <p:blipFill>
            <a:blip r:embed="rId9"/>
            <a:stretch>
              <a:fillRect/>
            </a:stretch>
          </p:blipFill>
          <p:spPr>
            <a:xfrm>
              <a:off x="347418" y="3606940"/>
              <a:ext cx="6411240" cy="1020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Rectangle 23">
              <a:extLst>
                <a:ext uri="{FF2B5EF4-FFF2-40B4-BE49-F238E27FC236}">
                  <a16:creationId xmlns:a16="http://schemas.microsoft.com/office/drawing/2014/main" id="{6D4A2F82-C68B-4283-A65C-FC289DE0EE79}"/>
                </a:ext>
              </a:extLst>
            </p:cNvPr>
            <p:cNvSpPr/>
            <p:nvPr/>
          </p:nvSpPr>
          <p:spPr bwMode="auto">
            <a:xfrm>
              <a:off x="6029097" y="3628225"/>
              <a:ext cx="659809" cy="12718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3527909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400" fill="hold"/>
                                        <p:tgtEl>
                                          <p:spTgt spid="6"/>
                                        </p:tgtEl>
                                        <p:attrNameLst>
                                          <p:attrName>ppt_x</p:attrName>
                                        </p:attrNameLst>
                                      </p:cBhvr>
                                      <p:tavLst>
                                        <p:tav tm="0">
                                          <p:val>
                                            <p:strVal val="1+#ppt_w/2"/>
                                          </p:val>
                                        </p:tav>
                                        <p:tav tm="100000">
                                          <p:val>
                                            <p:strVal val="#ppt_x"/>
                                          </p:val>
                                        </p:tav>
                                      </p:tavLst>
                                    </p:anim>
                                    <p:anim calcmode="lin" valueType="num">
                                      <p:cBhvr additive="base">
                                        <p:cTn id="13" dur="4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0-#ppt_w/2"/>
                                          </p:val>
                                        </p:tav>
                                        <p:tav tm="100000">
                                          <p:val>
                                            <p:strVal val="#ppt_x"/>
                                          </p:val>
                                        </p:tav>
                                      </p:tavLst>
                                    </p:anim>
                                    <p:anim calcmode="lin" valueType="num">
                                      <p:cBhvr additive="base">
                                        <p:cTn id="18" dur="4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1" presetClass="entr" presetSubtype="0" fill="hold" nodeType="afterEffect">
                                  <p:stCondLst>
                                    <p:cond delay="25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450"/>
                            </p:stCondLst>
                            <p:childTnLst>
                              <p:par>
                                <p:cTn id="23" presetID="1" presetClass="entr" presetSubtype="0" fill="hold" nodeType="afterEffect">
                                  <p:stCondLst>
                                    <p:cond delay="25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1700"/>
                            </p:stCondLst>
                            <p:childTnLst>
                              <p:par>
                                <p:cTn id="26" presetID="1" presetClass="entr" presetSubtype="0" fill="hold" nodeType="afterEffect">
                                  <p:stCondLst>
                                    <p:cond delay="25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C8D2650-2FCD-415C-87E4-3BD10A1E3E38}"/>
              </a:ext>
            </a:extLst>
          </p:cNvPr>
          <p:cNvGrpSpPr/>
          <p:nvPr/>
        </p:nvGrpSpPr>
        <p:grpSpPr>
          <a:xfrm>
            <a:off x="-30697" y="-3179"/>
            <a:ext cx="12249331" cy="1939388"/>
            <a:chOff x="-30697" y="-3179"/>
            <a:chExt cx="12249331" cy="1939388"/>
          </a:xfrm>
        </p:grpSpPr>
        <p:sp>
          <p:nvSpPr>
            <p:cNvPr id="10" name="Rectangle 9">
              <a:extLst>
                <a:ext uri="{FF2B5EF4-FFF2-40B4-BE49-F238E27FC236}">
                  <a16:creationId xmlns:a16="http://schemas.microsoft.com/office/drawing/2014/main" id="{DED12FD9-7034-4639-A3D9-C2A89E67DD61}"/>
                </a:ext>
              </a:extLst>
            </p:cNvPr>
            <p:cNvSpPr/>
            <p:nvPr/>
          </p:nvSpPr>
          <p:spPr>
            <a:xfrm>
              <a:off x="0" y="-3179"/>
              <a:ext cx="12192000" cy="19393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2" name="Picture 11">
              <a:extLst>
                <a:ext uri="{FF2B5EF4-FFF2-40B4-BE49-F238E27FC236}">
                  <a16:creationId xmlns:a16="http://schemas.microsoft.com/office/drawing/2014/main" id="{53AFCFE8-E870-45FA-80D9-927DDC856DF3}"/>
                </a:ext>
              </a:extLst>
            </p:cNvPr>
            <p:cNvPicPr>
              <a:picLocks noChangeAspect="1"/>
            </p:cNvPicPr>
            <p:nvPr/>
          </p:nvPicPr>
          <p:blipFill>
            <a:blip r:embed="rId2"/>
            <a:stretch>
              <a:fillRect/>
            </a:stretch>
          </p:blipFill>
          <p:spPr>
            <a:xfrm>
              <a:off x="-30697" y="400063"/>
              <a:ext cx="12249331" cy="1286694"/>
            </a:xfrm>
            <a:prstGeom prst="rect">
              <a:avLst/>
            </a:prstGeom>
          </p:spPr>
        </p:pic>
      </p:grpSp>
      <p:grpSp>
        <p:nvGrpSpPr>
          <p:cNvPr id="4" name="Group 3">
            <a:extLst>
              <a:ext uri="{FF2B5EF4-FFF2-40B4-BE49-F238E27FC236}">
                <a16:creationId xmlns:a16="http://schemas.microsoft.com/office/drawing/2014/main" id="{5C5F7AF9-41EC-4B5A-A2B4-AFDA56047975}"/>
              </a:ext>
            </a:extLst>
          </p:cNvPr>
          <p:cNvGrpSpPr/>
          <p:nvPr/>
        </p:nvGrpSpPr>
        <p:grpSpPr>
          <a:xfrm>
            <a:off x="614671" y="2147646"/>
            <a:ext cx="7406468" cy="1215252"/>
            <a:chOff x="614671" y="2147646"/>
            <a:chExt cx="7406468" cy="1215252"/>
          </a:xfrm>
        </p:grpSpPr>
        <p:pic>
          <p:nvPicPr>
            <p:cNvPr id="15" name="Picture 14">
              <a:extLst>
                <a:ext uri="{FF2B5EF4-FFF2-40B4-BE49-F238E27FC236}">
                  <a16:creationId xmlns:a16="http://schemas.microsoft.com/office/drawing/2014/main" id="{91CD4724-18D9-4802-942C-AEEDB7D0A6EC}"/>
                </a:ext>
              </a:extLst>
            </p:cNvPr>
            <p:cNvPicPr>
              <a:picLocks noChangeAspect="1"/>
            </p:cNvPicPr>
            <p:nvPr/>
          </p:nvPicPr>
          <p:blipFill>
            <a:blip r:embed="rId3"/>
            <a:stretch>
              <a:fillRect/>
            </a:stretch>
          </p:blipFill>
          <p:spPr>
            <a:xfrm>
              <a:off x="614671" y="2147646"/>
              <a:ext cx="7406468" cy="1215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a:extLst>
                <a:ext uri="{FF2B5EF4-FFF2-40B4-BE49-F238E27FC236}">
                  <a16:creationId xmlns:a16="http://schemas.microsoft.com/office/drawing/2014/main" id="{8704FC47-7A9F-40D3-B81A-ADAD69EE7287}"/>
                </a:ext>
              </a:extLst>
            </p:cNvPr>
            <p:cNvSpPr/>
            <p:nvPr/>
          </p:nvSpPr>
          <p:spPr bwMode="auto">
            <a:xfrm>
              <a:off x="7315200" y="2147646"/>
              <a:ext cx="705939" cy="19180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5" name="Group 4">
            <a:extLst>
              <a:ext uri="{FF2B5EF4-FFF2-40B4-BE49-F238E27FC236}">
                <a16:creationId xmlns:a16="http://schemas.microsoft.com/office/drawing/2014/main" id="{D45BAE66-6D2C-4919-BD94-152336D8F16A}"/>
              </a:ext>
            </a:extLst>
          </p:cNvPr>
          <p:cNvGrpSpPr/>
          <p:nvPr/>
        </p:nvGrpSpPr>
        <p:grpSpPr>
          <a:xfrm>
            <a:off x="3570713" y="3495102"/>
            <a:ext cx="7989677" cy="1339001"/>
            <a:chOff x="3570713" y="3495102"/>
            <a:chExt cx="7989677" cy="1339001"/>
          </a:xfrm>
        </p:grpSpPr>
        <p:pic>
          <p:nvPicPr>
            <p:cNvPr id="11" name="Picture 10">
              <a:extLst>
                <a:ext uri="{FF2B5EF4-FFF2-40B4-BE49-F238E27FC236}">
                  <a16:creationId xmlns:a16="http://schemas.microsoft.com/office/drawing/2014/main" id="{2086A8D7-B880-41EE-8827-7795F8EA49E2}"/>
                </a:ext>
              </a:extLst>
            </p:cNvPr>
            <p:cNvPicPr>
              <a:picLocks noChangeAspect="1"/>
            </p:cNvPicPr>
            <p:nvPr/>
          </p:nvPicPr>
          <p:blipFill>
            <a:blip r:embed="rId4"/>
            <a:stretch>
              <a:fillRect/>
            </a:stretch>
          </p:blipFill>
          <p:spPr>
            <a:xfrm>
              <a:off x="3570713" y="3495102"/>
              <a:ext cx="7989677" cy="1339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a:extLst>
                <a:ext uri="{FF2B5EF4-FFF2-40B4-BE49-F238E27FC236}">
                  <a16:creationId xmlns:a16="http://schemas.microsoft.com/office/drawing/2014/main" id="{40E52CA6-C460-446B-8D25-2E43746C7305}"/>
                </a:ext>
              </a:extLst>
            </p:cNvPr>
            <p:cNvSpPr/>
            <p:nvPr/>
          </p:nvSpPr>
          <p:spPr bwMode="auto">
            <a:xfrm>
              <a:off x="10749280" y="3535148"/>
              <a:ext cx="705939" cy="144891"/>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6" name="Group 5">
            <a:extLst>
              <a:ext uri="{FF2B5EF4-FFF2-40B4-BE49-F238E27FC236}">
                <a16:creationId xmlns:a16="http://schemas.microsoft.com/office/drawing/2014/main" id="{753D705A-561C-42B3-945D-5A6C47B3F81C}"/>
              </a:ext>
            </a:extLst>
          </p:cNvPr>
          <p:cNvGrpSpPr/>
          <p:nvPr/>
        </p:nvGrpSpPr>
        <p:grpSpPr>
          <a:xfrm>
            <a:off x="1400109" y="4531931"/>
            <a:ext cx="10451581" cy="736547"/>
            <a:chOff x="1400109" y="4531931"/>
            <a:chExt cx="10451581" cy="736547"/>
          </a:xfrm>
        </p:grpSpPr>
        <p:pic>
          <p:nvPicPr>
            <p:cNvPr id="2" name="Picture 1">
              <a:extLst>
                <a:ext uri="{FF2B5EF4-FFF2-40B4-BE49-F238E27FC236}">
                  <a16:creationId xmlns:a16="http://schemas.microsoft.com/office/drawing/2014/main" id="{2071A2E7-EB57-43E4-A074-7BD35935E388}"/>
                </a:ext>
              </a:extLst>
            </p:cNvPr>
            <p:cNvPicPr>
              <a:picLocks noChangeAspect="1"/>
            </p:cNvPicPr>
            <p:nvPr/>
          </p:nvPicPr>
          <p:blipFill>
            <a:blip r:embed="rId5"/>
            <a:stretch>
              <a:fillRect/>
            </a:stretch>
          </p:blipFill>
          <p:spPr>
            <a:xfrm>
              <a:off x="1400109" y="4531931"/>
              <a:ext cx="10451581" cy="736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a:extLst>
                <a:ext uri="{FF2B5EF4-FFF2-40B4-BE49-F238E27FC236}">
                  <a16:creationId xmlns:a16="http://schemas.microsoft.com/office/drawing/2014/main" id="{25632AA3-28F6-40CE-9031-7B96687FEF86}"/>
                </a:ext>
              </a:extLst>
            </p:cNvPr>
            <p:cNvSpPr/>
            <p:nvPr/>
          </p:nvSpPr>
          <p:spPr bwMode="auto">
            <a:xfrm>
              <a:off x="11102249" y="4555508"/>
              <a:ext cx="705939" cy="19180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grpSp>
        <p:nvGrpSpPr>
          <p:cNvPr id="7" name="Group 6">
            <a:extLst>
              <a:ext uri="{FF2B5EF4-FFF2-40B4-BE49-F238E27FC236}">
                <a16:creationId xmlns:a16="http://schemas.microsoft.com/office/drawing/2014/main" id="{5780BCDC-E5E7-4E91-9C9F-6FB2ACB9C983}"/>
              </a:ext>
            </a:extLst>
          </p:cNvPr>
          <p:cNvGrpSpPr/>
          <p:nvPr/>
        </p:nvGrpSpPr>
        <p:grpSpPr>
          <a:xfrm>
            <a:off x="614671" y="5379584"/>
            <a:ext cx="8053485" cy="1013412"/>
            <a:chOff x="614671" y="5379584"/>
            <a:chExt cx="8053485" cy="1013412"/>
          </a:xfrm>
        </p:grpSpPr>
        <p:pic>
          <p:nvPicPr>
            <p:cNvPr id="14" name="Picture 13">
              <a:extLst>
                <a:ext uri="{FF2B5EF4-FFF2-40B4-BE49-F238E27FC236}">
                  <a16:creationId xmlns:a16="http://schemas.microsoft.com/office/drawing/2014/main" id="{E6BBAE18-91AE-45AB-B367-A1965CA86258}"/>
                </a:ext>
              </a:extLst>
            </p:cNvPr>
            <p:cNvPicPr>
              <a:picLocks noChangeAspect="1"/>
            </p:cNvPicPr>
            <p:nvPr/>
          </p:nvPicPr>
          <p:blipFill>
            <a:blip r:embed="rId6"/>
            <a:stretch>
              <a:fillRect/>
            </a:stretch>
          </p:blipFill>
          <p:spPr>
            <a:xfrm>
              <a:off x="614671" y="5379584"/>
              <a:ext cx="8053485" cy="1013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a:extLst>
                <a:ext uri="{FF2B5EF4-FFF2-40B4-BE49-F238E27FC236}">
                  <a16:creationId xmlns:a16="http://schemas.microsoft.com/office/drawing/2014/main" id="{ECB52EDE-52FF-4752-96D2-38A7B9686969}"/>
                </a:ext>
              </a:extLst>
            </p:cNvPr>
            <p:cNvSpPr/>
            <p:nvPr/>
          </p:nvSpPr>
          <p:spPr bwMode="auto">
            <a:xfrm>
              <a:off x="7863840" y="5396487"/>
              <a:ext cx="705939" cy="191805"/>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
        <p:nvSpPr>
          <p:cNvPr id="18" name="Rectangle 17">
            <a:extLst>
              <a:ext uri="{FF2B5EF4-FFF2-40B4-BE49-F238E27FC236}">
                <a16:creationId xmlns:a16="http://schemas.microsoft.com/office/drawing/2014/main" id="{7C0DEF4E-31E4-47D7-A730-38CAA9C9A783}"/>
              </a:ext>
            </a:extLst>
          </p:cNvPr>
          <p:cNvSpPr/>
          <p:nvPr/>
        </p:nvSpPr>
        <p:spPr bwMode="auto">
          <a:xfrm>
            <a:off x="11379200" y="400063"/>
            <a:ext cx="701040" cy="250177"/>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823495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4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400"/>
                            </p:stCondLst>
                            <p:childTnLst>
                              <p:par>
                                <p:cTn id="18" presetID="2" presetClass="entr" presetSubtype="8" fill="hold" nodeType="afterEffect">
                                  <p:stCondLst>
                                    <p:cond delay="4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300" fill="hold"/>
                                        <p:tgtEl>
                                          <p:spTgt spid="7"/>
                                        </p:tgtEl>
                                        <p:attrNameLst>
                                          <p:attrName>ppt_x</p:attrName>
                                        </p:attrNameLst>
                                      </p:cBhvr>
                                      <p:tavLst>
                                        <p:tav tm="0">
                                          <p:val>
                                            <p:strVal val="0-#ppt_w/2"/>
                                          </p:val>
                                        </p:tav>
                                        <p:tav tm="100000">
                                          <p:val>
                                            <p:strVal val="#ppt_x"/>
                                          </p:val>
                                        </p:tav>
                                      </p:tavLst>
                                    </p:anim>
                                    <p:anim calcmode="lin" valueType="num">
                                      <p:cBhvr additive="base">
                                        <p:cTn id="21"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1"/>
  <p:tag name="MMPROD_UIDATA" val="&lt;database version=&quot;7.0&quot;&gt;&lt;object type=&quot;1&quot; unique_id=&quot;10001&quot;&gt;&lt;object type=&quot;8&quot; unique_id=&quot;61665&quot;&gt;&lt;/object&gt;&lt;object type=&quot;2&quot; unique_id=&quot;61666&quot;&gt;&lt;object type=&quot;3&quot; unique_id=&quot;61667&quot;&gt;&lt;property id=&quot;20148&quot; value=&quot;5&quot;/&gt;&lt;property id=&quot;20300&quot; value=&quot;Slide 1&quot;/&gt;&lt;property id=&quot;20307&quot; value=&quot;567&quot;/&gt;&lt;/object&gt;&lt;object type=&quot;3&quot; unique_id=&quot;61668&quot;&gt;&lt;property id=&quot;20148&quot; value=&quot;5&quot;/&gt;&lt;property id=&quot;20300&quot; value=&quot;Slide 2 - &amp;quot;Click to edit&amp;quot;&quot;/&gt;&lt;property id=&quot;20307&quot; value=&quot;564&quot;/&gt;&lt;/object&gt;&lt;object type=&quot;3&quot; unique_id=&quot;61669&quot;&gt;&lt;property id=&quot;20148&quot; value=&quot;5&quot;/&gt;&lt;property id=&quot;20300&quot; value=&quot;Slide 3 - &amp;quot;Click to add a chart title&amp;quot;&quot;/&gt;&lt;property id=&quot;20307&quot; value=&quot;568&quot;/&gt;&lt;/object&gt;&lt;object type=&quot;3&quot; unique_id=&quot;61670&quot;&gt;&lt;property id=&quot;20148&quot; value=&quot;5&quot;/&gt;&lt;property id=&quot;20300&quot; value=&quot;Slide 4&quot;/&gt;&lt;property id=&quot;20307&quot; value=&quot;561&quot;/&gt;&lt;/object&gt;&lt;/object&gt;&lt;/object&gt;&lt;/database&gt;"/>
  <p:tag name="SECTOMILLISECCONVERTED" val="1"/>
  <p:tag name="ARTICULATE_PROJECT_OPEN" val="0"/>
</p:tagLst>
</file>

<file path=ppt/theme/theme1.xml><?xml version="1.0" encoding="utf-8"?>
<a:theme xmlns:a="http://schemas.openxmlformats.org/drawingml/2006/main" name="AAMC Blue template">
  <a:themeElements>
    <a:clrScheme name="AAMC Blue PPT">
      <a:dk1>
        <a:srgbClr val="FFFFFF"/>
      </a:dk1>
      <a:lt1>
        <a:srgbClr val="FFFFFF"/>
      </a:lt1>
      <a:dk2>
        <a:srgbClr val="092F6D"/>
      </a:dk2>
      <a:lt2>
        <a:srgbClr val="FFFFFF"/>
      </a:lt2>
      <a:accent1>
        <a:srgbClr val="FEBC67"/>
      </a:accent1>
      <a:accent2>
        <a:srgbClr val="8E0000"/>
      </a:accent2>
      <a:accent3>
        <a:srgbClr val="809195"/>
      </a:accent3>
      <a:accent4>
        <a:srgbClr val="FFFFFF"/>
      </a:accent4>
      <a:accent5>
        <a:srgbClr val="C1C83F"/>
      </a:accent5>
      <a:accent6>
        <a:srgbClr val="968885"/>
      </a:accent6>
      <a:hlink>
        <a:srgbClr val="FFFFFF"/>
      </a:hlink>
      <a:folHlink>
        <a:srgbClr val="CCD3D4"/>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FAS Diveristy and Inclusion Tweet Chat Summary.pptx" id="{DED502B9-CCD2-47A3-A7BE-FA61EE202F69}" vid="{2EE956C3-317F-4AC2-8E2B-2823FA443AC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CFAS Diveristy and Inclusion Tweet Chat Summary.pptx</Template>
  <TotalTime>490</TotalTime>
  <Words>241</Words>
  <Application>Microsoft Office PowerPoint</Application>
  <PresentationFormat>Widescreen</PresentationFormat>
  <Paragraphs>17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Wingdings</vt:lpstr>
      <vt:lpstr>AAMC Blue template</vt:lpstr>
      <vt:lpstr>PowerPoint Presentation</vt:lpstr>
      <vt:lpstr>Background</vt:lpstr>
      <vt:lpstr>By the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Alexander Bolt</dc:creator>
  <cp:keywords/>
  <dc:description/>
  <cp:lastModifiedBy>Alexander Bolt</cp:lastModifiedBy>
  <cp:revision>41</cp:revision>
  <cp:lastPrinted>2012-04-05T14:11:45Z</cp:lastPrinted>
  <dcterms:created xsi:type="dcterms:W3CDTF">2019-10-08T01:23:48Z</dcterms:created>
  <dcterms:modified xsi:type="dcterms:W3CDTF">2019-10-09T19:05:53Z</dcterms:modified>
</cp:coreProperties>
</file>