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050" y="72"/>
      </p:cViewPr>
      <p:guideLst>
        <p:guide orient="horz" pos="10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0" y="61118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UMass Center for Health Equity Intervention Research (CHEIR):</a:t>
            </a:r>
          </a:p>
          <a:p>
            <a:r>
              <a:rPr lang="en-US" dirty="0" smtClean="0"/>
              <a:t>Joint Advisory Board Meeting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4770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Monday, December 3,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8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2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5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2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44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2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5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93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4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54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0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8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4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4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2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7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3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2642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UMass Center for Health Equity Intervention Research (CHEIR):</a:t>
            </a:r>
          </a:p>
          <a:p>
            <a:r>
              <a:rPr lang="en-US" dirty="0" smtClean="0"/>
              <a:t>Joint Advisory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64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Monday, December 3, 2012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19800"/>
            <a:ext cx="552450" cy="714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6019799"/>
            <a:ext cx="615096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4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5A79-68F2-45AA-847E-99C2BCA313B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276225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Community Health Workers </a:t>
            </a:r>
            <a:br>
              <a:rPr lang="en-US" sz="3600" b="1" dirty="0" smtClean="0"/>
            </a:br>
            <a:r>
              <a:rPr lang="en-US" sz="3600" b="1" dirty="0" smtClean="0"/>
              <a:t>using Patient Stories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4267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467600" cy="2057400"/>
          </a:xfrm>
        </p:spPr>
        <p:txBody>
          <a:bodyPr>
            <a:noAutofit/>
          </a:bodyPr>
          <a:lstStyle/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Lee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Hargraves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(Family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Medicine and Community Health)</a:t>
            </a:r>
          </a:p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Barry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Saver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(Family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Medicine and Community Health)</a:t>
            </a:r>
          </a:p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Warren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Ferguson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(Family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Medicine and Community Health)</a:t>
            </a:r>
          </a:p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Daniel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Mullin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(Family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Medicine and Community Health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Debra Bonollo (Family Medicine and Community Health)</a:t>
            </a:r>
          </a:p>
          <a:p>
            <a:pPr algn="l">
              <a:buClr>
                <a:schemeClr val="tx2">
                  <a:lumMod val="75000"/>
                </a:schemeClr>
              </a:buClr>
              <a:buSzPct val="75000"/>
              <a:buFont typeface="Wingdings" pitchFamily="2" charset="2"/>
              <a:buChar char="Ø"/>
              <a:tabLst>
                <a:tab pos="231775" algn="l"/>
                <a:tab pos="287338" algn="l"/>
              </a:tabLst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Sharina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Person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(Quantitative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Health Sciences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000" dirty="0"/>
          </a:p>
          <a:p>
            <a:pPr algn="l"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25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80160" indent="-1280160">
              <a:buNone/>
            </a:pPr>
            <a:r>
              <a:rPr lang="en-US" dirty="0" smtClean="0"/>
              <a:t>AIM 1:	Create Storytelling DVDs in two Community Health Centers</a:t>
            </a:r>
          </a:p>
          <a:p>
            <a:pPr marL="1280160" indent="-1280160">
              <a:buNone/>
            </a:pPr>
            <a:r>
              <a:rPr lang="en-US" dirty="0" smtClean="0"/>
              <a:t>AIM 2:	Enhance and Expand Community Health Worker (CHW) Curriculum and Training</a:t>
            </a:r>
          </a:p>
          <a:p>
            <a:pPr marL="1280160" indent="-1280160">
              <a:buNone/>
            </a:pPr>
            <a:r>
              <a:rPr lang="en-US" dirty="0" smtClean="0"/>
              <a:t>AIM 3:	Recruit Participants and Conduct CHW-Storytelling Intervention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Progress Toward Aim 1: </a:t>
            </a:r>
            <a:br>
              <a:rPr lang="en-US" dirty="0" smtClean="0"/>
            </a:br>
            <a:r>
              <a:rPr lang="en-US" sz="3100" dirty="0" smtClean="0"/>
              <a:t>Create Storytelling DVDs in English and Spanish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8077200" cy="3962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CHWs contact patients using a script developed by the team (either in person or on the phone) to identify patients who have made changes in hypertension control</a:t>
            </a:r>
          </a:p>
          <a:p>
            <a:r>
              <a:rPr lang="en-US" sz="2400" dirty="0" smtClean="0"/>
              <a:t>Two group interviews of 8-10 </a:t>
            </a:r>
            <a:r>
              <a:rPr lang="en-US" sz="2400" i="1" dirty="0" smtClean="0"/>
              <a:t>potential stars </a:t>
            </a:r>
            <a:r>
              <a:rPr lang="en-US" sz="2400" dirty="0" smtClean="0"/>
              <a:t>at each site are scheduled in the next two weeks</a:t>
            </a:r>
          </a:p>
          <a:p>
            <a:r>
              <a:rPr lang="en-US" sz="2400" dirty="0" smtClean="0"/>
              <a:t>4-6 individual videotaped interviews with video potential stars will occur at each site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1600200"/>
            <a:ext cx="7696200" cy="3352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Core concepts for the intervention have been identified for integration into the training of CHWs and the development of storytelling videos.</a:t>
            </a:r>
          </a:p>
          <a:p>
            <a:r>
              <a:rPr lang="en-US" sz="2400" dirty="0" smtClean="0"/>
              <a:t> A training for CHWs to use motivational interviewing (5 sessions of 4 hours in duration) with patients has been scheduled for January – March 2013. </a:t>
            </a:r>
          </a:p>
          <a:p>
            <a:r>
              <a:rPr lang="en-US" sz="2400" dirty="0" smtClean="0"/>
              <a:t>A CHW manual with additional materials (e.g., encounter forms, references for healthy heart cooking, community resources) is in development.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Progress Toward Aim 2: </a:t>
            </a:r>
            <a:br>
              <a:rPr lang="en-US" sz="4000" dirty="0" smtClean="0"/>
            </a:br>
            <a:r>
              <a:rPr lang="en-US" sz="2800" dirty="0"/>
              <a:t>Enhance and Expand CHW Curriculum </a:t>
            </a:r>
            <a:r>
              <a:rPr lang="en-US" sz="2800" dirty="0" smtClean="0"/>
              <a:t>and Training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Patients are cared for in community health centers that serve culturally and linguistically diverse communities.</a:t>
            </a:r>
          </a:p>
          <a:p>
            <a:r>
              <a:rPr lang="en-US" sz="2400" dirty="0" smtClean="0"/>
              <a:t>In Spanish, patients will come from many places, e.g</a:t>
            </a:r>
            <a:r>
              <a:rPr lang="en-US" sz="2400" dirty="0"/>
              <a:t>., </a:t>
            </a:r>
            <a:r>
              <a:rPr lang="en-US" sz="2400" dirty="0" smtClean="0"/>
              <a:t>Dominican Republic, </a:t>
            </a:r>
            <a:r>
              <a:rPr lang="en-US" sz="2400" dirty="0"/>
              <a:t>Puerto </a:t>
            </a:r>
            <a:r>
              <a:rPr lang="en-US" sz="2400" dirty="0" smtClean="0"/>
              <a:t>Rican</a:t>
            </a:r>
            <a:r>
              <a:rPr lang="en-US" sz="2400" dirty="0"/>
              <a:t>, </a:t>
            </a:r>
            <a:r>
              <a:rPr lang="en-US" sz="2400" dirty="0" smtClean="0"/>
              <a:t>El Salvador</a:t>
            </a:r>
            <a:endParaRPr lang="en-US" sz="2400" dirty="0"/>
          </a:p>
          <a:p>
            <a:r>
              <a:rPr lang="en-US" sz="2400" dirty="0" smtClean="0"/>
              <a:t>In English, much more diversity exists. </a:t>
            </a:r>
          </a:p>
          <a:p>
            <a:r>
              <a:rPr lang="en-US" sz="2400" dirty="0" smtClean="0"/>
              <a:t>How </a:t>
            </a:r>
            <a:r>
              <a:rPr lang="en-US" sz="2400" smtClean="0"/>
              <a:t>do we include </a:t>
            </a:r>
            <a:r>
              <a:rPr lang="en-US" sz="2400" dirty="0" smtClean="0"/>
              <a:t>potential stars who are patients of the health centers, but come from communities less represented? </a:t>
            </a:r>
          </a:p>
          <a:p>
            <a:pPr lvl="1"/>
            <a:r>
              <a:rPr lang="en-US" sz="2000" dirty="0" smtClean="0"/>
              <a:t>For example, one center has patients from Ghana and Liberia</a:t>
            </a:r>
          </a:p>
          <a:p>
            <a:pPr lvl="1"/>
            <a:r>
              <a:rPr lang="en-US" sz="2000" dirty="0" smtClean="0"/>
              <a:t>The other center has a population of people from Cambodia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230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Custom Design</vt:lpstr>
      <vt:lpstr>Community Health Workers  using Patient Stories</vt:lpstr>
      <vt:lpstr>Specific Aims</vt:lpstr>
      <vt:lpstr> Progress Toward Aim 1:  Create Storytelling DVDs in English and Spanish </vt:lpstr>
      <vt:lpstr>PowerPoint Presentation</vt:lpstr>
      <vt:lpstr>Challenges/Questions</vt:lpstr>
    </vt:vector>
  </TitlesOfParts>
  <Company>UMASS Medical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Nnaji, Chioma</dc:creator>
  <cp:lastModifiedBy>Karey Sutton</cp:lastModifiedBy>
  <cp:revision>17</cp:revision>
  <dcterms:created xsi:type="dcterms:W3CDTF">2012-11-20T14:14:55Z</dcterms:created>
  <dcterms:modified xsi:type="dcterms:W3CDTF">2014-08-28T20:31:51Z</dcterms:modified>
</cp:coreProperties>
</file>