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6.xml" ContentType="application/vnd.openxmlformats-officedocument.presentationml.slideLayout+xml"/>
  <Override PartName="/ppt/theme/theme16.xml" ContentType="application/vnd.openxmlformats-officedocument.theme+xml"/>
  <Override PartName="/ppt/slideLayouts/slideLayout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1"/>
    <p:sldMasterId id="2147483757" r:id="rId2"/>
    <p:sldMasterId id="2147483759" r:id="rId3"/>
    <p:sldMasterId id="2147483761" r:id="rId4"/>
    <p:sldMasterId id="2147483763" r:id="rId5"/>
    <p:sldMasterId id="2147483765" r:id="rId6"/>
    <p:sldMasterId id="2147483767" r:id="rId7"/>
    <p:sldMasterId id="2147483769" r:id="rId8"/>
    <p:sldMasterId id="2147483771" r:id="rId9"/>
    <p:sldMasterId id="2147483773" r:id="rId10"/>
    <p:sldMasterId id="2147484329" r:id="rId11"/>
    <p:sldMasterId id="2147484331" r:id="rId12"/>
    <p:sldMasterId id="2147484601" r:id="rId13"/>
    <p:sldMasterId id="2147484609" r:id="rId14"/>
    <p:sldMasterId id="2147484658" r:id="rId15"/>
    <p:sldMasterId id="2147484983" r:id="rId16"/>
    <p:sldMasterId id="2147485144" r:id="rId17"/>
  </p:sldMasterIdLst>
  <p:notesMasterIdLst>
    <p:notesMasterId r:id="rId33"/>
  </p:notesMasterIdLst>
  <p:handoutMasterIdLst>
    <p:handoutMasterId r:id="rId34"/>
  </p:handoutMasterIdLst>
  <p:sldIdLst>
    <p:sldId id="931" r:id="rId18"/>
    <p:sldId id="933" r:id="rId19"/>
    <p:sldId id="934" r:id="rId20"/>
    <p:sldId id="935" r:id="rId21"/>
    <p:sldId id="937" r:id="rId22"/>
    <p:sldId id="938" r:id="rId23"/>
    <p:sldId id="787" r:id="rId24"/>
    <p:sldId id="788" r:id="rId25"/>
    <p:sldId id="789" r:id="rId26"/>
    <p:sldId id="779" r:id="rId27"/>
    <p:sldId id="930" r:id="rId28"/>
    <p:sldId id="777" r:id="rId29"/>
    <p:sldId id="920" r:id="rId30"/>
    <p:sldId id="923" r:id="rId31"/>
    <p:sldId id="924" r:id="rId32"/>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2438" indent="4763"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06463" indent="7938"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58900" indent="127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12925" indent="15875"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67F"/>
    <a:srgbClr val="EFD19B"/>
    <a:srgbClr val="A40000"/>
    <a:srgbClr val="FF6565"/>
    <a:srgbClr val="E6BD6C"/>
    <a:srgbClr val="0066CC"/>
    <a:srgbClr val="EEDE64"/>
    <a:srgbClr val="E4B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5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681987"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681988"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b" anchorCtr="0" compatLnSpc="1">
            <a:prstTxWarp prst="textNoShape">
              <a:avLst/>
            </a:prstTxWarp>
          </a:bodyPr>
          <a:lstStyle>
            <a:lvl1pPr>
              <a:defRPr sz="1200">
                <a:latin typeface="Times New Roman" pitchFamily="18" charset="0"/>
                <a:ea typeface="+mn-ea"/>
                <a:cs typeface="+mn-cs"/>
              </a:defRPr>
            </a:lvl1pPr>
          </a:lstStyle>
          <a:p>
            <a:pPr>
              <a:defRPr/>
            </a:pPr>
            <a:r>
              <a:rPr lang="en-US"/>
              <a:t>Sergio A. Aguilar-Gaxiola, M.D., Ph.D.</a:t>
            </a:r>
          </a:p>
        </p:txBody>
      </p:sp>
      <p:sp>
        <p:nvSpPr>
          <p:cNvPr id="681989"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b" anchorCtr="0" compatLnSpc="1">
            <a:prstTxWarp prst="textNoShape">
              <a:avLst/>
            </a:prstTxWarp>
          </a:bodyPr>
          <a:lstStyle>
            <a:lvl1pPr algn="r">
              <a:defRPr sz="1200">
                <a:cs typeface="Arial" pitchFamily="34" charset="0"/>
              </a:defRPr>
            </a:lvl1pPr>
          </a:lstStyle>
          <a:p>
            <a:fld id="{3F189531-BA08-4477-A0CA-F4105AE41549}" type="slidenum">
              <a:rPr lang="en-US" altLang="en-US"/>
              <a:pPr/>
              <a:t>‹#›</a:t>
            </a:fld>
            <a:endParaRPr lang="en-US" altLang="en-US"/>
          </a:p>
        </p:txBody>
      </p:sp>
    </p:spTree>
    <p:extLst>
      <p:ext uri="{BB962C8B-B14F-4D97-AF65-F5344CB8AC3E}">
        <p14:creationId xmlns:p14="http://schemas.microsoft.com/office/powerpoint/2010/main" val="4003292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38915"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ltLang="en-US"/>
          </a:p>
        </p:txBody>
      </p:sp>
      <p:sp>
        <p:nvSpPr>
          <p:cNvPr id="327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8917" name="Rectangle 5"/>
          <p:cNvSpPr>
            <a:spLocks noGrp="1" noChangeArrowheads="1"/>
          </p:cNvSpPr>
          <p:nvPr>
            <p:ph type="body" sz="quarter" idx="3"/>
          </p:nvPr>
        </p:nvSpPr>
        <p:spPr bwMode="auto">
          <a:xfrm>
            <a:off x="915988" y="4414838"/>
            <a:ext cx="5026025" cy="4184650"/>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b" anchorCtr="0" compatLnSpc="1">
            <a:prstTxWarp prst="textNoShape">
              <a:avLst/>
            </a:prstTxWarp>
          </a:bodyPr>
          <a:lstStyle>
            <a:lvl1pPr>
              <a:defRPr sz="1200">
                <a:latin typeface="Times New Roman" pitchFamily="18" charset="0"/>
                <a:ea typeface="+mn-ea"/>
                <a:cs typeface="+mn-cs"/>
              </a:defRPr>
            </a:lvl1pPr>
          </a:lstStyle>
          <a:p>
            <a:pPr>
              <a:defRPr/>
            </a:pPr>
            <a:r>
              <a:rPr lang="en-US" altLang="en-US"/>
              <a:t>Sergio A. Aguilar-Gaxiola, M.D., Ph.D.</a:t>
            </a:r>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3" tIns="45546" rIns="91093" bIns="45546" numCol="1" anchor="b" anchorCtr="0" compatLnSpc="1">
            <a:prstTxWarp prst="textNoShape">
              <a:avLst/>
            </a:prstTxWarp>
          </a:bodyPr>
          <a:lstStyle>
            <a:lvl1pPr algn="r">
              <a:defRPr sz="1200">
                <a:cs typeface="Arial" pitchFamily="34" charset="0"/>
              </a:defRPr>
            </a:lvl1pPr>
          </a:lstStyle>
          <a:p>
            <a:fld id="{0F915A32-3AA1-41BF-B44C-F3DDEB214CA6}" type="slidenum">
              <a:rPr lang="en-US" altLang="en-US"/>
              <a:pPr/>
              <a:t>‹#›</a:t>
            </a:fld>
            <a:endParaRPr lang="en-US" altLang="en-US"/>
          </a:p>
        </p:txBody>
      </p:sp>
    </p:spTree>
    <p:extLst>
      <p:ext uri="{BB962C8B-B14F-4D97-AF65-F5344CB8AC3E}">
        <p14:creationId xmlns:p14="http://schemas.microsoft.com/office/powerpoint/2010/main" val="1493529318"/>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S PGothic" pitchFamily="34" charset="-128"/>
        <a:cs typeface="ＭＳ Ｐゴシック" charset="0"/>
      </a:defRPr>
    </a:lvl1pPr>
    <a:lvl2pPr marL="452438" algn="l" rtl="0" eaLnBrk="0" fontAlgn="base" hangingPunct="0">
      <a:lnSpc>
        <a:spcPct val="90000"/>
      </a:lnSpc>
      <a:spcBef>
        <a:spcPct val="40000"/>
      </a:spcBef>
      <a:spcAft>
        <a:spcPct val="0"/>
      </a:spcAft>
      <a:defRPr sz="1200" kern="1200">
        <a:solidFill>
          <a:schemeClr val="tx1"/>
        </a:solidFill>
        <a:latin typeface="Arial" charset="0"/>
        <a:ea typeface="MS PGothic" pitchFamily="34" charset="-128"/>
        <a:cs typeface="+mn-cs"/>
      </a:defRPr>
    </a:lvl2pPr>
    <a:lvl3pPr marL="906463" algn="l" rtl="0" eaLnBrk="0" fontAlgn="base" hangingPunct="0">
      <a:lnSpc>
        <a:spcPct val="90000"/>
      </a:lnSpc>
      <a:spcBef>
        <a:spcPct val="40000"/>
      </a:spcBef>
      <a:spcAft>
        <a:spcPct val="0"/>
      </a:spcAft>
      <a:defRPr sz="1200" kern="1200">
        <a:solidFill>
          <a:schemeClr val="tx1"/>
        </a:solidFill>
        <a:latin typeface="Arial" charset="0"/>
        <a:ea typeface="MS PGothic" pitchFamily="34" charset="-128"/>
        <a:cs typeface="+mn-cs"/>
      </a:defRPr>
    </a:lvl3pPr>
    <a:lvl4pPr marL="1358900" algn="l" rtl="0" eaLnBrk="0" fontAlgn="base" hangingPunct="0">
      <a:lnSpc>
        <a:spcPct val="90000"/>
      </a:lnSpc>
      <a:spcBef>
        <a:spcPct val="40000"/>
      </a:spcBef>
      <a:spcAft>
        <a:spcPct val="0"/>
      </a:spcAft>
      <a:defRPr sz="1200" kern="1200">
        <a:solidFill>
          <a:schemeClr val="tx1"/>
        </a:solidFill>
        <a:latin typeface="Arial" charset="0"/>
        <a:ea typeface="MS PGothic" pitchFamily="34" charset="-128"/>
        <a:cs typeface="+mn-cs"/>
      </a:defRPr>
    </a:lvl4pPr>
    <a:lvl5pPr marL="1812925" algn="l" rtl="0" eaLnBrk="0" fontAlgn="base" hangingPunct="0">
      <a:lnSpc>
        <a:spcPct val="90000"/>
      </a:lnSpc>
      <a:spcBef>
        <a:spcPct val="40000"/>
      </a:spcBef>
      <a:spcAft>
        <a:spcPct val="0"/>
      </a:spcAft>
      <a:defRPr sz="1200" kern="1200">
        <a:solidFill>
          <a:schemeClr val="tx1"/>
        </a:solidFill>
        <a:latin typeface="Arial" charset="0"/>
        <a:ea typeface="MS PGothic" pitchFamily="34" charset="-128"/>
        <a:cs typeface="+mn-cs"/>
      </a:defRPr>
    </a:lvl5pPr>
    <a:lvl6pPr marL="2267117" algn="l" defTabSz="906845" rtl="0" eaLnBrk="1" latinLnBrk="0" hangingPunct="1">
      <a:defRPr sz="1200" kern="1200">
        <a:solidFill>
          <a:schemeClr val="tx1"/>
        </a:solidFill>
        <a:latin typeface="+mn-lt"/>
        <a:ea typeface="+mn-ea"/>
        <a:cs typeface="+mn-cs"/>
      </a:defRPr>
    </a:lvl6pPr>
    <a:lvl7pPr marL="2720540" algn="l" defTabSz="906845" rtl="0" eaLnBrk="1" latinLnBrk="0" hangingPunct="1">
      <a:defRPr sz="1200" kern="1200">
        <a:solidFill>
          <a:schemeClr val="tx1"/>
        </a:solidFill>
        <a:latin typeface="+mn-lt"/>
        <a:ea typeface="+mn-ea"/>
        <a:cs typeface="+mn-cs"/>
      </a:defRPr>
    </a:lvl7pPr>
    <a:lvl8pPr marL="3173970" algn="l" defTabSz="906845" rtl="0" eaLnBrk="1" latinLnBrk="0" hangingPunct="1">
      <a:defRPr sz="1200" kern="1200">
        <a:solidFill>
          <a:schemeClr val="tx1"/>
        </a:solidFill>
        <a:latin typeface="+mn-lt"/>
        <a:ea typeface="+mn-ea"/>
        <a:cs typeface="+mn-cs"/>
      </a:defRPr>
    </a:lvl8pPr>
    <a:lvl9pPr marL="3627389" algn="l" defTabSz="9068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Mary Slide</a:t>
            </a:r>
            <a:endParaRPr lang="en-US"/>
          </a:p>
        </p:txBody>
      </p:sp>
      <p:sp>
        <p:nvSpPr>
          <p:cNvPr id="4" name="Footer Placeholder 3"/>
          <p:cNvSpPr>
            <a:spLocks noGrp="1"/>
          </p:cNvSpPr>
          <p:nvPr>
            <p:ph type="ftr" sz="quarter" idx="10"/>
          </p:nvPr>
        </p:nvSpPr>
        <p:spPr/>
        <p:txBody>
          <a:bodyPr/>
          <a:lstStyle/>
          <a:p>
            <a:pPr>
              <a:defRPr/>
            </a:pPr>
            <a:r>
              <a:rPr lang="en-US" altLang="en-US" smtClean="0"/>
              <a:t>Sergio A. Aguilar-Gaxiola, M.D., Ph.D.</a:t>
            </a:r>
            <a:endParaRPr lang="en-US" altLang="en-US"/>
          </a:p>
        </p:txBody>
      </p:sp>
      <p:sp>
        <p:nvSpPr>
          <p:cNvPr id="5" name="Slide Number Placeholder 4"/>
          <p:cNvSpPr>
            <a:spLocks noGrp="1"/>
          </p:cNvSpPr>
          <p:nvPr>
            <p:ph type="sldNum" sz="quarter" idx="11"/>
          </p:nvPr>
        </p:nvSpPr>
        <p:spPr/>
        <p:txBody>
          <a:bodyPr/>
          <a:lstStyle/>
          <a:p>
            <a:fld id="{0F915A32-3AA1-41BF-B44C-F3DDEB214CA6}" type="slidenum">
              <a:rPr lang="en-US" altLang="en-US" smtClean="0"/>
              <a:pPr/>
              <a:t>1</a:t>
            </a:fld>
            <a:endParaRPr lang="en-US" altLang="en-US"/>
          </a:p>
        </p:txBody>
      </p:sp>
    </p:spTree>
    <p:extLst>
      <p:ext uri="{BB962C8B-B14F-4D97-AF65-F5344CB8AC3E}">
        <p14:creationId xmlns:p14="http://schemas.microsoft.com/office/powerpoint/2010/main" val="131653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E2A0209D-B6DE-437F-912C-EB0ED35712C3}" type="slidenum">
              <a:rPr lang="en-US" altLang="en-US" sz="1200"/>
              <a:pPr/>
              <a:t>10</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30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charset="0"/>
                <a:cs typeface="+mn-cs"/>
              </a:rPr>
              <a:t>Gustavo Slide</a:t>
            </a:r>
            <a:endParaRPr lang="en-US" dirty="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FCFF6B73-E999-41F1-A8CC-856689ABE897}" type="slidenum">
              <a:rPr lang="en-US" altLang="en-US" sz="1200">
                <a:latin typeface="Arial" pitchFamily="34" charset="0"/>
              </a:rPr>
              <a:pPr/>
              <a:t>11</a:t>
            </a:fld>
            <a:endParaRPr lang="en-US" altLang="en-US" sz="120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mn-ea"/>
                <a:cs typeface="+mn-cs"/>
              </a:rPr>
              <a:t>Gustavo Slide</a:t>
            </a:r>
            <a:endParaRPr lang="en-US" dirty="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charset="0"/>
                <a:cs typeface="+mn-cs"/>
              </a:rPr>
              <a:t>Gustavo Slide</a:t>
            </a:r>
            <a:endParaRPr lang="en-US" dirty="0">
              <a:ea typeface="ＭＳ Ｐゴシック" charset="0"/>
              <a:cs typeface="+mn-cs"/>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AB2659E-DB44-48BF-89AD-7BB7C4BCF10D}" type="slidenum">
              <a:rPr lang="en-US" altLang="en-US" sz="1200">
                <a:solidFill>
                  <a:srgbClr val="000000"/>
                </a:solidFill>
                <a:latin typeface="Arial" pitchFamily="34" charset="0"/>
              </a:rPr>
              <a:pPr/>
              <a:t>12</a:t>
            </a:fld>
            <a:endParaRPr lang="en-US" altLang="en-US" sz="120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charset="0"/>
                <a:cs typeface="+mn-cs"/>
              </a:rPr>
              <a:t>Gustavo Slide</a:t>
            </a:r>
            <a:endParaRPr lang="en-US" dirty="0">
              <a:ea typeface="ＭＳ Ｐゴシック" charset="0"/>
              <a:cs typeface="+mn-cs"/>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40A3F53-5622-4D8E-9A1E-4A5A395636F4}"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charset="0"/>
                <a:cs typeface="+mn-cs"/>
              </a:rPr>
              <a:t>Gustavo Slide</a:t>
            </a:r>
            <a:endParaRPr lang="en-US" dirty="0">
              <a:ea typeface="ＭＳ Ｐゴシック" charset="0"/>
              <a:cs typeface="+mn-cs"/>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922B84D1-1829-425E-BED9-A9FF20D095EF}" type="slidenum">
              <a:rPr lang="en-US" altLang="en-US" sz="1200">
                <a:solidFill>
                  <a:srgbClr val="000000"/>
                </a:solidFill>
                <a:latin typeface="Arial" pitchFamily="34" charset="0"/>
              </a:rPr>
              <a:pPr/>
              <a:t>14</a:t>
            </a:fld>
            <a:endParaRPr lang="en-US" altLang="en-US" sz="1200">
              <a:solidFill>
                <a:srgbClr val="000000"/>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Gusatvo</a:t>
            </a:r>
            <a:r>
              <a:rPr lang="en-US" baseline="0" dirty="0" smtClean="0"/>
              <a:t> </a:t>
            </a:r>
            <a:r>
              <a:rPr lang="en-US" dirty="0" smtClean="0"/>
              <a:t>Slide</a:t>
            </a:r>
            <a:endParaRPr lang="en-US" dirty="0"/>
          </a:p>
        </p:txBody>
      </p:sp>
      <p:sp>
        <p:nvSpPr>
          <p:cNvPr id="4" name="Footer Placeholder 3"/>
          <p:cNvSpPr>
            <a:spLocks noGrp="1"/>
          </p:cNvSpPr>
          <p:nvPr>
            <p:ph type="ftr" sz="quarter" idx="10"/>
          </p:nvPr>
        </p:nvSpPr>
        <p:spPr/>
        <p:txBody>
          <a:bodyPr/>
          <a:lstStyle/>
          <a:p>
            <a:pPr>
              <a:defRPr/>
            </a:pPr>
            <a:r>
              <a:rPr lang="en-US" altLang="en-US" smtClean="0"/>
              <a:t>Sergio A. Aguilar-Gaxiola, M.D., Ph.D.</a:t>
            </a:r>
            <a:endParaRPr lang="en-US" altLang="en-US"/>
          </a:p>
        </p:txBody>
      </p:sp>
      <p:sp>
        <p:nvSpPr>
          <p:cNvPr id="5" name="Slide Number Placeholder 4"/>
          <p:cNvSpPr>
            <a:spLocks noGrp="1"/>
          </p:cNvSpPr>
          <p:nvPr>
            <p:ph type="sldNum" sz="quarter" idx="11"/>
          </p:nvPr>
        </p:nvSpPr>
        <p:spPr/>
        <p:txBody>
          <a:bodyPr/>
          <a:lstStyle/>
          <a:p>
            <a:fld id="{0F915A32-3AA1-41BF-B44C-F3DDEB214CA6}" type="slidenum">
              <a:rPr lang="en-US" altLang="en-US" smtClean="0"/>
              <a:pPr/>
              <a:t>15</a:t>
            </a:fld>
            <a:endParaRPr lang="en-US" altLang="en-US"/>
          </a:p>
        </p:txBody>
      </p:sp>
    </p:spTree>
    <p:extLst>
      <p:ext uri="{BB962C8B-B14F-4D97-AF65-F5344CB8AC3E}">
        <p14:creationId xmlns:p14="http://schemas.microsoft.com/office/powerpoint/2010/main" val="37465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Provide brief history of MHSA for the public:</a:t>
            </a:r>
          </a:p>
          <a:p>
            <a:r>
              <a:rPr lang="en-US" dirty="0" smtClean="0"/>
              <a:t>Why proposition</a:t>
            </a:r>
            <a:r>
              <a:rPr lang="en-US" baseline="0" dirty="0" smtClean="0"/>
              <a:t> 63 came to be: underfunded local mental health system + high demand of community mental health services = tax ballot to raise additional funds.</a:t>
            </a:r>
          </a:p>
          <a:p>
            <a:r>
              <a:rPr lang="en-US" baseline="0" dirty="0" smtClean="0"/>
              <a:t>1% tax on the wealthiest Californians to provide additional funding into the local mental health system</a:t>
            </a:r>
          </a:p>
          <a:p>
            <a:r>
              <a:rPr lang="en-US" baseline="0" dirty="0" smtClean="0"/>
              <a:t>Required in California statue that MHSA programs and services are designed with the community; planning process must be community driven, wellness and recovery emphasis, and programs should target traditionally underserved populations and communities.</a:t>
            </a:r>
          </a:p>
          <a:p>
            <a:r>
              <a:rPr lang="en-US" baseline="0" dirty="0" smtClean="0"/>
              <a:t>Best and promising practices are used for program design</a:t>
            </a:r>
            <a:endParaRPr lang="en-US" dirty="0"/>
          </a:p>
        </p:txBody>
      </p:sp>
      <p:sp>
        <p:nvSpPr>
          <p:cNvPr id="4" name="Slide Number Placeholder 3"/>
          <p:cNvSpPr>
            <a:spLocks noGrp="1"/>
          </p:cNvSpPr>
          <p:nvPr>
            <p:ph type="sldNum" sz="quarter" idx="10"/>
          </p:nvPr>
        </p:nvSpPr>
        <p:spPr/>
        <p:txBody>
          <a:bodyPr/>
          <a:lstStyle/>
          <a:p>
            <a:fld id="{DE97A7CB-9EA3-45B1-9F21-754E726C7491}" type="slidenum">
              <a:rPr lang="en-US" smtClean="0"/>
              <a:t>2</a:t>
            </a:fld>
            <a:endParaRPr lang="en-US"/>
          </a:p>
        </p:txBody>
      </p:sp>
    </p:spTree>
    <p:extLst>
      <p:ext uri="{BB962C8B-B14F-4D97-AF65-F5344CB8AC3E}">
        <p14:creationId xmlns:p14="http://schemas.microsoft.com/office/powerpoint/2010/main" val="179411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touch on the areas funded</a:t>
            </a:r>
            <a:r>
              <a:rPr lang="en-US" baseline="0" dirty="0" smtClean="0"/>
              <a:t> through MHSA,  emphasizing innovation. Briefly touch on the required planning process, the three-yr. integrated plan that Solano adopted, and annual updates. </a:t>
            </a:r>
            <a:endParaRPr lang="en-US" dirty="0"/>
          </a:p>
        </p:txBody>
      </p:sp>
      <p:sp>
        <p:nvSpPr>
          <p:cNvPr id="4" name="Slide Number Placeholder 3"/>
          <p:cNvSpPr>
            <a:spLocks noGrp="1"/>
          </p:cNvSpPr>
          <p:nvPr>
            <p:ph type="sldNum" sz="quarter" idx="10"/>
          </p:nvPr>
        </p:nvSpPr>
        <p:spPr/>
        <p:txBody>
          <a:bodyPr/>
          <a:lstStyle/>
          <a:p>
            <a:fld id="{DE97A7CB-9EA3-45B1-9F21-754E726C7491}" type="slidenum">
              <a:rPr lang="en-US" smtClean="0"/>
              <a:t>3</a:t>
            </a:fld>
            <a:endParaRPr lang="en-US"/>
          </a:p>
        </p:txBody>
      </p:sp>
    </p:spTree>
    <p:extLst>
      <p:ext uri="{BB962C8B-B14F-4D97-AF65-F5344CB8AC3E}">
        <p14:creationId xmlns:p14="http://schemas.microsoft.com/office/powerpoint/2010/main" val="216127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to me: meaning, services or programs that exist in the state cannot be just duplicated using MHSA-innovation funds. Duplication can only occur if there is a difference in the program design and/or population that will be served by the program (e.g. using a evidence-based practice tailored for urban settings, for rural communities).</a:t>
            </a:r>
            <a:endParaRPr lang="en-US" dirty="0"/>
          </a:p>
        </p:txBody>
      </p:sp>
      <p:sp>
        <p:nvSpPr>
          <p:cNvPr id="4" name="Slide Number Placeholder 3"/>
          <p:cNvSpPr>
            <a:spLocks noGrp="1"/>
          </p:cNvSpPr>
          <p:nvPr>
            <p:ph type="sldNum" sz="quarter" idx="10"/>
          </p:nvPr>
        </p:nvSpPr>
        <p:spPr/>
        <p:txBody>
          <a:bodyPr/>
          <a:lstStyle/>
          <a:p>
            <a:fld id="{DE97A7CB-9EA3-45B1-9F21-754E726C7491}" type="slidenum">
              <a:rPr lang="en-US" smtClean="0"/>
              <a:t>4</a:t>
            </a:fld>
            <a:endParaRPr lang="en-US"/>
          </a:p>
        </p:txBody>
      </p:sp>
    </p:spTree>
    <p:extLst>
      <p:ext uri="{BB962C8B-B14F-4D97-AF65-F5344CB8AC3E}">
        <p14:creationId xmlns:p14="http://schemas.microsoft.com/office/powerpoint/2010/main" val="314410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Mary Slide</a:t>
            </a:r>
          </a:p>
          <a:p>
            <a:r>
              <a:rPr lang="en-US" sz="1200" b="1" i="0" u="none" strike="noStrike" kern="1200" baseline="0" dirty="0" smtClean="0">
                <a:solidFill>
                  <a:schemeClr val="tx1"/>
                </a:solidFill>
                <a:latin typeface="+mn-lt"/>
                <a:ea typeface="+mn-ea"/>
                <a:cs typeface="+mn-cs"/>
              </a:rPr>
              <a:t>1. Cultural Transformation: </a:t>
            </a:r>
            <a:r>
              <a:rPr lang="en-US" sz="1200" b="0" i="0" u="none" strike="noStrike" kern="1200" baseline="0" dirty="0" smtClean="0">
                <a:solidFill>
                  <a:schemeClr val="tx1"/>
                </a:solidFill>
                <a:latin typeface="+mn-lt"/>
                <a:ea typeface="+mn-ea"/>
                <a:cs typeface="+mn-cs"/>
              </a:rPr>
              <a:t>Stakeholders express their values about the characteristics of a culturally and linguistically responsive behavioral health system in Solano County, and take action toward those values and outcomes that matter to the communities. </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Reduction of Health Disparities: </a:t>
            </a:r>
            <a:r>
              <a:rPr lang="en-US" sz="1200" b="0" i="0" u="none" strike="noStrike" kern="1200" baseline="0" dirty="0" smtClean="0">
                <a:solidFill>
                  <a:schemeClr val="tx1"/>
                </a:solidFill>
                <a:latin typeface="+mn-lt"/>
                <a:ea typeface="+mn-ea"/>
                <a:cs typeface="+mn-cs"/>
              </a:rPr>
              <a:t>The CLAS standards, created by the DHHS Office of Minority Health, serve to reduce health disparities by setting standards for mental health and health care organizations to ensure appropriate language access, workforce diversity and cultural competence, and organizational supports for culturally and linguistically appropriate care. </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Inclusion: </a:t>
            </a:r>
            <a:r>
              <a:rPr lang="en-US" sz="1200" b="0" i="0" u="none" strike="noStrike" kern="1200" baseline="0" dirty="0" smtClean="0">
                <a:solidFill>
                  <a:schemeClr val="tx1"/>
                </a:solidFill>
                <a:latin typeface="+mn-lt"/>
                <a:ea typeface="+mn-ea"/>
                <a:cs typeface="+mn-cs"/>
              </a:rPr>
              <a:t>We aim to develop action plans that incorporate the perspectives, needs, and assets of key community-based partners, mental health consumers, their families, and their communities, in addition to Solano County’s Mental Health Care System. </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smtClean="0">
                <a:solidFill>
                  <a:schemeClr val="tx1"/>
                </a:solidFill>
                <a:latin typeface="+mn-lt"/>
                <a:ea typeface="+mn-ea"/>
                <a:cs typeface="+mn-cs"/>
              </a:rPr>
              <a:t>Transparency and Public Access: </a:t>
            </a:r>
            <a:r>
              <a:rPr lang="en-US" sz="1200" b="0" i="0" u="none" strike="noStrike" kern="1200" baseline="0" dirty="0" smtClean="0">
                <a:solidFill>
                  <a:schemeClr val="tx1"/>
                </a:solidFill>
                <a:latin typeface="+mn-lt"/>
                <a:ea typeface="+mn-ea"/>
                <a:cs typeface="+mn-cs"/>
              </a:rPr>
              <a:t>We will build transparency into the process and ensure public access to agendas and minutes and a way for unsolicited input to be received and considered. </a:t>
            </a:r>
          </a:p>
          <a:p>
            <a:r>
              <a:rPr lang="en-US" sz="1200" b="0" i="0" u="none" strike="noStrike" kern="1200" baseline="0" dirty="0" smtClean="0">
                <a:solidFill>
                  <a:schemeClr val="tx1"/>
                </a:solidFill>
                <a:latin typeface="+mn-lt"/>
                <a:ea typeface="+mn-ea"/>
                <a:cs typeface="+mn-cs"/>
              </a:rPr>
              <a:t>5. </a:t>
            </a:r>
            <a:r>
              <a:rPr lang="en-US" sz="1200" b="1" i="0" u="none" strike="noStrike" kern="1200" baseline="0" dirty="0" smtClean="0">
                <a:solidFill>
                  <a:schemeClr val="tx1"/>
                </a:solidFill>
                <a:latin typeface="+mn-lt"/>
                <a:ea typeface="+mn-ea"/>
                <a:cs typeface="+mn-cs"/>
              </a:rPr>
              <a:t>Lean Management: </a:t>
            </a:r>
            <a:r>
              <a:rPr lang="en-US" sz="1200" b="0" i="0" u="none" strike="noStrike" kern="1200" baseline="0" dirty="0" smtClean="0">
                <a:solidFill>
                  <a:schemeClr val="tx1"/>
                </a:solidFill>
                <a:latin typeface="+mn-lt"/>
                <a:ea typeface="+mn-ea"/>
                <a:cs typeface="+mn-cs"/>
              </a:rPr>
              <a:t>We will optimize efficient utilization of culturally and linguistically appropriate services by building upon community and organizational assets with high potential to contribute to CLAS, and work across organizational silos while minimizing wasted efforts. </a:t>
            </a:r>
          </a:p>
          <a:p>
            <a:endParaRPr lang="en-US" dirty="0"/>
          </a:p>
        </p:txBody>
      </p:sp>
      <p:sp>
        <p:nvSpPr>
          <p:cNvPr id="4" name="Slide Number Placeholder 3"/>
          <p:cNvSpPr>
            <a:spLocks noGrp="1"/>
          </p:cNvSpPr>
          <p:nvPr>
            <p:ph type="sldNum" sz="quarter" idx="10"/>
          </p:nvPr>
        </p:nvSpPr>
        <p:spPr/>
        <p:txBody>
          <a:bodyPr/>
          <a:lstStyle/>
          <a:p>
            <a:fld id="{DE97A7CB-9EA3-45B1-9F21-754E726C7491}" type="slidenum">
              <a:rPr lang="en-US" smtClean="0"/>
              <a:t>5</a:t>
            </a:fld>
            <a:endParaRPr lang="en-US"/>
          </a:p>
        </p:txBody>
      </p:sp>
    </p:spTree>
    <p:extLst>
      <p:ext uri="{BB962C8B-B14F-4D97-AF65-F5344CB8AC3E}">
        <p14:creationId xmlns:p14="http://schemas.microsoft.com/office/powerpoint/2010/main" val="318001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smtClean="0">
                <a:latin typeface="Arial" pitchFamily="34" charset="0"/>
              </a:rPr>
              <a:t>Gustavo Slide</a:t>
            </a:r>
          </a:p>
        </p:txBody>
      </p:sp>
      <p:sp>
        <p:nvSpPr>
          <p:cNvPr id="83972" name="Footer Placeholder 3"/>
          <p:cNvSpPr>
            <a:spLocks noGrp="1"/>
          </p:cNvSpPr>
          <p:nvPr>
            <p:ph type="ftr" sz="quarter" idx="4"/>
          </p:nvPr>
        </p:nvSpPr>
        <p:spPr>
          <a:noFill/>
        </p:spPr>
        <p:txBody>
          <a:bodyPr/>
          <a:lstStyle/>
          <a:p>
            <a:r>
              <a:rPr lang="en-US" altLang="en-US" smtClean="0"/>
              <a:t>Sergio A. Aguilar-Gaxiola, M.D., Ph.D.</a:t>
            </a:r>
          </a:p>
        </p:txBody>
      </p:sp>
      <p:sp>
        <p:nvSpPr>
          <p:cNvPr id="83973" name="Slide Number Placeholder 4"/>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F83825-BFBB-4AD7-9067-A44BA5BE2F1F}" type="slidenum">
              <a:rPr lang="en-US" altLang="en-US" sz="1200" smtClean="0">
                <a:ea typeface="ＭＳ Ｐゴシック" pitchFamily="34" charset="-128"/>
              </a:rPr>
              <a:pPr/>
              <a:t>6</a:t>
            </a:fld>
            <a:endParaRPr lang="en-US" altLang="en-US" sz="120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Gustavo Slide</a:t>
            </a:r>
            <a:endParaRPr lang="en-US" dirty="0"/>
          </a:p>
        </p:txBody>
      </p:sp>
      <p:sp>
        <p:nvSpPr>
          <p:cNvPr id="4" name="Footer Placeholder 3"/>
          <p:cNvSpPr>
            <a:spLocks noGrp="1"/>
          </p:cNvSpPr>
          <p:nvPr>
            <p:ph type="ftr" sz="quarter" idx="10"/>
          </p:nvPr>
        </p:nvSpPr>
        <p:spPr/>
        <p:txBody>
          <a:bodyPr/>
          <a:lstStyle/>
          <a:p>
            <a:pPr>
              <a:defRPr/>
            </a:pPr>
            <a:r>
              <a:rPr lang="en-US" altLang="en-US" smtClean="0"/>
              <a:t>Sergio A. Aguilar-Gaxiola, M.D., Ph.D.</a:t>
            </a:r>
            <a:endParaRPr lang="en-US" altLang="en-US"/>
          </a:p>
        </p:txBody>
      </p:sp>
      <p:sp>
        <p:nvSpPr>
          <p:cNvPr id="5" name="Slide Number Placeholder 4"/>
          <p:cNvSpPr>
            <a:spLocks noGrp="1"/>
          </p:cNvSpPr>
          <p:nvPr>
            <p:ph type="sldNum" sz="quarter" idx="11"/>
          </p:nvPr>
        </p:nvSpPr>
        <p:spPr/>
        <p:txBody>
          <a:bodyPr/>
          <a:lstStyle/>
          <a:p>
            <a:fld id="{0F915A32-3AA1-41BF-B44C-F3DDEB214CA6}" type="slidenum">
              <a:rPr lang="en-US" altLang="en-US" smtClean="0"/>
              <a:pPr/>
              <a:t>7</a:t>
            </a:fld>
            <a:endParaRPr lang="en-US" altLang="en-US"/>
          </a:p>
        </p:txBody>
      </p:sp>
    </p:spTree>
    <p:extLst>
      <p:ext uri="{BB962C8B-B14F-4D97-AF65-F5344CB8AC3E}">
        <p14:creationId xmlns:p14="http://schemas.microsoft.com/office/powerpoint/2010/main" val="177380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Gustavo Slide</a:t>
            </a:r>
            <a:endParaRPr lang="en-US" dirty="0"/>
          </a:p>
        </p:txBody>
      </p:sp>
      <p:sp>
        <p:nvSpPr>
          <p:cNvPr id="4" name="Footer Placeholder 3"/>
          <p:cNvSpPr>
            <a:spLocks noGrp="1"/>
          </p:cNvSpPr>
          <p:nvPr>
            <p:ph type="ftr" sz="quarter" idx="10"/>
          </p:nvPr>
        </p:nvSpPr>
        <p:spPr/>
        <p:txBody>
          <a:bodyPr/>
          <a:lstStyle/>
          <a:p>
            <a:pPr>
              <a:defRPr/>
            </a:pPr>
            <a:r>
              <a:rPr lang="en-US" altLang="en-US" smtClean="0"/>
              <a:t>Sergio A. Aguilar-Gaxiola, M.D., Ph.D.</a:t>
            </a:r>
            <a:endParaRPr lang="en-US" altLang="en-US"/>
          </a:p>
        </p:txBody>
      </p:sp>
      <p:sp>
        <p:nvSpPr>
          <p:cNvPr id="5" name="Slide Number Placeholder 4"/>
          <p:cNvSpPr>
            <a:spLocks noGrp="1"/>
          </p:cNvSpPr>
          <p:nvPr>
            <p:ph type="sldNum" sz="quarter" idx="11"/>
          </p:nvPr>
        </p:nvSpPr>
        <p:spPr/>
        <p:txBody>
          <a:bodyPr/>
          <a:lstStyle/>
          <a:p>
            <a:fld id="{0F915A32-3AA1-41BF-B44C-F3DDEB214CA6}" type="slidenum">
              <a:rPr lang="en-US" altLang="en-US" smtClean="0"/>
              <a:pPr/>
              <a:t>8</a:t>
            </a:fld>
            <a:endParaRPr lang="en-US" altLang="en-US"/>
          </a:p>
        </p:txBody>
      </p:sp>
    </p:spTree>
    <p:extLst>
      <p:ext uri="{BB962C8B-B14F-4D97-AF65-F5344CB8AC3E}">
        <p14:creationId xmlns:p14="http://schemas.microsoft.com/office/powerpoint/2010/main" val="366128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p:txBody>
          <a:bodyPr/>
          <a:lstStyle/>
          <a:p>
            <a:r>
              <a:rPr lang="en-US" altLang="en-US" dirty="0" smtClean="0">
                <a:latin typeface="Arial" pitchFamily="34" charset="0"/>
              </a:rPr>
              <a:t>Gustavo Slide</a:t>
            </a:r>
          </a:p>
        </p:txBody>
      </p:sp>
      <p:sp>
        <p:nvSpPr>
          <p:cNvPr id="4" name="Footer Placeholder 3"/>
          <p:cNvSpPr>
            <a:spLocks noGrp="1"/>
          </p:cNvSpPr>
          <p:nvPr>
            <p:ph type="ftr" sz="quarter" idx="4"/>
          </p:nvPr>
        </p:nvSpPr>
        <p:spPr>
          <a:noFill/>
        </p:spPr>
        <p:txBody>
          <a:bodyPr/>
          <a:lstStyle/>
          <a:p>
            <a:pPr>
              <a:defRPr/>
            </a:pPr>
            <a:r>
              <a:rPr lang="en-US" altLang="en-US" smtClean="0"/>
              <a:t>Sergio A. Aguilar-Gaxiola, M.D., Ph.D.</a:t>
            </a:r>
            <a:endParaRPr lang="en-US" altLang="en-US"/>
          </a:p>
        </p:txBody>
      </p:sp>
      <p:sp>
        <p:nvSpPr>
          <p:cNvPr id="30724" name="Slide Number Placeholder 4"/>
          <p:cNvSpPr>
            <a:spLocks noGrp="1"/>
          </p:cNvSpPr>
          <p:nvPr>
            <p:ph type="sldNum" sz="quarter" idx="5"/>
          </p:nvPr>
        </p:nvSpPr>
        <p:spPr>
          <a:noFill/>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9209D45C-F7C5-4785-8C1F-B5865678A26A}"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
          <p:cNvSpPr>
            <a:spLocks noGrp="1" noChangeArrowheads="1"/>
          </p:cNvSpPr>
          <p:nvPr>
            <p:ph type="sldNum" sz="quarter" idx="12"/>
          </p:nvPr>
        </p:nvSpPr>
        <p:spPr>
          <a:ln/>
        </p:spPr>
        <p:txBody>
          <a:bodyPr/>
          <a:lstStyle>
            <a:lvl1pPr>
              <a:defRPr/>
            </a:lvl1pPr>
          </a:lstStyle>
          <a:p>
            <a:fld id="{2B3054E4-4342-4AFB-8CE8-464665A41A6C}" type="slidenum">
              <a:rPr lang="en-US" altLang="en-US"/>
              <a:pPr/>
              <a:t>‹#›</a:t>
            </a:fld>
            <a:endParaRPr lang="en-US" altLang="en-US"/>
          </a:p>
        </p:txBody>
      </p:sp>
    </p:spTree>
    <p:extLst>
      <p:ext uri="{BB962C8B-B14F-4D97-AF65-F5344CB8AC3E}">
        <p14:creationId xmlns:p14="http://schemas.microsoft.com/office/powerpoint/2010/main" val="272457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smtClean="0">
                <a:ea typeface="MS PGothic" pitchFamily="34" charset="-128"/>
                <a:cs typeface="Arial" pitchFamily="34" charset="0"/>
              </a:defRPr>
            </a:lvl1pPr>
          </a:lstStyle>
          <a:p>
            <a:fld id="{F8818910-5F23-4FC4-995F-06C83AB97AAB}" type="datetimeFigureOut">
              <a:rPr lang="en-US" altLang="en-US"/>
              <a:pPr/>
              <a:t>8/30/2015</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49E7239-CB06-43CD-9696-452AD4F92432}" type="slidenum">
              <a:rPr lang="en-US" altLang="en-US"/>
              <a:pPr/>
              <a:t>‹#›</a:t>
            </a:fld>
            <a:endParaRPr lang="en-US" altLang="en-US"/>
          </a:p>
        </p:txBody>
      </p:sp>
    </p:spTree>
    <p:extLst>
      <p:ext uri="{BB962C8B-B14F-4D97-AF65-F5344CB8AC3E}">
        <p14:creationId xmlns:p14="http://schemas.microsoft.com/office/powerpoint/2010/main" val="30441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ea typeface="MS PGothic" pitchFamily="34" charset="-128"/>
                <a:cs typeface="Arial" pitchFamily="34" charset="0"/>
              </a:defRPr>
            </a:lvl1pPr>
          </a:lstStyle>
          <a:p>
            <a:fld id="{6BAE64CE-CD6D-4190-AE10-A36C67E37FDD}" type="datetimeFigureOut">
              <a:rPr lang="en-US" altLang="en-US"/>
              <a:pPr/>
              <a:t>8/30/2015</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F6DC7FB-E86C-456F-AC41-7ECAAD24B36A}" type="slidenum">
              <a:rPr lang="en-US" altLang="en-US"/>
              <a:pPr/>
              <a:t>‹#›</a:t>
            </a:fld>
            <a:endParaRPr lang="en-US" altLang="en-US"/>
          </a:p>
        </p:txBody>
      </p:sp>
    </p:spTree>
    <p:extLst>
      <p:ext uri="{BB962C8B-B14F-4D97-AF65-F5344CB8AC3E}">
        <p14:creationId xmlns:p14="http://schemas.microsoft.com/office/powerpoint/2010/main" val="179395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smtClean="0">
                <a:ea typeface="MS PGothic" pitchFamily="34" charset="-128"/>
                <a:cs typeface="Arial" pitchFamily="34" charset="0"/>
              </a:defRPr>
            </a:lvl1pPr>
          </a:lstStyle>
          <a:p>
            <a:fld id="{F27EF726-56E1-490A-ACD1-EC9236102E9B}" type="datetimeFigureOut">
              <a:rPr lang="en-US" altLang="en-US"/>
              <a:pPr/>
              <a:t>8/30/2015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462E0C-7930-422B-B167-45F961A650D6}" type="slidenum">
              <a:rPr lang="en-US" altLang="en-US"/>
              <a:pPr/>
              <a:t>‹#›</a:t>
            </a:fld>
            <a:endParaRPr lang="en-US" altLang="en-US"/>
          </a:p>
        </p:txBody>
      </p:sp>
    </p:spTree>
    <p:extLst>
      <p:ext uri="{BB962C8B-B14F-4D97-AF65-F5344CB8AC3E}">
        <p14:creationId xmlns:p14="http://schemas.microsoft.com/office/powerpoint/2010/main" val="325896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F3EFC-D5FB-4B35-B99E-E8F83866FA80}"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7AF50-8F3A-451C-B674-BE57DE9C850C}" type="slidenum">
              <a:rPr lang="en-US" smtClean="0"/>
              <a:t>‹#›</a:t>
            </a:fld>
            <a:endParaRPr lang="en-US"/>
          </a:p>
        </p:txBody>
      </p:sp>
    </p:spTree>
    <p:extLst>
      <p:ext uri="{BB962C8B-B14F-4D97-AF65-F5344CB8AC3E}">
        <p14:creationId xmlns:p14="http://schemas.microsoft.com/office/powerpoint/2010/main" val="404299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685800" y="6248400"/>
            <a:ext cx="1905000" cy="457200"/>
          </a:xfrm>
          <a:prstGeom prst="rect">
            <a:avLst/>
          </a:prstGeom>
        </p:spPr>
        <p:txBody>
          <a:bodyPr/>
          <a:lstStyle>
            <a:lvl1pPr defTabSz="457200" eaLnBrk="1" fontAlgn="auto" hangingPunct="1">
              <a:spcBef>
                <a:spcPts val="0"/>
              </a:spcBef>
              <a:spcAft>
                <a:spcPts val="0"/>
              </a:spcAft>
              <a:defRPr sz="1800">
                <a:solidFill>
                  <a:prstClr val="black"/>
                </a:solidFill>
                <a:latin typeface="Calibri"/>
                <a:ea typeface="+mn-ea"/>
                <a:cs typeface="+mn-cs"/>
              </a:defRPr>
            </a:lvl1pPr>
          </a:lstStyle>
          <a:p>
            <a:pPr>
              <a:defRPr/>
            </a:pPr>
            <a:endParaRPr lang="en-US" altLang="en-US"/>
          </a:p>
        </p:txBody>
      </p:sp>
      <p:sp>
        <p:nvSpPr>
          <p:cNvPr id="3" name="Rectangle 3"/>
          <p:cNvSpPr>
            <a:spLocks noGrp="1" noChangeArrowheads="1"/>
          </p:cNvSpPr>
          <p:nvPr>
            <p:ph type="ftr" sz="quarter" idx="11"/>
          </p:nvPr>
        </p:nvSpPr>
        <p:spPr>
          <a:xfrm>
            <a:off x="3124200" y="6248400"/>
            <a:ext cx="2895600" cy="457200"/>
          </a:xfrm>
          <a:prstGeom prst="rect">
            <a:avLst/>
          </a:prstGeom>
        </p:spPr>
        <p:txBody>
          <a:bodyPr/>
          <a:lstStyle>
            <a:lvl1pPr defTabSz="457200" eaLnBrk="1" fontAlgn="auto" hangingPunct="1">
              <a:spcBef>
                <a:spcPts val="0"/>
              </a:spcBef>
              <a:spcAft>
                <a:spcPts val="0"/>
              </a:spcAft>
              <a:defRPr sz="1800">
                <a:solidFill>
                  <a:prstClr val="black"/>
                </a:solidFill>
                <a:latin typeface="Calibri"/>
                <a:ea typeface="+mn-ea"/>
                <a:cs typeface="+mn-cs"/>
              </a:defRPr>
            </a:lvl1pPr>
          </a:lstStyle>
          <a:p>
            <a:pPr>
              <a:defRPr/>
            </a:pPr>
            <a:endParaRPr lang="en-US" altLang="en-US"/>
          </a:p>
        </p:txBody>
      </p:sp>
      <p:sp>
        <p:nvSpPr>
          <p:cNvPr id="4" name="Rectangle 4"/>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800">
                <a:solidFill>
                  <a:srgbClr val="000000"/>
                </a:solidFill>
                <a:latin typeface="Calibri" pitchFamily="34" charset="0"/>
                <a:cs typeface="Arial" pitchFamily="34" charset="0"/>
              </a:defRPr>
            </a:lvl1pPr>
          </a:lstStyle>
          <a:p>
            <a:fld id="{E7360FAC-C551-45E9-8E22-94C204F9127F}" type="slidenum">
              <a:rPr lang="en-US" altLang="en-US"/>
              <a:pPr/>
              <a:t>‹#›</a:t>
            </a:fld>
            <a:endParaRPr lang="en-US" altLang="en-US"/>
          </a:p>
        </p:txBody>
      </p:sp>
    </p:spTree>
    <p:extLst>
      <p:ext uri="{BB962C8B-B14F-4D97-AF65-F5344CB8AC3E}">
        <p14:creationId xmlns:p14="http://schemas.microsoft.com/office/powerpoint/2010/main" val="358972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910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2056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3.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7.xml"/><Relationship Id="rId1"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488" tIns="39745" rIns="79488" bIns="39745"/>
          <a:lstStyle/>
          <a:p>
            <a:endParaRPr lang="en-US"/>
          </a:p>
        </p:txBody>
      </p:sp>
      <p:sp>
        <p:nvSpPr>
          <p:cNvPr id="2053"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488" tIns="39745" rIns="79488" bIns="39745"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2054"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defRPr>
            </a:lvl1pPr>
            <a:lvl2pPr marL="742950" indent="-285750" defTabSz="906463">
              <a:defRPr sz="2400">
                <a:solidFill>
                  <a:schemeClr val="tx1"/>
                </a:solidFill>
                <a:latin typeface="Times New Roman" pitchFamily="18" charset="0"/>
              </a:defRPr>
            </a:lvl2pPr>
            <a:lvl3pPr marL="1143000" indent="-228600" defTabSz="906463">
              <a:defRPr sz="2400">
                <a:solidFill>
                  <a:schemeClr val="tx1"/>
                </a:solidFill>
                <a:latin typeface="Times New Roman" pitchFamily="18" charset="0"/>
              </a:defRPr>
            </a:lvl3pPr>
            <a:lvl4pPr marL="1600200" indent="-228600" defTabSz="906463">
              <a:defRPr sz="2400">
                <a:solidFill>
                  <a:schemeClr val="tx1"/>
                </a:solidFill>
                <a:latin typeface="Times New Roman" pitchFamily="18" charset="0"/>
              </a:defRPr>
            </a:lvl4pPr>
            <a:lvl5pPr marL="2057400" indent="-228600" defTabSz="906463">
              <a:defRPr sz="2400">
                <a:solidFill>
                  <a:schemeClr val="tx1"/>
                </a:solidFill>
                <a:latin typeface="Times New Roman" pitchFamily="18" charset="0"/>
              </a:defRPr>
            </a:lvl5pPr>
            <a:lvl6pPr marL="2514600" indent="-228600" defTabSz="906463" eaLnBrk="0" fontAlgn="base" hangingPunct="0">
              <a:spcBef>
                <a:spcPct val="0"/>
              </a:spcBef>
              <a:spcAft>
                <a:spcPct val="0"/>
              </a:spcAft>
              <a:defRPr sz="2400">
                <a:solidFill>
                  <a:schemeClr val="tx1"/>
                </a:solidFill>
                <a:latin typeface="Times New Roman" pitchFamily="18" charset="0"/>
              </a:defRPr>
            </a:lvl6pPr>
            <a:lvl7pPr marL="2971800" indent="-228600" defTabSz="906463" eaLnBrk="0" fontAlgn="base" hangingPunct="0">
              <a:spcBef>
                <a:spcPct val="0"/>
              </a:spcBef>
              <a:spcAft>
                <a:spcPct val="0"/>
              </a:spcAft>
              <a:defRPr sz="2400">
                <a:solidFill>
                  <a:schemeClr val="tx1"/>
                </a:solidFill>
                <a:latin typeface="Times New Roman" pitchFamily="18" charset="0"/>
              </a:defRPr>
            </a:lvl7pPr>
            <a:lvl8pPr marL="3429000" indent="-228600" defTabSz="906463" eaLnBrk="0" fontAlgn="base" hangingPunct="0">
              <a:spcBef>
                <a:spcPct val="0"/>
              </a:spcBef>
              <a:spcAft>
                <a:spcPct val="0"/>
              </a:spcAft>
              <a:defRPr sz="2400">
                <a:solidFill>
                  <a:schemeClr val="tx1"/>
                </a:solidFill>
                <a:latin typeface="Times New Roman" pitchFamily="18" charset="0"/>
              </a:defRPr>
            </a:lvl8pPr>
            <a:lvl9pPr marL="3886200" indent="-228600" defTabSz="90646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031"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ea typeface="MS PGothic" pitchFamily="34" charset="-128"/>
              </a:defRPr>
            </a:lvl1pPr>
            <a:lvl2pPr marL="742950" indent="-285750" defTabSz="906463">
              <a:defRPr sz="2400">
                <a:solidFill>
                  <a:schemeClr val="tx1"/>
                </a:solidFill>
                <a:latin typeface="Times New Roman" pitchFamily="18" charset="0"/>
                <a:ea typeface="MS PGothic" pitchFamily="34" charset="-128"/>
              </a:defRPr>
            </a:lvl2pPr>
            <a:lvl3pPr marL="1143000" indent="-228600" defTabSz="906463">
              <a:defRPr sz="2400">
                <a:solidFill>
                  <a:schemeClr val="tx1"/>
                </a:solidFill>
                <a:latin typeface="Times New Roman" pitchFamily="18" charset="0"/>
                <a:ea typeface="MS PGothic" pitchFamily="34" charset="-128"/>
              </a:defRPr>
            </a:lvl3pPr>
            <a:lvl4pPr marL="1600200" indent="-228600" defTabSz="906463">
              <a:defRPr sz="2400">
                <a:solidFill>
                  <a:schemeClr val="tx1"/>
                </a:solidFill>
                <a:latin typeface="Times New Roman" pitchFamily="18" charset="0"/>
                <a:ea typeface="MS PGothic" pitchFamily="34" charset="-128"/>
              </a:defRPr>
            </a:lvl4pPr>
            <a:lvl5pPr marL="2057400" indent="-228600" defTabSz="906463">
              <a:defRPr sz="2400">
                <a:solidFill>
                  <a:schemeClr val="tx1"/>
                </a:solidFill>
                <a:latin typeface="Times New Roman" pitchFamily="18" charset="0"/>
                <a:ea typeface="MS PGothic" pitchFamily="34" charset="-128"/>
              </a:defRPr>
            </a:lvl5pPr>
            <a:lvl6pPr marL="25146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CEA9D17B-649E-42BC-9C79-70654B1E95A3}"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032"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646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7402" algn="ctr" defTabSz="906628" rtl="0" fontAlgn="base">
        <a:spcBef>
          <a:spcPct val="0"/>
        </a:spcBef>
        <a:spcAft>
          <a:spcPct val="0"/>
        </a:spcAft>
        <a:defRPr sz="3500" b="1">
          <a:solidFill>
            <a:srgbClr val="000066"/>
          </a:solidFill>
          <a:latin typeface="Arial" charset="0"/>
          <a:cs typeface="Arial" charset="0"/>
        </a:defRPr>
      </a:lvl6pPr>
      <a:lvl7pPr marL="794841" algn="ctr" defTabSz="906628" rtl="0" fontAlgn="base">
        <a:spcBef>
          <a:spcPct val="0"/>
        </a:spcBef>
        <a:spcAft>
          <a:spcPct val="0"/>
        </a:spcAft>
        <a:defRPr sz="3500" b="1">
          <a:solidFill>
            <a:srgbClr val="000066"/>
          </a:solidFill>
          <a:latin typeface="Arial" charset="0"/>
          <a:cs typeface="Arial" charset="0"/>
        </a:defRPr>
      </a:lvl7pPr>
      <a:lvl8pPr marL="1192275" algn="ctr" defTabSz="906628" rtl="0" fontAlgn="base">
        <a:spcBef>
          <a:spcPct val="0"/>
        </a:spcBef>
        <a:spcAft>
          <a:spcPct val="0"/>
        </a:spcAft>
        <a:defRPr sz="3500" b="1">
          <a:solidFill>
            <a:srgbClr val="000066"/>
          </a:solidFill>
          <a:latin typeface="Arial" charset="0"/>
          <a:cs typeface="Arial" charset="0"/>
        </a:defRPr>
      </a:lvl8pPr>
      <a:lvl9pPr marL="1589704" algn="ctr" defTabSz="906628"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798513" indent="-279400"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4600"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49413"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1675" indent="-142875" algn="r" defTabSz="906463" rtl="1" eaLnBrk="0" fontAlgn="base" hangingPunct="0">
        <a:spcBef>
          <a:spcPct val="20000"/>
        </a:spcBef>
        <a:spcAft>
          <a:spcPct val="0"/>
        </a:spcAft>
        <a:buChar char="»"/>
        <a:defRPr sz="2000">
          <a:solidFill>
            <a:srgbClr val="000066"/>
          </a:solidFill>
          <a:latin typeface="+mn-lt"/>
          <a:ea typeface="Arial" charset="0"/>
          <a:cs typeface="+mn-cs"/>
        </a:defRPr>
      </a:lvl5pPr>
      <a:lvl6pPr marL="2369378" indent="-143518" algn="r" defTabSz="906628" rtl="1" fontAlgn="base">
        <a:spcBef>
          <a:spcPct val="20000"/>
        </a:spcBef>
        <a:spcAft>
          <a:spcPct val="0"/>
        </a:spcAft>
        <a:buChar char="»"/>
        <a:defRPr sz="2000">
          <a:solidFill>
            <a:srgbClr val="000066"/>
          </a:solidFill>
          <a:latin typeface="+mn-lt"/>
          <a:cs typeface="+mn-cs"/>
        </a:defRPr>
      </a:lvl6pPr>
      <a:lvl7pPr marL="2766804" indent="-143518" algn="r" defTabSz="906628" rtl="1" fontAlgn="base">
        <a:spcBef>
          <a:spcPct val="20000"/>
        </a:spcBef>
        <a:spcAft>
          <a:spcPct val="0"/>
        </a:spcAft>
        <a:buChar char="»"/>
        <a:defRPr sz="2000">
          <a:solidFill>
            <a:srgbClr val="000066"/>
          </a:solidFill>
          <a:latin typeface="+mn-lt"/>
          <a:cs typeface="+mn-cs"/>
        </a:defRPr>
      </a:lvl7pPr>
      <a:lvl8pPr marL="3164229" indent="-143518" algn="r" defTabSz="906628" rtl="1" fontAlgn="base">
        <a:spcBef>
          <a:spcPct val="20000"/>
        </a:spcBef>
        <a:spcAft>
          <a:spcPct val="0"/>
        </a:spcAft>
        <a:buChar char="»"/>
        <a:defRPr sz="2000">
          <a:solidFill>
            <a:srgbClr val="000066"/>
          </a:solidFill>
          <a:latin typeface="+mn-lt"/>
          <a:cs typeface="+mn-cs"/>
        </a:defRPr>
      </a:lvl8pPr>
      <a:lvl9pPr marL="3561659" indent="-143518" algn="r" defTabSz="90662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4841" rtl="0" eaLnBrk="1" latinLnBrk="0" hangingPunct="1">
        <a:defRPr sz="1600" kern="1200">
          <a:solidFill>
            <a:schemeClr val="tx1"/>
          </a:solidFill>
          <a:latin typeface="+mn-lt"/>
          <a:ea typeface="+mn-ea"/>
          <a:cs typeface="+mn-cs"/>
        </a:defRPr>
      </a:lvl1pPr>
      <a:lvl2pPr marL="397402" algn="l" defTabSz="794841" rtl="0" eaLnBrk="1" latinLnBrk="0" hangingPunct="1">
        <a:defRPr sz="1600" kern="1200">
          <a:solidFill>
            <a:schemeClr val="tx1"/>
          </a:solidFill>
          <a:latin typeface="+mn-lt"/>
          <a:ea typeface="+mn-ea"/>
          <a:cs typeface="+mn-cs"/>
        </a:defRPr>
      </a:lvl2pPr>
      <a:lvl3pPr marL="794841" algn="l" defTabSz="794841" rtl="0" eaLnBrk="1" latinLnBrk="0" hangingPunct="1">
        <a:defRPr sz="1600" kern="1200">
          <a:solidFill>
            <a:schemeClr val="tx1"/>
          </a:solidFill>
          <a:latin typeface="+mn-lt"/>
          <a:ea typeface="+mn-ea"/>
          <a:cs typeface="+mn-cs"/>
        </a:defRPr>
      </a:lvl3pPr>
      <a:lvl4pPr marL="1192275" algn="l" defTabSz="794841" rtl="0" eaLnBrk="1" latinLnBrk="0" hangingPunct="1">
        <a:defRPr sz="1600" kern="1200">
          <a:solidFill>
            <a:schemeClr val="tx1"/>
          </a:solidFill>
          <a:latin typeface="+mn-lt"/>
          <a:ea typeface="+mn-ea"/>
          <a:cs typeface="+mn-cs"/>
        </a:defRPr>
      </a:lvl4pPr>
      <a:lvl5pPr marL="1589704" algn="l" defTabSz="794841" rtl="0" eaLnBrk="1" latinLnBrk="0" hangingPunct="1">
        <a:defRPr sz="1600" kern="1200">
          <a:solidFill>
            <a:schemeClr val="tx1"/>
          </a:solidFill>
          <a:latin typeface="+mn-lt"/>
          <a:ea typeface="+mn-ea"/>
          <a:cs typeface="+mn-cs"/>
        </a:defRPr>
      </a:lvl5pPr>
      <a:lvl6pPr marL="1987132" algn="l" defTabSz="794841" rtl="0" eaLnBrk="1" latinLnBrk="0" hangingPunct="1">
        <a:defRPr sz="1600" kern="1200">
          <a:solidFill>
            <a:schemeClr val="tx1"/>
          </a:solidFill>
          <a:latin typeface="+mn-lt"/>
          <a:ea typeface="+mn-ea"/>
          <a:cs typeface="+mn-cs"/>
        </a:defRPr>
      </a:lvl6pPr>
      <a:lvl7pPr marL="2384557" algn="l" defTabSz="794841" rtl="0" eaLnBrk="1" latinLnBrk="0" hangingPunct="1">
        <a:defRPr sz="1600" kern="1200">
          <a:solidFill>
            <a:schemeClr val="tx1"/>
          </a:solidFill>
          <a:latin typeface="+mn-lt"/>
          <a:ea typeface="+mn-ea"/>
          <a:cs typeface="+mn-cs"/>
        </a:defRPr>
      </a:lvl7pPr>
      <a:lvl8pPr marL="2781982" algn="l" defTabSz="794841" rtl="0" eaLnBrk="1" latinLnBrk="0" hangingPunct="1">
        <a:defRPr sz="1600" kern="1200">
          <a:solidFill>
            <a:schemeClr val="tx1"/>
          </a:solidFill>
          <a:latin typeface="+mn-lt"/>
          <a:ea typeface="+mn-ea"/>
          <a:cs typeface="+mn-cs"/>
        </a:defRPr>
      </a:lvl8pPr>
      <a:lvl9pPr marL="3179411" algn="l" defTabSz="794841"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43"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44"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07" tIns="40004" rIns="80007" bIns="40004"/>
          <a:lstStyle/>
          <a:p>
            <a:endParaRPr lang="en-US"/>
          </a:p>
        </p:txBody>
      </p:sp>
      <p:sp>
        <p:nvSpPr>
          <p:cNvPr id="11269"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07" tIns="40004" rIns="80007" bIns="4000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1270"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0247"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ea typeface="MS PGothic" pitchFamily="34" charset="-128"/>
              </a:defRPr>
            </a:lvl1pPr>
            <a:lvl2pPr marL="742950" indent="-285750" defTabSz="911225">
              <a:defRPr sz="2400">
                <a:solidFill>
                  <a:schemeClr val="tx1"/>
                </a:solidFill>
                <a:latin typeface="Times New Roman" pitchFamily="18" charset="0"/>
                <a:ea typeface="MS PGothic" pitchFamily="34" charset="-128"/>
              </a:defRPr>
            </a:lvl2pPr>
            <a:lvl3pPr marL="1143000" indent="-228600" defTabSz="911225">
              <a:defRPr sz="2400">
                <a:solidFill>
                  <a:schemeClr val="tx1"/>
                </a:solidFill>
                <a:latin typeface="Times New Roman" pitchFamily="18" charset="0"/>
                <a:ea typeface="MS PGothic" pitchFamily="34" charset="-128"/>
              </a:defRPr>
            </a:lvl3pPr>
            <a:lvl4pPr marL="1600200" indent="-228600" defTabSz="911225">
              <a:defRPr sz="2400">
                <a:solidFill>
                  <a:schemeClr val="tx1"/>
                </a:solidFill>
                <a:latin typeface="Times New Roman" pitchFamily="18" charset="0"/>
                <a:ea typeface="MS PGothic" pitchFamily="34" charset="-128"/>
              </a:defRPr>
            </a:lvl4pPr>
            <a:lvl5pPr marL="2057400" indent="-228600" defTabSz="911225">
              <a:defRPr sz="2400">
                <a:solidFill>
                  <a:schemeClr val="tx1"/>
                </a:solidFill>
                <a:latin typeface="Times New Roman" pitchFamily="18"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19AF77F0-96B9-4F61-8762-21A1F6E85E48}"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0248"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11225"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3275" indent="-280988"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54125"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0525" indent="-225425"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4375" indent="-142875" algn="r" defTabSz="911225" rtl="1" eaLnBrk="0" fontAlgn="base" hangingPunct="0">
        <a:spcBef>
          <a:spcPct val="20000"/>
        </a:spcBef>
        <a:spcAft>
          <a:spcPct val="0"/>
        </a:spcAft>
        <a:buChar char="»"/>
        <a:defRPr sz="2000">
          <a:solidFill>
            <a:srgbClr val="000066"/>
          </a:solidFill>
          <a:latin typeface="+mn-lt"/>
          <a:ea typeface="Arial" charset="0"/>
          <a:cs typeface="+mn-cs"/>
        </a:defRPr>
      </a:lvl5pPr>
      <a:lvl6pPr marL="2384898" indent="-144455" algn="r" defTabSz="912568" rtl="1" fontAlgn="base">
        <a:spcBef>
          <a:spcPct val="20000"/>
        </a:spcBef>
        <a:spcAft>
          <a:spcPct val="0"/>
        </a:spcAft>
        <a:buChar char="»"/>
        <a:defRPr sz="2000">
          <a:solidFill>
            <a:srgbClr val="000066"/>
          </a:solidFill>
          <a:latin typeface="+mn-lt"/>
          <a:cs typeface="+mn-cs"/>
        </a:defRPr>
      </a:lvl6pPr>
      <a:lvl7pPr marL="2784927" indent="-144455" algn="r" defTabSz="912568" rtl="1" fontAlgn="base">
        <a:spcBef>
          <a:spcPct val="20000"/>
        </a:spcBef>
        <a:spcAft>
          <a:spcPct val="0"/>
        </a:spcAft>
        <a:buChar char="»"/>
        <a:defRPr sz="2000">
          <a:solidFill>
            <a:srgbClr val="000066"/>
          </a:solidFill>
          <a:latin typeface="+mn-lt"/>
          <a:cs typeface="+mn-cs"/>
        </a:defRPr>
      </a:lvl7pPr>
      <a:lvl8pPr marL="3184957" indent="-144455" algn="r" defTabSz="912568" rtl="1" fontAlgn="base">
        <a:spcBef>
          <a:spcPct val="20000"/>
        </a:spcBef>
        <a:spcAft>
          <a:spcPct val="0"/>
        </a:spcAft>
        <a:buChar char="»"/>
        <a:defRPr sz="2000">
          <a:solidFill>
            <a:srgbClr val="000066"/>
          </a:solidFill>
          <a:latin typeface="+mn-lt"/>
          <a:cs typeface="+mn-cs"/>
        </a:defRPr>
      </a:lvl8pPr>
      <a:lvl9pPr marL="3584987" indent="-144455" algn="r" defTabSz="91256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1267"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1268"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797" tIns="39899" rIns="79797" bIns="39899"/>
          <a:lstStyle/>
          <a:p>
            <a:endParaRPr lang="en-US"/>
          </a:p>
        </p:txBody>
      </p:sp>
      <p:sp>
        <p:nvSpPr>
          <p:cNvPr id="12293"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97" tIns="39899" rIns="79797" bIns="39899"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2294"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1271"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9638">
              <a:defRPr sz="2400">
                <a:solidFill>
                  <a:schemeClr val="tx1"/>
                </a:solidFill>
                <a:latin typeface="Times New Roman" pitchFamily="18" charset="0"/>
                <a:ea typeface="MS PGothic" pitchFamily="34" charset="-128"/>
              </a:defRPr>
            </a:lvl1pPr>
            <a:lvl2pPr marL="742950" indent="-285750" defTabSz="909638">
              <a:defRPr sz="2400">
                <a:solidFill>
                  <a:schemeClr val="tx1"/>
                </a:solidFill>
                <a:latin typeface="Times New Roman" pitchFamily="18" charset="0"/>
                <a:ea typeface="MS PGothic" pitchFamily="34" charset="-128"/>
              </a:defRPr>
            </a:lvl2pPr>
            <a:lvl3pPr marL="1143000" indent="-228600" defTabSz="909638">
              <a:defRPr sz="2400">
                <a:solidFill>
                  <a:schemeClr val="tx1"/>
                </a:solidFill>
                <a:latin typeface="Times New Roman" pitchFamily="18" charset="0"/>
                <a:ea typeface="MS PGothic" pitchFamily="34" charset="-128"/>
              </a:defRPr>
            </a:lvl3pPr>
            <a:lvl4pPr marL="1600200" indent="-228600" defTabSz="909638">
              <a:defRPr sz="2400">
                <a:solidFill>
                  <a:schemeClr val="tx1"/>
                </a:solidFill>
                <a:latin typeface="Times New Roman" pitchFamily="18" charset="0"/>
                <a:ea typeface="MS PGothic" pitchFamily="34" charset="-128"/>
              </a:defRPr>
            </a:lvl4pPr>
            <a:lvl5pPr marL="2057400" indent="-228600" defTabSz="909638">
              <a:defRPr sz="2400">
                <a:solidFill>
                  <a:schemeClr val="tx1"/>
                </a:solidFill>
                <a:latin typeface="Times New Roman" pitchFamily="18" charset="0"/>
                <a:ea typeface="MS PGothic" pitchFamily="34" charset="-128"/>
              </a:defRPr>
            </a:lvl5pPr>
            <a:lvl6pPr marL="25146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13CBC8B6-CE60-4A6D-92B9-9678A6C08636}"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1272"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9638"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8964" algn="ctr" defTabSz="910153" rtl="0" fontAlgn="base">
        <a:spcBef>
          <a:spcPct val="0"/>
        </a:spcBef>
        <a:spcAft>
          <a:spcPct val="0"/>
        </a:spcAft>
        <a:defRPr sz="3500" b="1">
          <a:solidFill>
            <a:srgbClr val="000066"/>
          </a:solidFill>
          <a:latin typeface="Arial" charset="0"/>
          <a:cs typeface="Arial" charset="0"/>
        </a:defRPr>
      </a:lvl6pPr>
      <a:lvl7pPr marL="797935" algn="ctr" defTabSz="910153" rtl="0" fontAlgn="base">
        <a:spcBef>
          <a:spcPct val="0"/>
        </a:spcBef>
        <a:spcAft>
          <a:spcPct val="0"/>
        </a:spcAft>
        <a:defRPr sz="3500" b="1">
          <a:solidFill>
            <a:srgbClr val="000066"/>
          </a:solidFill>
          <a:latin typeface="Arial" charset="0"/>
          <a:cs typeface="Arial" charset="0"/>
        </a:defRPr>
      </a:lvl7pPr>
      <a:lvl8pPr marL="1196913" algn="ctr" defTabSz="910153" rtl="0" fontAlgn="base">
        <a:spcBef>
          <a:spcPct val="0"/>
        </a:spcBef>
        <a:spcAft>
          <a:spcPct val="0"/>
        </a:spcAft>
        <a:defRPr sz="3500" b="1">
          <a:solidFill>
            <a:srgbClr val="000066"/>
          </a:solidFill>
          <a:latin typeface="Arial" charset="0"/>
          <a:cs typeface="Arial" charset="0"/>
        </a:defRPr>
      </a:lvl8pPr>
      <a:lvl9pPr marL="1595886" algn="ctr" defTabSz="910153"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0963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1688" indent="-280988" algn="l" defTabSz="909638"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9363" indent="-268288" algn="l" defTabSz="909638"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5763" indent="-225425" algn="l" defTabSz="909638"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9613" indent="-142875" algn="r" defTabSz="909638" rtl="1" eaLnBrk="0" fontAlgn="base" hangingPunct="0">
        <a:spcBef>
          <a:spcPct val="20000"/>
        </a:spcBef>
        <a:spcAft>
          <a:spcPct val="0"/>
        </a:spcAft>
        <a:buChar char="»"/>
        <a:defRPr sz="2000">
          <a:solidFill>
            <a:srgbClr val="000066"/>
          </a:solidFill>
          <a:latin typeface="+mn-lt"/>
          <a:ea typeface="Arial" charset="0"/>
          <a:cs typeface="+mn-cs"/>
        </a:defRPr>
      </a:lvl5pPr>
      <a:lvl6pPr marL="2378594" indent="-144071" algn="r" defTabSz="910153" rtl="1" fontAlgn="base">
        <a:spcBef>
          <a:spcPct val="20000"/>
        </a:spcBef>
        <a:spcAft>
          <a:spcPct val="0"/>
        </a:spcAft>
        <a:buChar char="»"/>
        <a:defRPr sz="2000">
          <a:solidFill>
            <a:srgbClr val="000066"/>
          </a:solidFill>
          <a:latin typeface="+mn-lt"/>
          <a:cs typeface="+mn-cs"/>
        </a:defRPr>
      </a:lvl6pPr>
      <a:lvl7pPr marL="2777569" indent="-144071" algn="r" defTabSz="910153" rtl="1" fontAlgn="base">
        <a:spcBef>
          <a:spcPct val="20000"/>
        </a:spcBef>
        <a:spcAft>
          <a:spcPct val="0"/>
        </a:spcAft>
        <a:buChar char="»"/>
        <a:defRPr sz="2000">
          <a:solidFill>
            <a:srgbClr val="000066"/>
          </a:solidFill>
          <a:latin typeface="+mn-lt"/>
          <a:cs typeface="+mn-cs"/>
        </a:defRPr>
      </a:lvl7pPr>
      <a:lvl8pPr marL="3176537" indent="-144071" algn="r" defTabSz="910153" rtl="1" fontAlgn="base">
        <a:spcBef>
          <a:spcPct val="20000"/>
        </a:spcBef>
        <a:spcAft>
          <a:spcPct val="0"/>
        </a:spcAft>
        <a:buChar char="»"/>
        <a:defRPr sz="2000">
          <a:solidFill>
            <a:srgbClr val="000066"/>
          </a:solidFill>
          <a:latin typeface="+mn-lt"/>
          <a:cs typeface="+mn-cs"/>
        </a:defRPr>
      </a:lvl8pPr>
      <a:lvl9pPr marL="3575511" indent="-144071" algn="r" defTabSz="910153"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7935" rtl="0" eaLnBrk="1" latinLnBrk="0" hangingPunct="1">
        <a:defRPr sz="1600" kern="1200">
          <a:solidFill>
            <a:schemeClr val="tx1"/>
          </a:solidFill>
          <a:latin typeface="+mn-lt"/>
          <a:ea typeface="+mn-ea"/>
          <a:cs typeface="+mn-cs"/>
        </a:defRPr>
      </a:lvl1pPr>
      <a:lvl2pPr marL="398964" algn="l" defTabSz="797935" rtl="0" eaLnBrk="1" latinLnBrk="0" hangingPunct="1">
        <a:defRPr sz="1600" kern="1200">
          <a:solidFill>
            <a:schemeClr val="tx1"/>
          </a:solidFill>
          <a:latin typeface="+mn-lt"/>
          <a:ea typeface="+mn-ea"/>
          <a:cs typeface="+mn-cs"/>
        </a:defRPr>
      </a:lvl2pPr>
      <a:lvl3pPr marL="797935" algn="l" defTabSz="797935" rtl="0" eaLnBrk="1" latinLnBrk="0" hangingPunct="1">
        <a:defRPr sz="1600" kern="1200">
          <a:solidFill>
            <a:schemeClr val="tx1"/>
          </a:solidFill>
          <a:latin typeface="+mn-lt"/>
          <a:ea typeface="+mn-ea"/>
          <a:cs typeface="+mn-cs"/>
        </a:defRPr>
      </a:lvl3pPr>
      <a:lvl4pPr marL="1196913" algn="l" defTabSz="797935" rtl="0" eaLnBrk="1" latinLnBrk="0" hangingPunct="1">
        <a:defRPr sz="1600" kern="1200">
          <a:solidFill>
            <a:schemeClr val="tx1"/>
          </a:solidFill>
          <a:latin typeface="+mn-lt"/>
          <a:ea typeface="+mn-ea"/>
          <a:cs typeface="+mn-cs"/>
        </a:defRPr>
      </a:lvl4pPr>
      <a:lvl5pPr marL="1595886" algn="l" defTabSz="797935" rtl="0" eaLnBrk="1" latinLnBrk="0" hangingPunct="1">
        <a:defRPr sz="1600" kern="1200">
          <a:solidFill>
            <a:schemeClr val="tx1"/>
          </a:solidFill>
          <a:latin typeface="+mn-lt"/>
          <a:ea typeface="+mn-ea"/>
          <a:cs typeface="+mn-cs"/>
        </a:defRPr>
      </a:lvl5pPr>
      <a:lvl6pPr marL="1994861" algn="l" defTabSz="797935" rtl="0" eaLnBrk="1" latinLnBrk="0" hangingPunct="1">
        <a:defRPr sz="1600" kern="1200">
          <a:solidFill>
            <a:schemeClr val="tx1"/>
          </a:solidFill>
          <a:latin typeface="+mn-lt"/>
          <a:ea typeface="+mn-ea"/>
          <a:cs typeface="+mn-cs"/>
        </a:defRPr>
      </a:lvl6pPr>
      <a:lvl7pPr marL="2393832" algn="l" defTabSz="797935" rtl="0" eaLnBrk="1" latinLnBrk="0" hangingPunct="1">
        <a:defRPr sz="1600" kern="1200">
          <a:solidFill>
            <a:schemeClr val="tx1"/>
          </a:solidFill>
          <a:latin typeface="+mn-lt"/>
          <a:ea typeface="+mn-ea"/>
          <a:cs typeface="+mn-cs"/>
        </a:defRPr>
      </a:lvl7pPr>
      <a:lvl8pPr marL="2792803" algn="l" defTabSz="797935" rtl="0" eaLnBrk="1" latinLnBrk="0" hangingPunct="1">
        <a:defRPr sz="1600" kern="1200">
          <a:solidFill>
            <a:schemeClr val="tx1"/>
          </a:solidFill>
          <a:latin typeface="+mn-lt"/>
          <a:ea typeface="+mn-ea"/>
          <a:cs typeface="+mn-cs"/>
        </a:defRPr>
      </a:lvl8pPr>
      <a:lvl9pPr marL="3191775" algn="l" defTabSz="797935"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229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229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07" tIns="40004" rIns="80007" bIns="40004"/>
          <a:lstStyle/>
          <a:p>
            <a:endParaRPr lang="en-US"/>
          </a:p>
        </p:txBody>
      </p:sp>
      <p:sp>
        <p:nvSpPr>
          <p:cNvPr id="14341"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07" tIns="40004" rIns="80007" bIns="4000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4342"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2295"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ea typeface="MS PGothic" pitchFamily="34" charset="-128"/>
              </a:defRPr>
            </a:lvl1pPr>
            <a:lvl2pPr marL="742950" indent="-285750" defTabSz="911225">
              <a:defRPr sz="2400">
                <a:solidFill>
                  <a:schemeClr val="tx1"/>
                </a:solidFill>
                <a:latin typeface="Times New Roman" pitchFamily="18" charset="0"/>
                <a:ea typeface="MS PGothic" pitchFamily="34" charset="-128"/>
              </a:defRPr>
            </a:lvl2pPr>
            <a:lvl3pPr marL="1143000" indent="-228600" defTabSz="911225">
              <a:defRPr sz="2400">
                <a:solidFill>
                  <a:schemeClr val="tx1"/>
                </a:solidFill>
                <a:latin typeface="Times New Roman" pitchFamily="18" charset="0"/>
                <a:ea typeface="MS PGothic" pitchFamily="34" charset="-128"/>
              </a:defRPr>
            </a:lvl3pPr>
            <a:lvl4pPr marL="1600200" indent="-228600" defTabSz="911225">
              <a:defRPr sz="2400">
                <a:solidFill>
                  <a:schemeClr val="tx1"/>
                </a:solidFill>
                <a:latin typeface="Times New Roman" pitchFamily="18" charset="0"/>
                <a:ea typeface="MS PGothic" pitchFamily="34" charset="-128"/>
              </a:defRPr>
            </a:lvl4pPr>
            <a:lvl5pPr marL="2057400" indent="-228600" defTabSz="911225">
              <a:defRPr sz="2400">
                <a:solidFill>
                  <a:schemeClr val="tx1"/>
                </a:solidFill>
                <a:latin typeface="Times New Roman" pitchFamily="18"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5312BF16-6B3E-481F-BACB-09E564F35E32}"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2296"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11225"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3275" indent="-280988"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54125"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0525" indent="-225425"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4375" indent="-142875" algn="r" defTabSz="911225" rtl="1" eaLnBrk="0" fontAlgn="base" hangingPunct="0">
        <a:spcBef>
          <a:spcPct val="20000"/>
        </a:spcBef>
        <a:spcAft>
          <a:spcPct val="0"/>
        </a:spcAft>
        <a:buChar char="»"/>
        <a:defRPr sz="2000">
          <a:solidFill>
            <a:srgbClr val="000066"/>
          </a:solidFill>
          <a:latin typeface="+mn-lt"/>
          <a:ea typeface="Arial" charset="0"/>
          <a:cs typeface="+mn-cs"/>
        </a:defRPr>
      </a:lvl5pPr>
      <a:lvl6pPr marL="2384898" indent="-144455" algn="r" defTabSz="912568" rtl="1" fontAlgn="base">
        <a:spcBef>
          <a:spcPct val="20000"/>
        </a:spcBef>
        <a:spcAft>
          <a:spcPct val="0"/>
        </a:spcAft>
        <a:buChar char="»"/>
        <a:defRPr sz="2000">
          <a:solidFill>
            <a:srgbClr val="000066"/>
          </a:solidFill>
          <a:latin typeface="+mn-lt"/>
          <a:cs typeface="+mn-cs"/>
        </a:defRPr>
      </a:lvl6pPr>
      <a:lvl7pPr marL="2784927" indent="-144455" algn="r" defTabSz="912568" rtl="1" fontAlgn="base">
        <a:spcBef>
          <a:spcPct val="20000"/>
        </a:spcBef>
        <a:spcAft>
          <a:spcPct val="0"/>
        </a:spcAft>
        <a:buChar char="»"/>
        <a:defRPr sz="2000">
          <a:solidFill>
            <a:srgbClr val="000066"/>
          </a:solidFill>
          <a:latin typeface="+mn-lt"/>
          <a:cs typeface="+mn-cs"/>
        </a:defRPr>
      </a:lvl7pPr>
      <a:lvl8pPr marL="3184957" indent="-144455" algn="r" defTabSz="912568" rtl="1" fontAlgn="base">
        <a:spcBef>
          <a:spcPct val="20000"/>
        </a:spcBef>
        <a:spcAft>
          <a:spcPct val="0"/>
        </a:spcAft>
        <a:buChar char="»"/>
        <a:defRPr sz="2000">
          <a:solidFill>
            <a:srgbClr val="000066"/>
          </a:solidFill>
          <a:latin typeface="+mn-lt"/>
          <a:cs typeface="+mn-cs"/>
        </a:defRPr>
      </a:lvl8pPr>
      <a:lvl9pPr marL="3584987" indent="-144455" algn="r" defTabSz="91256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22" tIns="45662" rIns="91322" bIns="45662" numCol="1" anchor="ctr" anchorCtr="0" compatLnSpc="1">
            <a:prstTxWarp prst="textNoShape">
              <a:avLst/>
            </a:prstTxWarp>
          </a:bodyPr>
          <a:lstStyle>
            <a:lvl1pPr>
              <a:defRPr sz="1400">
                <a:solidFill>
                  <a:srgbClr val="FFFFFF"/>
                </a:solidFill>
                <a:latin typeface="Times New Roman" pitchFamily="18" charset="0"/>
                <a:ea typeface="+mn-ea"/>
                <a:cs typeface="+mn-cs"/>
              </a:defRPr>
            </a:lvl1pPr>
          </a:lstStyle>
          <a:p>
            <a:pPr>
              <a:defRPr/>
            </a:pPr>
            <a:endParaRPr lang="en-US" altLang="en-US"/>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22" tIns="45662" rIns="91322" bIns="45662" numCol="1" anchor="ctr" anchorCtr="0" compatLnSpc="1">
            <a:prstTxWarp prst="textNoShape">
              <a:avLst/>
            </a:prstTxWarp>
          </a:bodyPr>
          <a:lstStyle>
            <a:lvl1pPr algn="ctr">
              <a:defRPr sz="1400">
                <a:solidFill>
                  <a:srgbClr val="FFFFFF"/>
                </a:solidFill>
                <a:latin typeface="Times New Roman" pitchFamily="18" charset="0"/>
                <a:ea typeface="+mn-ea"/>
                <a:cs typeface="+mn-cs"/>
              </a:defRPr>
            </a:lvl1pPr>
          </a:lstStyle>
          <a:p>
            <a:pPr>
              <a:defRPr/>
            </a:pPr>
            <a:endParaRPr lang="en-US" altLang="en-US"/>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22" tIns="45662" rIns="91322" bIns="45662" numCol="1" anchor="ctr" anchorCtr="0" compatLnSpc="1">
            <a:prstTxWarp prst="textNoShape">
              <a:avLst/>
            </a:prstTxWarp>
          </a:bodyPr>
          <a:lstStyle>
            <a:lvl1pPr algn="r">
              <a:defRPr sz="1400">
                <a:solidFill>
                  <a:srgbClr val="FFFFFF"/>
                </a:solidFill>
                <a:cs typeface="Arial" pitchFamily="34" charset="0"/>
              </a:defRPr>
            </a:lvl1pPr>
          </a:lstStyle>
          <a:p>
            <a:fld id="{9CAD570D-49F9-4BD4-9601-5375FB9E122E}" type="slidenum">
              <a:rPr lang="en-US" altLang="en-US"/>
              <a:pPr/>
              <a:t>‹#›</a:t>
            </a:fld>
            <a:endParaRPr lang="en-US" altLang="en-US"/>
          </a:p>
        </p:txBody>
      </p:sp>
      <p:sp>
        <p:nvSpPr>
          <p:cNvPr id="1029" name="Rectangle 5"/>
          <p:cNvSpPr>
            <a:spLocks noChangeArrowheads="1"/>
          </p:cNvSpPr>
          <p:nvPr/>
        </p:nvSpPr>
        <p:spPr bwMode="auto">
          <a:xfrm>
            <a:off x="0" y="0"/>
            <a:ext cx="9132888" cy="68453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88" tIns="45344" rIns="90688" bIns="4534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s-MX" altLang="en-US" smtClean="0">
              <a:solidFill>
                <a:srgbClr val="FFFFFF"/>
              </a:solidFill>
              <a:ea typeface="+mn-ea"/>
            </a:endParaRPr>
          </a:p>
        </p:txBody>
      </p:sp>
      <p:sp>
        <p:nvSpPr>
          <p:cNvPr id="1030" name="Rectangle 6"/>
          <p:cNvSpPr>
            <a:spLocks noChangeArrowheads="1"/>
          </p:cNvSpPr>
          <p:nvPr/>
        </p:nvSpPr>
        <p:spPr bwMode="auto">
          <a:xfrm>
            <a:off x="303213" y="314325"/>
            <a:ext cx="8612187" cy="1285875"/>
          </a:xfrm>
          <a:prstGeom prst="rect">
            <a:avLst/>
          </a:prstGeom>
          <a:solidFill>
            <a:srgbClr val="00003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88" tIns="45344" rIns="90688" bIns="4534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s-MX" altLang="en-US" smtClean="0">
              <a:solidFill>
                <a:srgbClr val="FFFFFF"/>
              </a:solidFill>
              <a:ea typeface="+mn-ea"/>
            </a:endParaRPr>
          </a:p>
        </p:txBody>
      </p:sp>
      <p:sp>
        <p:nvSpPr>
          <p:cNvPr id="13319" name="Freeform 7"/>
          <p:cNvSpPr>
            <a:spLocks/>
          </p:cNvSpPr>
          <p:nvPr/>
        </p:nvSpPr>
        <p:spPr bwMode="auto">
          <a:xfrm>
            <a:off x="152400" y="152400"/>
            <a:ext cx="152400" cy="1539875"/>
          </a:xfrm>
          <a:custGeom>
            <a:avLst/>
            <a:gdLst>
              <a:gd name="T0" fmla="*/ 0 w 96"/>
              <a:gd name="T1" fmla="*/ 0 h 970"/>
              <a:gd name="T2" fmla="*/ 2147483647 w 96"/>
              <a:gd name="T3" fmla="*/ 2147483647 h 970"/>
              <a:gd name="T4" fmla="*/ 2147483647 w 96"/>
              <a:gd name="T5" fmla="*/ 2147483647 h 970"/>
              <a:gd name="T6" fmla="*/ 0 w 96"/>
              <a:gd name="T7" fmla="*/ 2147483647 h 970"/>
              <a:gd name="T8" fmla="*/ 0 w 96"/>
              <a:gd name="T9" fmla="*/ 0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70">
                <a:moveTo>
                  <a:pt x="0" y="0"/>
                </a:moveTo>
                <a:lnTo>
                  <a:pt x="95" y="102"/>
                </a:lnTo>
                <a:lnTo>
                  <a:pt x="95" y="867"/>
                </a:lnTo>
                <a:lnTo>
                  <a:pt x="0" y="969"/>
                </a:lnTo>
                <a:lnTo>
                  <a:pt x="0" y="0"/>
                </a:lnTo>
              </a:path>
            </a:pathLst>
          </a:custGeom>
          <a:solidFill>
            <a:srgbClr val="3365F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0" name="Freeform 8"/>
          <p:cNvSpPr>
            <a:spLocks/>
          </p:cNvSpPr>
          <p:nvPr/>
        </p:nvSpPr>
        <p:spPr bwMode="auto">
          <a:xfrm>
            <a:off x="8839200" y="152400"/>
            <a:ext cx="153988" cy="1539875"/>
          </a:xfrm>
          <a:custGeom>
            <a:avLst/>
            <a:gdLst>
              <a:gd name="T0" fmla="*/ 2147483647 w 97"/>
              <a:gd name="T1" fmla="*/ 0 h 970"/>
              <a:gd name="T2" fmla="*/ 0 w 97"/>
              <a:gd name="T3" fmla="*/ 2147483647 h 970"/>
              <a:gd name="T4" fmla="*/ 0 w 97"/>
              <a:gd name="T5" fmla="*/ 2147483647 h 970"/>
              <a:gd name="T6" fmla="*/ 2147483647 w 97"/>
              <a:gd name="T7" fmla="*/ 2147483647 h 970"/>
              <a:gd name="T8" fmla="*/ 2147483647 w 97"/>
              <a:gd name="T9" fmla="*/ 0 h 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70">
                <a:moveTo>
                  <a:pt x="96" y="0"/>
                </a:moveTo>
                <a:lnTo>
                  <a:pt x="0" y="102"/>
                </a:lnTo>
                <a:lnTo>
                  <a:pt x="0" y="867"/>
                </a:lnTo>
                <a:lnTo>
                  <a:pt x="96" y="969"/>
                </a:lnTo>
                <a:lnTo>
                  <a:pt x="96" y="0"/>
                </a:lnTo>
              </a:path>
            </a:pathLst>
          </a:custGeom>
          <a:solidFill>
            <a:srgbClr val="00279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1" name="Freeform 9"/>
          <p:cNvSpPr>
            <a:spLocks/>
          </p:cNvSpPr>
          <p:nvPr/>
        </p:nvSpPr>
        <p:spPr bwMode="auto">
          <a:xfrm>
            <a:off x="152400" y="1527175"/>
            <a:ext cx="8840788" cy="165100"/>
          </a:xfrm>
          <a:custGeom>
            <a:avLst/>
            <a:gdLst>
              <a:gd name="T0" fmla="*/ 0 w 5569"/>
              <a:gd name="T1" fmla="*/ 2147483647 h 104"/>
              <a:gd name="T2" fmla="*/ 2147483647 w 5569"/>
              <a:gd name="T3" fmla="*/ 2147483647 h 104"/>
              <a:gd name="T4" fmla="*/ 2147483647 w 5569"/>
              <a:gd name="T5" fmla="*/ 0 h 104"/>
              <a:gd name="T6" fmla="*/ 2147483647 w 5569"/>
              <a:gd name="T7" fmla="*/ 0 h 104"/>
              <a:gd name="T8" fmla="*/ 0 w 5569"/>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9" h="104">
                <a:moveTo>
                  <a:pt x="0" y="103"/>
                </a:moveTo>
                <a:lnTo>
                  <a:pt x="5568" y="103"/>
                </a:lnTo>
                <a:lnTo>
                  <a:pt x="5473" y="0"/>
                </a:lnTo>
                <a:lnTo>
                  <a:pt x="95" y="0"/>
                </a:lnTo>
                <a:lnTo>
                  <a:pt x="0" y="10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2" name="Freeform 10"/>
          <p:cNvSpPr>
            <a:spLocks/>
          </p:cNvSpPr>
          <p:nvPr/>
        </p:nvSpPr>
        <p:spPr bwMode="auto">
          <a:xfrm>
            <a:off x="152400" y="152400"/>
            <a:ext cx="8840788" cy="163513"/>
          </a:xfrm>
          <a:custGeom>
            <a:avLst/>
            <a:gdLst>
              <a:gd name="T0" fmla="*/ 0 w 5569"/>
              <a:gd name="T1" fmla="*/ 0 h 103"/>
              <a:gd name="T2" fmla="*/ 2147483647 w 5569"/>
              <a:gd name="T3" fmla="*/ 0 h 103"/>
              <a:gd name="T4" fmla="*/ 2147483647 w 5569"/>
              <a:gd name="T5" fmla="*/ 2147483647 h 103"/>
              <a:gd name="T6" fmla="*/ 2147483647 w 5569"/>
              <a:gd name="T7" fmla="*/ 2147483647 h 103"/>
              <a:gd name="T8" fmla="*/ 0 w 556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9" h="103">
                <a:moveTo>
                  <a:pt x="0" y="0"/>
                </a:moveTo>
                <a:lnTo>
                  <a:pt x="5568" y="0"/>
                </a:lnTo>
                <a:lnTo>
                  <a:pt x="5473" y="102"/>
                </a:lnTo>
                <a:lnTo>
                  <a:pt x="95" y="102"/>
                </a:lnTo>
                <a:lnTo>
                  <a:pt x="0" y="0"/>
                </a:lnTo>
              </a:path>
            </a:pathLst>
          </a:custGeom>
          <a:solidFill>
            <a:srgbClr val="618FF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035" name="Rectangle 11"/>
          <p:cNvSpPr>
            <a:spLocks noChangeArrowheads="1"/>
          </p:cNvSpPr>
          <p:nvPr/>
        </p:nvSpPr>
        <p:spPr bwMode="auto">
          <a:xfrm>
            <a:off x="304800" y="1931988"/>
            <a:ext cx="8610600" cy="4697412"/>
          </a:xfrm>
          <a:prstGeom prst="rect">
            <a:avLst/>
          </a:prstGeom>
          <a:solidFill>
            <a:srgbClr val="00003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88" tIns="45344" rIns="90688" bIns="4534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s-MX" altLang="en-US" smtClean="0">
              <a:solidFill>
                <a:srgbClr val="FFFFFF"/>
              </a:solidFill>
              <a:ea typeface="+mn-ea"/>
            </a:endParaRPr>
          </a:p>
        </p:txBody>
      </p:sp>
      <p:sp>
        <p:nvSpPr>
          <p:cNvPr id="13324" name="Freeform 12"/>
          <p:cNvSpPr>
            <a:spLocks/>
          </p:cNvSpPr>
          <p:nvPr/>
        </p:nvSpPr>
        <p:spPr bwMode="auto">
          <a:xfrm>
            <a:off x="152400" y="6559550"/>
            <a:ext cx="8888413" cy="163513"/>
          </a:xfrm>
          <a:custGeom>
            <a:avLst/>
            <a:gdLst>
              <a:gd name="T0" fmla="*/ 0 w 5599"/>
              <a:gd name="T1" fmla="*/ 2147483647 h 103"/>
              <a:gd name="T2" fmla="*/ 2147483647 w 5599"/>
              <a:gd name="T3" fmla="*/ 2147483647 h 103"/>
              <a:gd name="T4" fmla="*/ 2147483647 w 5599"/>
              <a:gd name="T5" fmla="*/ 0 h 103"/>
              <a:gd name="T6" fmla="*/ 2147483647 w 5599"/>
              <a:gd name="T7" fmla="*/ 0 h 103"/>
              <a:gd name="T8" fmla="*/ 0 w 5599"/>
              <a:gd name="T9" fmla="*/ 214748364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9" h="103">
                <a:moveTo>
                  <a:pt x="0" y="102"/>
                </a:moveTo>
                <a:lnTo>
                  <a:pt x="5598" y="102"/>
                </a:lnTo>
                <a:lnTo>
                  <a:pt x="5502" y="0"/>
                </a:lnTo>
                <a:lnTo>
                  <a:pt x="96" y="0"/>
                </a:lnTo>
                <a:lnTo>
                  <a:pt x="0" y="10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5" name="Freeform 13"/>
          <p:cNvSpPr>
            <a:spLocks/>
          </p:cNvSpPr>
          <p:nvPr/>
        </p:nvSpPr>
        <p:spPr bwMode="auto">
          <a:xfrm>
            <a:off x="152400" y="1771650"/>
            <a:ext cx="8888413" cy="161925"/>
          </a:xfrm>
          <a:custGeom>
            <a:avLst/>
            <a:gdLst>
              <a:gd name="T0" fmla="*/ 0 w 5599"/>
              <a:gd name="T1" fmla="*/ 0 h 102"/>
              <a:gd name="T2" fmla="*/ 2147483647 w 5599"/>
              <a:gd name="T3" fmla="*/ 0 h 102"/>
              <a:gd name="T4" fmla="*/ 2147483647 w 5599"/>
              <a:gd name="T5" fmla="*/ 2147483647 h 102"/>
              <a:gd name="T6" fmla="*/ 2147483647 w 5599"/>
              <a:gd name="T7" fmla="*/ 2147483647 h 102"/>
              <a:gd name="T8" fmla="*/ 0 w 559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9" h="102">
                <a:moveTo>
                  <a:pt x="0" y="0"/>
                </a:moveTo>
                <a:lnTo>
                  <a:pt x="5598" y="0"/>
                </a:lnTo>
                <a:lnTo>
                  <a:pt x="5502" y="101"/>
                </a:lnTo>
                <a:lnTo>
                  <a:pt x="96" y="101"/>
                </a:lnTo>
                <a:lnTo>
                  <a:pt x="0" y="0"/>
                </a:lnTo>
              </a:path>
            </a:pathLst>
          </a:custGeom>
          <a:solidFill>
            <a:srgbClr val="618FF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6" name="Freeform 14"/>
          <p:cNvSpPr>
            <a:spLocks/>
          </p:cNvSpPr>
          <p:nvPr/>
        </p:nvSpPr>
        <p:spPr bwMode="auto">
          <a:xfrm>
            <a:off x="152400" y="1771650"/>
            <a:ext cx="153988" cy="4951413"/>
          </a:xfrm>
          <a:custGeom>
            <a:avLst/>
            <a:gdLst>
              <a:gd name="T0" fmla="*/ 0 w 97"/>
              <a:gd name="T1" fmla="*/ 0 h 3119"/>
              <a:gd name="T2" fmla="*/ 2147483647 w 97"/>
              <a:gd name="T3" fmla="*/ 2147483647 h 3119"/>
              <a:gd name="T4" fmla="*/ 2147483647 w 97"/>
              <a:gd name="T5" fmla="*/ 2147483647 h 3119"/>
              <a:gd name="T6" fmla="*/ 0 w 97"/>
              <a:gd name="T7" fmla="*/ 2147483647 h 3119"/>
              <a:gd name="T8" fmla="*/ 0 w 97"/>
              <a:gd name="T9" fmla="*/ 0 h 3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3119">
                <a:moveTo>
                  <a:pt x="0" y="0"/>
                </a:moveTo>
                <a:lnTo>
                  <a:pt x="96" y="102"/>
                </a:lnTo>
                <a:lnTo>
                  <a:pt x="96" y="3016"/>
                </a:lnTo>
                <a:lnTo>
                  <a:pt x="0" y="3118"/>
                </a:lnTo>
                <a:lnTo>
                  <a:pt x="0" y="0"/>
                </a:lnTo>
              </a:path>
            </a:pathLst>
          </a:custGeom>
          <a:solidFill>
            <a:srgbClr val="3365FB"/>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7" name="Freeform 15"/>
          <p:cNvSpPr>
            <a:spLocks/>
          </p:cNvSpPr>
          <p:nvPr/>
        </p:nvSpPr>
        <p:spPr bwMode="auto">
          <a:xfrm>
            <a:off x="8885238" y="1771650"/>
            <a:ext cx="155575" cy="4951413"/>
          </a:xfrm>
          <a:custGeom>
            <a:avLst/>
            <a:gdLst>
              <a:gd name="T0" fmla="*/ 2147483647 w 98"/>
              <a:gd name="T1" fmla="*/ 0 h 3119"/>
              <a:gd name="T2" fmla="*/ 0 w 98"/>
              <a:gd name="T3" fmla="*/ 2147483647 h 3119"/>
              <a:gd name="T4" fmla="*/ 0 w 98"/>
              <a:gd name="T5" fmla="*/ 2147483647 h 3119"/>
              <a:gd name="T6" fmla="*/ 2147483647 w 98"/>
              <a:gd name="T7" fmla="*/ 2147483647 h 3119"/>
              <a:gd name="T8" fmla="*/ 2147483647 w 98"/>
              <a:gd name="T9" fmla="*/ 0 h 3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119">
                <a:moveTo>
                  <a:pt x="97" y="0"/>
                </a:moveTo>
                <a:lnTo>
                  <a:pt x="0" y="102"/>
                </a:lnTo>
                <a:lnTo>
                  <a:pt x="0" y="3016"/>
                </a:lnTo>
                <a:lnTo>
                  <a:pt x="97" y="3118"/>
                </a:lnTo>
                <a:lnTo>
                  <a:pt x="97" y="0"/>
                </a:lnTo>
              </a:path>
            </a:pathLst>
          </a:custGeom>
          <a:solidFill>
            <a:srgbClr val="00279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88" tIns="45344" rIns="90688" bIns="45344"/>
          <a:lstStyle/>
          <a:p>
            <a:endParaRPr lang="en-US"/>
          </a:p>
        </p:txBody>
      </p:sp>
      <p:sp>
        <p:nvSpPr>
          <p:cNvPr id="13328" name="Rectangle 16"/>
          <p:cNvSpPr>
            <a:spLocks noGrp="1" noChangeArrowheads="1"/>
          </p:cNvSpPr>
          <p:nvPr>
            <p:ph type="title"/>
          </p:nvPr>
        </p:nvSpPr>
        <p:spPr bwMode="auto">
          <a:xfrm>
            <a:off x="381000" y="457200"/>
            <a:ext cx="8229600" cy="990600"/>
          </a:xfrm>
          <a:prstGeom prst="rect">
            <a:avLst/>
          </a:prstGeom>
          <a:noFill/>
          <a:ln>
            <a:noFill/>
          </a:ln>
          <a:effectLst>
            <a:outerShdw blurRad="63500" dist="74053" dir="1857825" algn="ctr" rotWithShape="0">
              <a:srgbClr val="111111">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322" tIns="45662" rIns="91322" bIns="45662" numCol="1" anchor="ctr" anchorCtr="0" compatLnSpc="1">
            <a:prstTxWarp prst="textNoShape">
              <a:avLst/>
            </a:prstTxWarp>
          </a:bodyPr>
          <a:lstStyle/>
          <a:p>
            <a:pPr lvl="0"/>
            <a:r>
              <a:rPr lang="en-US"/>
              <a:t>Slide Title</a:t>
            </a:r>
          </a:p>
        </p:txBody>
      </p:sp>
      <p:sp>
        <p:nvSpPr>
          <p:cNvPr id="3089" name="Rectangle 17"/>
          <p:cNvSpPr>
            <a:spLocks noGrp="1" noChangeArrowheads="1"/>
          </p:cNvSpPr>
          <p:nvPr>
            <p:ph type="body" idx="1"/>
          </p:nvPr>
        </p:nvSpPr>
        <p:spPr bwMode="auto">
          <a:xfrm>
            <a:off x="457200" y="2057400"/>
            <a:ext cx="7967663" cy="4114800"/>
          </a:xfrm>
          <a:prstGeom prst="rect">
            <a:avLst/>
          </a:prstGeom>
          <a:noFill/>
          <a:ln>
            <a:noFill/>
          </a:ln>
          <a:effectLst>
            <a:outerShdw dist="35921" dir="2700000" algn="ctr" rotWithShape="0">
              <a:srgbClr val="11111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22" tIns="45662" rIns="91322" bIns="45662"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ChangeArrowheads="1"/>
          </p:cNvSpPr>
          <p:nvPr userDrawn="1"/>
        </p:nvSpPr>
        <p:spPr bwMode="auto">
          <a:xfrm>
            <a:off x="0" y="0"/>
            <a:ext cx="9144000" cy="6858000"/>
          </a:xfrm>
          <a:prstGeom prst="rect">
            <a:avLst/>
          </a:prstGeom>
          <a:solidFill>
            <a:srgbClr val="00003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88" tIns="45344" rIns="90688" bIns="4534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s-MX" altLang="en-US" smtClean="0">
              <a:solidFill>
                <a:srgbClr val="FFFFFF"/>
              </a:solidFill>
              <a:ea typeface="+mn-ea"/>
            </a:endParaRPr>
          </a:p>
        </p:txBody>
      </p:sp>
    </p:spTree>
  </p:cSld>
  <p:clrMap bg1="lt1" tx1="dk1" bg2="lt2" tx2="dk2" accent1="accent1" accent2="accent2" accent3="accent3" accent4="accent4" accent5="accent5" accent6="accent6" hlink="hlink" folHlink="folHlink"/>
  <p:sldLayoutIdLst>
    <p:sldLayoutId id="2147485227" r:id="rId1"/>
    <p:sldLayoutId id="2147485229" r:id="rId2"/>
    <p:sldLayoutId id="2147485230" r:id="rId3"/>
    <p:sldLayoutId id="2147485231" r:id="rId4"/>
    <p:sldLayoutId id="2147485233" r:id="rId5"/>
  </p:sldLayoutIdLst>
  <p:txStyles>
    <p:titleStyle>
      <a:lvl1pPr algn="ctr" rtl="0" eaLnBrk="0" fontAlgn="base" hangingPunct="0">
        <a:lnSpc>
          <a:spcPct val="90000"/>
        </a:lnSpc>
        <a:spcBef>
          <a:spcPct val="0"/>
        </a:spcBef>
        <a:spcAft>
          <a:spcPct val="0"/>
        </a:spcAft>
        <a:defRPr sz="4800" b="1">
          <a:solidFill>
            <a:schemeClr val="accent2"/>
          </a:solidFill>
          <a:latin typeface="+mj-lt"/>
          <a:ea typeface="MS PGothic" pitchFamily="34" charset="-128"/>
          <a:cs typeface="ＭＳ Ｐゴシック" charset="0"/>
        </a:defRPr>
      </a:lvl1pPr>
      <a:lvl2pPr algn="ctr" rtl="0" eaLnBrk="0" fontAlgn="base" hangingPunct="0">
        <a:lnSpc>
          <a:spcPct val="90000"/>
        </a:lnSpc>
        <a:spcBef>
          <a:spcPct val="0"/>
        </a:spcBef>
        <a:spcAft>
          <a:spcPct val="0"/>
        </a:spcAft>
        <a:defRPr sz="4800" b="1">
          <a:solidFill>
            <a:schemeClr val="accent2"/>
          </a:solidFill>
          <a:latin typeface="Arial" charset="0"/>
          <a:ea typeface="MS PGothic" pitchFamily="34" charset="-128"/>
          <a:cs typeface="ＭＳ Ｐゴシック" charset="0"/>
        </a:defRPr>
      </a:lvl2pPr>
      <a:lvl3pPr algn="ctr" rtl="0" eaLnBrk="0" fontAlgn="base" hangingPunct="0">
        <a:lnSpc>
          <a:spcPct val="90000"/>
        </a:lnSpc>
        <a:spcBef>
          <a:spcPct val="0"/>
        </a:spcBef>
        <a:spcAft>
          <a:spcPct val="0"/>
        </a:spcAft>
        <a:defRPr sz="4800" b="1">
          <a:solidFill>
            <a:schemeClr val="accent2"/>
          </a:solidFill>
          <a:latin typeface="Arial" charset="0"/>
          <a:ea typeface="MS PGothic" pitchFamily="34" charset="-128"/>
          <a:cs typeface="ＭＳ Ｐゴシック" charset="0"/>
        </a:defRPr>
      </a:lvl3pPr>
      <a:lvl4pPr algn="ctr" rtl="0" eaLnBrk="0" fontAlgn="base" hangingPunct="0">
        <a:lnSpc>
          <a:spcPct val="90000"/>
        </a:lnSpc>
        <a:spcBef>
          <a:spcPct val="0"/>
        </a:spcBef>
        <a:spcAft>
          <a:spcPct val="0"/>
        </a:spcAft>
        <a:defRPr sz="4800" b="1">
          <a:solidFill>
            <a:schemeClr val="accent2"/>
          </a:solidFill>
          <a:latin typeface="Arial" charset="0"/>
          <a:ea typeface="MS PGothic" pitchFamily="34" charset="-128"/>
          <a:cs typeface="ＭＳ Ｐゴシック" charset="0"/>
        </a:defRPr>
      </a:lvl4pPr>
      <a:lvl5pPr algn="ctr" rtl="0" eaLnBrk="0" fontAlgn="base" hangingPunct="0">
        <a:lnSpc>
          <a:spcPct val="90000"/>
        </a:lnSpc>
        <a:spcBef>
          <a:spcPct val="0"/>
        </a:spcBef>
        <a:spcAft>
          <a:spcPct val="0"/>
        </a:spcAft>
        <a:defRPr sz="4800" b="1">
          <a:solidFill>
            <a:schemeClr val="accent2"/>
          </a:solidFill>
          <a:latin typeface="Arial" charset="0"/>
          <a:ea typeface="MS PGothic" pitchFamily="34" charset="-128"/>
          <a:cs typeface="ＭＳ Ｐゴシック" charset="0"/>
        </a:defRPr>
      </a:lvl5pPr>
      <a:lvl6pPr marL="453426" algn="ctr" rtl="0" eaLnBrk="0" fontAlgn="base" hangingPunct="0">
        <a:lnSpc>
          <a:spcPct val="90000"/>
        </a:lnSpc>
        <a:spcBef>
          <a:spcPct val="0"/>
        </a:spcBef>
        <a:spcAft>
          <a:spcPct val="0"/>
        </a:spcAft>
        <a:defRPr sz="4800" b="1">
          <a:solidFill>
            <a:schemeClr val="accent2"/>
          </a:solidFill>
          <a:latin typeface="Arial" charset="0"/>
        </a:defRPr>
      </a:lvl6pPr>
      <a:lvl7pPr marL="906845" algn="ctr" rtl="0" eaLnBrk="0" fontAlgn="base" hangingPunct="0">
        <a:lnSpc>
          <a:spcPct val="90000"/>
        </a:lnSpc>
        <a:spcBef>
          <a:spcPct val="0"/>
        </a:spcBef>
        <a:spcAft>
          <a:spcPct val="0"/>
        </a:spcAft>
        <a:defRPr sz="4800" b="1">
          <a:solidFill>
            <a:schemeClr val="accent2"/>
          </a:solidFill>
          <a:latin typeface="Arial" charset="0"/>
        </a:defRPr>
      </a:lvl7pPr>
      <a:lvl8pPr marL="1360270" algn="ctr" rtl="0" eaLnBrk="0" fontAlgn="base" hangingPunct="0">
        <a:lnSpc>
          <a:spcPct val="90000"/>
        </a:lnSpc>
        <a:spcBef>
          <a:spcPct val="0"/>
        </a:spcBef>
        <a:spcAft>
          <a:spcPct val="0"/>
        </a:spcAft>
        <a:defRPr sz="4800" b="1">
          <a:solidFill>
            <a:schemeClr val="accent2"/>
          </a:solidFill>
          <a:latin typeface="Arial" charset="0"/>
        </a:defRPr>
      </a:lvl8pPr>
      <a:lvl9pPr marL="1813700" algn="ctr" rtl="0" eaLnBrk="0" fontAlgn="base" hangingPunct="0">
        <a:lnSpc>
          <a:spcPct val="90000"/>
        </a:lnSpc>
        <a:spcBef>
          <a:spcPct val="0"/>
        </a:spcBef>
        <a:spcAft>
          <a:spcPct val="0"/>
        </a:spcAft>
        <a:defRPr sz="4800" b="1">
          <a:solidFill>
            <a:schemeClr val="accent2"/>
          </a:solidFill>
          <a:latin typeface="Arial" charset="0"/>
        </a:defRPr>
      </a:lvl9pPr>
    </p:titleStyle>
    <p:bodyStyle>
      <a:lvl1pPr marL="282575" indent="-282575" algn="l" rtl="0" eaLnBrk="0" fontAlgn="base" hangingPunct="0">
        <a:lnSpc>
          <a:spcPct val="90000"/>
        </a:lnSpc>
        <a:spcBef>
          <a:spcPct val="30000"/>
        </a:spcBef>
        <a:spcAft>
          <a:spcPct val="0"/>
        </a:spcAft>
        <a:buClr>
          <a:schemeClr val="accent2"/>
        </a:buClr>
        <a:buSzPct val="75000"/>
        <a:buFont typeface="Monotype Sorts" charset="2"/>
        <a:buChar char="n"/>
        <a:defRPr sz="2400" b="1">
          <a:solidFill>
            <a:schemeClr val="accent2"/>
          </a:solidFill>
          <a:effectLst>
            <a:outerShdw blurRad="38100" dist="38100" dir="2700000" algn="tl">
              <a:srgbClr val="C0C0C0"/>
            </a:outerShdw>
          </a:effectLst>
          <a:latin typeface="+mn-lt"/>
          <a:ea typeface="MS PGothic" pitchFamily="34" charset="-128"/>
          <a:cs typeface="ＭＳ Ｐゴシック" charset="0"/>
        </a:defRPr>
      </a:lvl1pPr>
      <a:lvl2pPr marL="679450" indent="-225425" algn="l" rtl="0" eaLnBrk="0" fontAlgn="base" hangingPunct="0">
        <a:lnSpc>
          <a:spcPct val="90000"/>
        </a:lnSpc>
        <a:spcBef>
          <a:spcPct val="30000"/>
        </a:spcBef>
        <a:spcAft>
          <a:spcPct val="0"/>
        </a:spcAft>
        <a:buClr>
          <a:schemeClr val="accent2"/>
        </a:buClr>
        <a:buSzPct val="100000"/>
        <a:buChar char="–"/>
        <a:defRPr b="1">
          <a:solidFill>
            <a:schemeClr val="accent2"/>
          </a:solidFill>
          <a:effectLst>
            <a:outerShdw blurRad="38100" dist="38100" dir="2700000" algn="tl">
              <a:srgbClr val="C0C0C0"/>
            </a:outerShdw>
          </a:effectLst>
          <a:latin typeface="+mn-lt"/>
          <a:ea typeface="MS PGothic" pitchFamily="34" charset="-128"/>
        </a:defRPr>
      </a:lvl2pPr>
      <a:lvl3pPr marL="1133475" indent="-225425" algn="l" rtl="0" eaLnBrk="0" fontAlgn="base" hangingPunct="0">
        <a:lnSpc>
          <a:spcPct val="90000"/>
        </a:lnSpc>
        <a:spcBef>
          <a:spcPct val="30000"/>
        </a:spcBef>
        <a:spcAft>
          <a:spcPct val="0"/>
        </a:spcAft>
        <a:buClr>
          <a:schemeClr val="accent2"/>
        </a:buClr>
        <a:buSzPct val="100000"/>
        <a:buChar char="–"/>
        <a:defRPr b="1">
          <a:solidFill>
            <a:schemeClr val="accent2"/>
          </a:solidFill>
          <a:effectLst>
            <a:outerShdw blurRad="38100" dist="38100" dir="2700000" algn="tl">
              <a:srgbClr val="C0C0C0"/>
            </a:outerShdw>
          </a:effectLst>
          <a:latin typeface="+mn-lt"/>
          <a:ea typeface="MS PGothic" pitchFamily="34" charset="-128"/>
        </a:defRPr>
      </a:lvl3pPr>
      <a:lvl4pPr marL="1528763" indent="-169863"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ea typeface="MS PGothic" pitchFamily="34" charset="-128"/>
        </a:defRPr>
      </a:lvl4pPr>
      <a:lvl5pPr marL="1982788" indent="-169863"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ea typeface="MS PGothic" pitchFamily="34" charset="-128"/>
        </a:defRPr>
      </a:lvl5pPr>
      <a:lvl6pPr marL="2437147" indent="-170037"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defRPr>
      </a:lvl6pPr>
      <a:lvl7pPr marL="2890574" indent="-170037"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defRPr>
      </a:lvl7pPr>
      <a:lvl8pPr marL="3344001" indent="-170037"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defRPr>
      </a:lvl8pPr>
      <a:lvl9pPr marL="3797420" indent="-170037" algn="l" rtl="0" eaLnBrk="0" fontAlgn="base" hangingPunct="0">
        <a:lnSpc>
          <a:spcPct val="90000"/>
        </a:lnSpc>
        <a:spcBef>
          <a:spcPct val="30000"/>
        </a:spcBef>
        <a:spcAft>
          <a:spcPct val="0"/>
        </a:spcAft>
        <a:buClr>
          <a:schemeClr val="accent2"/>
        </a:buClr>
        <a:buSzPct val="100000"/>
        <a:buChar char="–"/>
        <a:defRPr sz="1400" b="1">
          <a:solidFill>
            <a:schemeClr val="accent2"/>
          </a:solidFill>
          <a:effectLst>
            <a:outerShdw blurRad="38100" dist="38100" dir="2700000" algn="tl">
              <a:srgbClr val="C0C0C0"/>
            </a:outerShdw>
          </a:effectLst>
          <a:latin typeface="+mn-lt"/>
        </a:defRPr>
      </a:lvl9pPr>
    </p:bodyStyle>
    <p:otherStyle>
      <a:defPPr>
        <a:defRPr lang="en-US"/>
      </a:defPPr>
      <a:lvl1pPr marL="0" algn="l" defTabSz="906845" rtl="0" eaLnBrk="1" latinLnBrk="0" hangingPunct="1">
        <a:defRPr sz="1800" kern="1200">
          <a:solidFill>
            <a:schemeClr val="tx1"/>
          </a:solidFill>
          <a:latin typeface="+mn-lt"/>
          <a:ea typeface="+mn-ea"/>
          <a:cs typeface="+mn-cs"/>
        </a:defRPr>
      </a:lvl1pPr>
      <a:lvl2pPr marL="453426" algn="l" defTabSz="906845" rtl="0" eaLnBrk="1" latinLnBrk="0" hangingPunct="1">
        <a:defRPr sz="1800" kern="1200">
          <a:solidFill>
            <a:schemeClr val="tx1"/>
          </a:solidFill>
          <a:latin typeface="+mn-lt"/>
          <a:ea typeface="+mn-ea"/>
          <a:cs typeface="+mn-cs"/>
        </a:defRPr>
      </a:lvl2pPr>
      <a:lvl3pPr marL="906845" algn="l" defTabSz="906845" rtl="0" eaLnBrk="1" latinLnBrk="0" hangingPunct="1">
        <a:defRPr sz="1800" kern="1200">
          <a:solidFill>
            <a:schemeClr val="tx1"/>
          </a:solidFill>
          <a:latin typeface="+mn-lt"/>
          <a:ea typeface="+mn-ea"/>
          <a:cs typeface="+mn-cs"/>
        </a:defRPr>
      </a:lvl3pPr>
      <a:lvl4pPr marL="1360270" algn="l" defTabSz="906845" rtl="0" eaLnBrk="1" latinLnBrk="0" hangingPunct="1">
        <a:defRPr sz="1800" kern="1200">
          <a:solidFill>
            <a:schemeClr val="tx1"/>
          </a:solidFill>
          <a:latin typeface="+mn-lt"/>
          <a:ea typeface="+mn-ea"/>
          <a:cs typeface="+mn-cs"/>
        </a:defRPr>
      </a:lvl4pPr>
      <a:lvl5pPr marL="1813700" algn="l" defTabSz="906845" rtl="0" eaLnBrk="1" latinLnBrk="0" hangingPunct="1">
        <a:defRPr sz="1800" kern="1200">
          <a:solidFill>
            <a:schemeClr val="tx1"/>
          </a:solidFill>
          <a:latin typeface="+mn-lt"/>
          <a:ea typeface="+mn-ea"/>
          <a:cs typeface="+mn-cs"/>
        </a:defRPr>
      </a:lvl5pPr>
      <a:lvl6pPr marL="2267117" algn="l" defTabSz="906845" rtl="0" eaLnBrk="1" latinLnBrk="0" hangingPunct="1">
        <a:defRPr sz="1800" kern="1200">
          <a:solidFill>
            <a:schemeClr val="tx1"/>
          </a:solidFill>
          <a:latin typeface="+mn-lt"/>
          <a:ea typeface="+mn-ea"/>
          <a:cs typeface="+mn-cs"/>
        </a:defRPr>
      </a:lvl6pPr>
      <a:lvl7pPr marL="2720540" algn="l" defTabSz="906845" rtl="0" eaLnBrk="1" latinLnBrk="0" hangingPunct="1">
        <a:defRPr sz="1800" kern="1200">
          <a:solidFill>
            <a:schemeClr val="tx1"/>
          </a:solidFill>
          <a:latin typeface="+mn-lt"/>
          <a:ea typeface="+mn-ea"/>
          <a:cs typeface="+mn-cs"/>
        </a:defRPr>
      </a:lvl7pPr>
      <a:lvl8pPr marL="3173970" algn="l" defTabSz="906845" rtl="0" eaLnBrk="1" latinLnBrk="0" hangingPunct="1">
        <a:defRPr sz="1800" kern="1200">
          <a:solidFill>
            <a:schemeClr val="tx1"/>
          </a:solidFill>
          <a:latin typeface="+mn-lt"/>
          <a:ea typeface="+mn-ea"/>
          <a:cs typeface="+mn-cs"/>
        </a:defRPr>
      </a:lvl8pPr>
      <a:lvl9pPr marL="3627389" algn="l" defTabSz="90684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8435"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8436"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07" tIns="40004" rIns="80007" bIns="40004"/>
          <a:lstStyle/>
          <a:p>
            <a:endParaRPr lang="en-US"/>
          </a:p>
        </p:txBody>
      </p:sp>
      <p:sp>
        <p:nvSpPr>
          <p:cNvPr id="14341"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07" tIns="40004" rIns="80007" bIns="4000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4342"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8439"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ea typeface="MS PGothic" pitchFamily="34" charset="-128"/>
              </a:defRPr>
            </a:lvl1pPr>
            <a:lvl2pPr marL="742950" indent="-285750" defTabSz="911225">
              <a:defRPr sz="2400">
                <a:solidFill>
                  <a:schemeClr val="tx1"/>
                </a:solidFill>
                <a:latin typeface="Times New Roman" pitchFamily="18" charset="0"/>
                <a:ea typeface="MS PGothic" pitchFamily="34" charset="-128"/>
              </a:defRPr>
            </a:lvl2pPr>
            <a:lvl3pPr marL="1143000" indent="-228600" defTabSz="911225">
              <a:defRPr sz="2400">
                <a:solidFill>
                  <a:schemeClr val="tx1"/>
                </a:solidFill>
                <a:latin typeface="Times New Roman" pitchFamily="18" charset="0"/>
                <a:ea typeface="MS PGothic" pitchFamily="34" charset="-128"/>
              </a:defRPr>
            </a:lvl3pPr>
            <a:lvl4pPr marL="1600200" indent="-228600" defTabSz="911225">
              <a:defRPr sz="2400">
                <a:solidFill>
                  <a:schemeClr val="tx1"/>
                </a:solidFill>
                <a:latin typeface="Times New Roman" pitchFamily="18" charset="0"/>
                <a:ea typeface="MS PGothic" pitchFamily="34" charset="-128"/>
              </a:defRPr>
            </a:lvl4pPr>
            <a:lvl5pPr marL="2057400" indent="-228600" defTabSz="911225">
              <a:defRPr sz="2400">
                <a:solidFill>
                  <a:schemeClr val="tx1"/>
                </a:solidFill>
                <a:latin typeface="Times New Roman" pitchFamily="18"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112F77E5-91FC-4E1F-A544-BD830ED319E9}"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8440"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11225"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3275" indent="-280988"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54125"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0525" indent="-225425"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4375" indent="-142875" algn="r" defTabSz="911225" rtl="1" eaLnBrk="0" fontAlgn="base" hangingPunct="0">
        <a:spcBef>
          <a:spcPct val="20000"/>
        </a:spcBef>
        <a:spcAft>
          <a:spcPct val="0"/>
        </a:spcAft>
        <a:buChar char="»"/>
        <a:defRPr sz="2000">
          <a:solidFill>
            <a:srgbClr val="000066"/>
          </a:solidFill>
          <a:latin typeface="+mn-lt"/>
          <a:ea typeface="Arial" charset="0"/>
          <a:cs typeface="+mn-cs"/>
        </a:defRPr>
      </a:lvl5pPr>
      <a:lvl6pPr marL="2384898" indent="-144455" algn="r" defTabSz="912568" rtl="1" fontAlgn="base">
        <a:spcBef>
          <a:spcPct val="20000"/>
        </a:spcBef>
        <a:spcAft>
          <a:spcPct val="0"/>
        </a:spcAft>
        <a:buChar char="»"/>
        <a:defRPr sz="2000">
          <a:solidFill>
            <a:srgbClr val="000066"/>
          </a:solidFill>
          <a:latin typeface="+mn-lt"/>
          <a:cs typeface="+mn-cs"/>
        </a:defRPr>
      </a:lvl6pPr>
      <a:lvl7pPr marL="2784927" indent="-144455" algn="r" defTabSz="912568" rtl="1" fontAlgn="base">
        <a:spcBef>
          <a:spcPct val="20000"/>
        </a:spcBef>
        <a:spcAft>
          <a:spcPct val="0"/>
        </a:spcAft>
        <a:buChar char="»"/>
        <a:defRPr sz="2000">
          <a:solidFill>
            <a:srgbClr val="000066"/>
          </a:solidFill>
          <a:latin typeface="+mn-lt"/>
          <a:cs typeface="+mn-cs"/>
        </a:defRPr>
      </a:lvl7pPr>
      <a:lvl8pPr marL="3184957" indent="-144455" algn="r" defTabSz="912568" rtl="1" fontAlgn="base">
        <a:spcBef>
          <a:spcPct val="20000"/>
        </a:spcBef>
        <a:spcAft>
          <a:spcPct val="0"/>
        </a:spcAft>
        <a:buChar char="»"/>
        <a:defRPr sz="2000">
          <a:solidFill>
            <a:srgbClr val="000066"/>
          </a:solidFill>
          <a:latin typeface="+mn-lt"/>
          <a:cs typeface="+mn-cs"/>
        </a:defRPr>
      </a:lvl8pPr>
      <a:lvl9pPr marL="3584987" indent="-144455" algn="r" defTabSz="91256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9459"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9460"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007" tIns="40004" rIns="80007" bIns="40004"/>
          <a:lstStyle/>
          <a:p>
            <a:endParaRPr lang="en-US"/>
          </a:p>
        </p:txBody>
      </p:sp>
      <p:sp>
        <p:nvSpPr>
          <p:cNvPr id="14341"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007" tIns="40004" rIns="80007" bIns="4000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4342"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19463"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ea typeface="MS PGothic" pitchFamily="34" charset="-128"/>
              </a:defRPr>
            </a:lvl1pPr>
            <a:lvl2pPr marL="742950" indent="-285750" defTabSz="911225">
              <a:defRPr sz="2400">
                <a:solidFill>
                  <a:schemeClr val="tx1"/>
                </a:solidFill>
                <a:latin typeface="Times New Roman" pitchFamily="18" charset="0"/>
                <a:ea typeface="MS PGothic" pitchFamily="34" charset="-128"/>
              </a:defRPr>
            </a:lvl2pPr>
            <a:lvl3pPr marL="1143000" indent="-228600" defTabSz="911225">
              <a:defRPr sz="2400">
                <a:solidFill>
                  <a:schemeClr val="tx1"/>
                </a:solidFill>
                <a:latin typeface="Times New Roman" pitchFamily="18" charset="0"/>
                <a:ea typeface="MS PGothic" pitchFamily="34" charset="-128"/>
              </a:defRPr>
            </a:lvl3pPr>
            <a:lvl4pPr marL="1600200" indent="-228600" defTabSz="911225">
              <a:defRPr sz="2400">
                <a:solidFill>
                  <a:schemeClr val="tx1"/>
                </a:solidFill>
                <a:latin typeface="Times New Roman" pitchFamily="18" charset="0"/>
                <a:ea typeface="MS PGothic" pitchFamily="34" charset="-128"/>
              </a:defRPr>
            </a:lvl4pPr>
            <a:lvl5pPr marL="2057400" indent="-228600" defTabSz="911225">
              <a:defRPr sz="2400">
                <a:solidFill>
                  <a:schemeClr val="tx1"/>
                </a:solidFill>
                <a:latin typeface="Times New Roman" pitchFamily="18"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B887F970-AE97-431C-8B44-B3173E60C31C}"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19464"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11225"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028" algn="ctr" defTabSz="912568" rtl="0" fontAlgn="base">
        <a:spcBef>
          <a:spcPct val="0"/>
        </a:spcBef>
        <a:spcAft>
          <a:spcPct val="0"/>
        </a:spcAft>
        <a:defRPr sz="3500" b="1">
          <a:solidFill>
            <a:srgbClr val="000066"/>
          </a:solidFill>
          <a:latin typeface="Arial" charset="0"/>
          <a:cs typeface="Arial" charset="0"/>
        </a:defRPr>
      </a:lvl6pPr>
      <a:lvl7pPr marL="800053" algn="ctr" defTabSz="912568" rtl="0" fontAlgn="base">
        <a:spcBef>
          <a:spcPct val="0"/>
        </a:spcBef>
        <a:spcAft>
          <a:spcPct val="0"/>
        </a:spcAft>
        <a:defRPr sz="3500" b="1">
          <a:solidFill>
            <a:srgbClr val="000066"/>
          </a:solidFill>
          <a:latin typeface="Arial" charset="0"/>
          <a:cs typeface="Arial" charset="0"/>
        </a:defRPr>
      </a:lvl7pPr>
      <a:lvl8pPr marL="1200087" algn="ctr" defTabSz="912568" rtl="0" fontAlgn="base">
        <a:spcBef>
          <a:spcPct val="0"/>
        </a:spcBef>
        <a:spcAft>
          <a:spcPct val="0"/>
        </a:spcAft>
        <a:defRPr sz="3500" b="1">
          <a:solidFill>
            <a:srgbClr val="000066"/>
          </a:solidFill>
          <a:latin typeface="Arial" charset="0"/>
          <a:cs typeface="Arial" charset="0"/>
        </a:defRPr>
      </a:lvl8pPr>
      <a:lvl9pPr marL="1600116" algn="ctr" defTabSz="912568" rtl="0" fontAlgn="base">
        <a:spcBef>
          <a:spcPct val="0"/>
        </a:spcBef>
        <a:spcAft>
          <a:spcPct val="0"/>
        </a:spcAft>
        <a:defRPr sz="3500" b="1">
          <a:solidFill>
            <a:srgbClr val="000066"/>
          </a:solidFill>
          <a:latin typeface="Arial" charset="0"/>
          <a:cs typeface="Arial" charset="0"/>
        </a:defRPr>
      </a:lvl9pPr>
    </p:titleStyle>
    <p:bodyStyle>
      <a:lvl1pPr marL="341313" indent="-341313"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3275" indent="-280988"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54125"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0525" indent="-225425"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4375" indent="-142875" algn="r" defTabSz="911225" rtl="1" eaLnBrk="0" fontAlgn="base" hangingPunct="0">
        <a:spcBef>
          <a:spcPct val="20000"/>
        </a:spcBef>
        <a:spcAft>
          <a:spcPct val="0"/>
        </a:spcAft>
        <a:buChar char="»"/>
        <a:defRPr sz="2000">
          <a:solidFill>
            <a:srgbClr val="000066"/>
          </a:solidFill>
          <a:latin typeface="+mn-lt"/>
          <a:ea typeface="Arial" charset="0"/>
          <a:cs typeface="+mn-cs"/>
        </a:defRPr>
      </a:lvl5pPr>
      <a:lvl6pPr marL="2384898" indent="-144455" algn="r" defTabSz="912568" rtl="1" fontAlgn="base">
        <a:spcBef>
          <a:spcPct val="20000"/>
        </a:spcBef>
        <a:spcAft>
          <a:spcPct val="0"/>
        </a:spcAft>
        <a:buChar char="»"/>
        <a:defRPr sz="2000">
          <a:solidFill>
            <a:srgbClr val="000066"/>
          </a:solidFill>
          <a:latin typeface="+mn-lt"/>
          <a:cs typeface="+mn-cs"/>
        </a:defRPr>
      </a:lvl6pPr>
      <a:lvl7pPr marL="2784927" indent="-144455" algn="r" defTabSz="912568" rtl="1" fontAlgn="base">
        <a:spcBef>
          <a:spcPct val="20000"/>
        </a:spcBef>
        <a:spcAft>
          <a:spcPct val="0"/>
        </a:spcAft>
        <a:buChar char="»"/>
        <a:defRPr sz="2000">
          <a:solidFill>
            <a:srgbClr val="000066"/>
          </a:solidFill>
          <a:latin typeface="+mn-lt"/>
          <a:cs typeface="+mn-cs"/>
        </a:defRPr>
      </a:lvl7pPr>
      <a:lvl8pPr marL="3184957" indent="-144455" algn="r" defTabSz="912568" rtl="1" fontAlgn="base">
        <a:spcBef>
          <a:spcPct val="20000"/>
        </a:spcBef>
        <a:spcAft>
          <a:spcPct val="0"/>
        </a:spcAft>
        <a:buChar char="»"/>
        <a:defRPr sz="2000">
          <a:solidFill>
            <a:srgbClr val="000066"/>
          </a:solidFill>
          <a:latin typeface="+mn-lt"/>
          <a:cs typeface="+mn-cs"/>
        </a:defRPr>
      </a:lvl8pPr>
      <a:lvl9pPr marL="3584987" indent="-144455" algn="r" defTabSz="91256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800053" rtl="0" eaLnBrk="1" latinLnBrk="0" hangingPunct="1">
        <a:defRPr sz="1600" kern="1200">
          <a:solidFill>
            <a:schemeClr val="tx1"/>
          </a:solidFill>
          <a:latin typeface="+mn-lt"/>
          <a:ea typeface="+mn-ea"/>
          <a:cs typeface="+mn-cs"/>
        </a:defRPr>
      </a:lvl1pPr>
      <a:lvl2pPr marL="400028" algn="l" defTabSz="800053" rtl="0" eaLnBrk="1" latinLnBrk="0" hangingPunct="1">
        <a:defRPr sz="1600" kern="1200">
          <a:solidFill>
            <a:schemeClr val="tx1"/>
          </a:solidFill>
          <a:latin typeface="+mn-lt"/>
          <a:ea typeface="+mn-ea"/>
          <a:cs typeface="+mn-cs"/>
        </a:defRPr>
      </a:lvl2pPr>
      <a:lvl3pPr marL="800053" algn="l" defTabSz="800053" rtl="0" eaLnBrk="1" latinLnBrk="0" hangingPunct="1">
        <a:defRPr sz="1600" kern="1200">
          <a:solidFill>
            <a:schemeClr val="tx1"/>
          </a:solidFill>
          <a:latin typeface="+mn-lt"/>
          <a:ea typeface="+mn-ea"/>
          <a:cs typeface="+mn-cs"/>
        </a:defRPr>
      </a:lvl3pPr>
      <a:lvl4pPr marL="1200087" algn="l" defTabSz="800053" rtl="0" eaLnBrk="1" latinLnBrk="0" hangingPunct="1">
        <a:defRPr sz="1600" kern="1200">
          <a:solidFill>
            <a:schemeClr val="tx1"/>
          </a:solidFill>
          <a:latin typeface="+mn-lt"/>
          <a:ea typeface="+mn-ea"/>
          <a:cs typeface="+mn-cs"/>
        </a:defRPr>
      </a:lvl4pPr>
      <a:lvl5pPr marL="1600116" algn="l" defTabSz="800053" rtl="0" eaLnBrk="1" latinLnBrk="0" hangingPunct="1">
        <a:defRPr sz="1600" kern="1200">
          <a:solidFill>
            <a:schemeClr val="tx1"/>
          </a:solidFill>
          <a:latin typeface="+mn-lt"/>
          <a:ea typeface="+mn-ea"/>
          <a:cs typeface="+mn-cs"/>
        </a:defRPr>
      </a:lvl5pPr>
      <a:lvl6pPr marL="2000147" algn="l" defTabSz="800053" rtl="0" eaLnBrk="1" latinLnBrk="0" hangingPunct="1">
        <a:defRPr sz="1600" kern="1200">
          <a:solidFill>
            <a:schemeClr val="tx1"/>
          </a:solidFill>
          <a:latin typeface="+mn-lt"/>
          <a:ea typeface="+mn-ea"/>
          <a:cs typeface="+mn-cs"/>
        </a:defRPr>
      </a:lvl6pPr>
      <a:lvl7pPr marL="2400176" algn="l" defTabSz="800053" rtl="0" eaLnBrk="1" latinLnBrk="0" hangingPunct="1">
        <a:defRPr sz="1600" kern="1200">
          <a:solidFill>
            <a:schemeClr val="tx1"/>
          </a:solidFill>
          <a:latin typeface="+mn-lt"/>
          <a:ea typeface="+mn-ea"/>
          <a:cs typeface="+mn-cs"/>
        </a:defRPr>
      </a:lvl7pPr>
      <a:lvl8pPr marL="2800205" algn="l" defTabSz="800053" rtl="0" eaLnBrk="1" latinLnBrk="0" hangingPunct="1">
        <a:defRPr sz="1600" kern="1200">
          <a:solidFill>
            <a:schemeClr val="tx1"/>
          </a:solidFill>
          <a:latin typeface="+mn-lt"/>
          <a:ea typeface="+mn-ea"/>
          <a:cs typeface="+mn-cs"/>
        </a:defRPr>
      </a:lvl8pPr>
      <a:lvl9pPr marL="3200233" algn="l" defTabSz="800053"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484" name="Picture 6" descr="CTSC header small_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6389688"/>
            <a:ext cx="9137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32" r:id="rId1"/>
  </p:sldLayoutIdLst>
  <p:txStyles>
    <p:titleStyle>
      <a:lvl1pPr algn="ctr" defTabSz="457200" rtl="0" eaLnBrk="0" fontAlgn="base" hangingPunct="0">
        <a:spcBef>
          <a:spcPct val="0"/>
        </a:spcBef>
        <a:spcAft>
          <a:spcPct val="0"/>
        </a:spcAft>
        <a:defRPr sz="3600" b="1" kern="1200">
          <a:solidFill>
            <a:srgbClr val="BF9900"/>
          </a:solidFill>
          <a:effectLst>
            <a:outerShdw blurRad="38100" dist="38100" dir="2700000" algn="tl">
              <a:srgbClr val="000000">
                <a:alpha val="43137"/>
              </a:srgbClr>
            </a:outerShdw>
          </a:effectLst>
          <a:latin typeface="Verdana"/>
          <a:ea typeface="MS PGothic" pitchFamily="34" charset="-128"/>
          <a:cs typeface="Verdana"/>
        </a:defRPr>
      </a:lvl1pPr>
      <a:lvl2pPr algn="ctr" defTabSz="457200" rtl="0" eaLnBrk="0" fontAlgn="base" hangingPunct="0">
        <a:spcBef>
          <a:spcPct val="0"/>
        </a:spcBef>
        <a:spcAft>
          <a:spcPct val="0"/>
        </a:spcAft>
        <a:defRPr sz="3600" b="1">
          <a:solidFill>
            <a:srgbClr val="BF9900"/>
          </a:solidFill>
          <a:latin typeface="Verdana" pitchFamily="34" charset="0"/>
          <a:ea typeface="MS PGothic" pitchFamily="34" charset="-128"/>
          <a:cs typeface="Verdana" pitchFamily="34" charset="0"/>
        </a:defRPr>
      </a:lvl2pPr>
      <a:lvl3pPr algn="ctr" defTabSz="457200" rtl="0" eaLnBrk="0" fontAlgn="base" hangingPunct="0">
        <a:spcBef>
          <a:spcPct val="0"/>
        </a:spcBef>
        <a:spcAft>
          <a:spcPct val="0"/>
        </a:spcAft>
        <a:defRPr sz="3600" b="1">
          <a:solidFill>
            <a:srgbClr val="BF9900"/>
          </a:solidFill>
          <a:latin typeface="Verdana" pitchFamily="34" charset="0"/>
          <a:ea typeface="MS PGothic" pitchFamily="34" charset="-128"/>
          <a:cs typeface="Verdana" pitchFamily="34" charset="0"/>
        </a:defRPr>
      </a:lvl3pPr>
      <a:lvl4pPr algn="ctr" defTabSz="457200" rtl="0" eaLnBrk="0" fontAlgn="base" hangingPunct="0">
        <a:spcBef>
          <a:spcPct val="0"/>
        </a:spcBef>
        <a:spcAft>
          <a:spcPct val="0"/>
        </a:spcAft>
        <a:defRPr sz="3600" b="1">
          <a:solidFill>
            <a:srgbClr val="BF9900"/>
          </a:solidFill>
          <a:latin typeface="Verdana" pitchFamily="34" charset="0"/>
          <a:ea typeface="MS PGothic" pitchFamily="34" charset="-128"/>
          <a:cs typeface="Verdana" pitchFamily="34" charset="0"/>
        </a:defRPr>
      </a:lvl4pPr>
      <a:lvl5pPr algn="ctr" defTabSz="457200" rtl="0" eaLnBrk="0" fontAlgn="base" hangingPunct="0">
        <a:spcBef>
          <a:spcPct val="0"/>
        </a:spcBef>
        <a:spcAft>
          <a:spcPct val="0"/>
        </a:spcAft>
        <a:defRPr sz="3600" b="1">
          <a:solidFill>
            <a:srgbClr val="BF9900"/>
          </a:solidFill>
          <a:latin typeface="Verdana" pitchFamily="34" charset="0"/>
          <a:ea typeface="MS PGothic" pitchFamily="34" charset="-128"/>
          <a:cs typeface="Verdana" pitchFamily="34" charset="0"/>
        </a:defRPr>
      </a:lvl5pPr>
      <a:lvl6pPr marL="4572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600" b="1">
          <a:solidFill>
            <a:srgbClr val="BF9900"/>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Clr>
          <a:srgbClr val="C89D00"/>
        </a:buClr>
        <a:buFont typeface="Wingdings" pitchFamily="2" charset="2"/>
        <a:buChar char="§"/>
        <a:defRPr sz="2800" b="1" kern="1200">
          <a:solidFill>
            <a:srgbClr val="002666"/>
          </a:solidFill>
          <a:latin typeface="Verdana"/>
          <a:ea typeface="MS PGothic" pitchFamily="34" charset="-128"/>
          <a:cs typeface="Verdana"/>
        </a:defRPr>
      </a:lvl1pPr>
      <a:lvl2pPr marL="742950" indent="-285750" algn="l" defTabSz="457200" rtl="0" eaLnBrk="0" fontAlgn="base" hangingPunct="0">
        <a:spcBef>
          <a:spcPct val="20000"/>
        </a:spcBef>
        <a:spcAft>
          <a:spcPct val="0"/>
        </a:spcAft>
        <a:buClr>
          <a:srgbClr val="C89D00"/>
        </a:buClr>
        <a:buFont typeface="Arial" pitchFamily="34" charset="0"/>
        <a:buChar char="–"/>
        <a:defRPr sz="2400" kern="1200">
          <a:solidFill>
            <a:srgbClr val="002666"/>
          </a:solidFill>
          <a:latin typeface="Verdana"/>
          <a:ea typeface="Verdana" pitchFamily="34" charset="0"/>
          <a:cs typeface="Verdana"/>
        </a:defRPr>
      </a:lvl2pPr>
      <a:lvl3pPr marL="1143000" indent="-228600" algn="l" defTabSz="457200" rtl="0" eaLnBrk="0" fontAlgn="base" hangingPunct="0">
        <a:spcBef>
          <a:spcPct val="20000"/>
        </a:spcBef>
        <a:spcAft>
          <a:spcPct val="0"/>
        </a:spcAft>
        <a:buClr>
          <a:srgbClr val="C89D00"/>
        </a:buClr>
        <a:buFont typeface="Arial" pitchFamily="34" charset="0"/>
        <a:buChar char="•"/>
        <a:defRPr sz="2000" kern="1200">
          <a:solidFill>
            <a:srgbClr val="002666"/>
          </a:solidFill>
          <a:latin typeface="Verdana"/>
          <a:ea typeface="Verdana" pitchFamily="34" charset="0"/>
          <a:cs typeface="Verdana"/>
        </a:defRPr>
      </a:lvl3pPr>
      <a:lvl4pPr marL="1600200" indent="-228600" algn="l" defTabSz="457200" rtl="0" eaLnBrk="0" fontAlgn="base" hangingPunct="0">
        <a:spcBef>
          <a:spcPct val="20000"/>
        </a:spcBef>
        <a:spcAft>
          <a:spcPct val="0"/>
        </a:spcAft>
        <a:buClr>
          <a:srgbClr val="C89D00"/>
        </a:buClr>
        <a:buFont typeface="Arial" pitchFamily="34" charset="0"/>
        <a:buChar char="–"/>
        <a:defRPr kern="1200">
          <a:solidFill>
            <a:srgbClr val="002666"/>
          </a:solidFill>
          <a:latin typeface="Verdana"/>
          <a:ea typeface="Verdana" pitchFamily="34" charset="0"/>
          <a:cs typeface="Verdana"/>
        </a:defRPr>
      </a:lvl4pPr>
      <a:lvl5pPr marL="2057400" indent="-228600" algn="l" defTabSz="457200" rtl="0" eaLnBrk="0" fontAlgn="base" hangingPunct="0">
        <a:spcBef>
          <a:spcPct val="20000"/>
        </a:spcBef>
        <a:spcAft>
          <a:spcPct val="0"/>
        </a:spcAft>
        <a:buClr>
          <a:srgbClr val="C89D00"/>
        </a:buClr>
        <a:buFont typeface="Arial" pitchFamily="34" charset="0"/>
        <a:buChar char="»"/>
        <a:defRPr kern="1200">
          <a:solidFill>
            <a:srgbClr val="002666"/>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cSld>
  <p:clrMap bg1="lt1" tx1="dk1" bg2="lt2" tx2="dk2" accent1="accent1" accent2="accent2" accent3="accent3" accent4="accent4" accent5="accent5" accent6="accent6" hlink="hlink" folHlink="folHlink"/>
  <p:sldLayoutIdLst>
    <p:sldLayoutId id="2147485228" r:id="rId1"/>
  </p:sldLayoutIdLst>
  <p:txStyles>
    <p:titleStyle>
      <a:lvl1pPr algn="ctr" defTabSz="457200" rtl="0" eaLnBrk="0" fontAlgn="base" hangingPunct="0">
        <a:spcBef>
          <a:spcPct val="0"/>
        </a:spcBef>
        <a:spcAft>
          <a:spcPct val="0"/>
        </a:spcAft>
        <a:defRPr sz="3000" kern="1200">
          <a:solidFill>
            <a:srgbClr val="CFA70D"/>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3000">
          <a:solidFill>
            <a:srgbClr val="CFA70D"/>
          </a:solidFill>
          <a:latin typeface="Verdana" pitchFamily="34" charset="0"/>
          <a:ea typeface="MS PGothic" pitchFamily="34" charset="-128"/>
          <a:cs typeface="ＭＳ Ｐゴシック" charset="0"/>
        </a:defRPr>
      </a:lvl2pPr>
      <a:lvl3pPr algn="ctr" defTabSz="457200" rtl="0" eaLnBrk="0" fontAlgn="base" hangingPunct="0">
        <a:spcBef>
          <a:spcPct val="0"/>
        </a:spcBef>
        <a:spcAft>
          <a:spcPct val="0"/>
        </a:spcAft>
        <a:defRPr sz="3000">
          <a:solidFill>
            <a:srgbClr val="CFA70D"/>
          </a:solidFill>
          <a:latin typeface="Verdana" pitchFamily="34" charset="0"/>
          <a:ea typeface="MS PGothic" pitchFamily="34" charset="-128"/>
          <a:cs typeface="ＭＳ Ｐゴシック" charset="0"/>
        </a:defRPr>
      </a:lvl3pPr>
      <a:lvl4pPr algn="ctr" defTabSz="457200" rtl="0" eaLnBrk="0" fontAlgn="base" hangingPunct="0">
        <a:spcBef>
          <a:spcPct val="0"/>
        </a:spcBef>
        <a:spcAft>
          <a:spcPct val="0"/>
        </a:spcAft>
        <a:defRPr sz="3000">
          <a:solidFill>
            <a:srgbClr val="CFA70D"/>
          </a:solidFill>
          <a:latin typeface="Verdana" pitchFamily="34" charset="0"/>
          <a:ea typeface="MS PGothic" pitchFamily="34" charset="-128"/>
          <a:cs typeface="ＭＳ Ｐゴシック" charset="0"/>
        </a:defRPr>
      </a:lvl4pPr>
      <a:lvl5pPr algn="ctr" defTabSz="457200" rtl="0" eaLnBrk="0" fontAlgn="base" hangingPunct="0">
        <a:spcBef>
          <a:spcPct val="0"/>
        </a:spcBef>
        <a:spcAft>
          <a:spcPct val="0"/>
        </a:spcAft>
        <a:defRPr sz="3000">
          <a:solidFill>
            <a:srgbClr val="CFA70D"/>
          </a:solidFill>
          <a:latin typeface="Verdana" pitchFamily="34" charset="0"/>
          <a:ea typeface="MS PGothic" pitchFamily="34" charset="-128"/>
          <a:cs typeface="ＭＳ Ｐゴシック" charset="0"/>
        </a:defRPr>
      </a:lvl5pPr>
      <a:lvl6pPr marL="457200" algn="ctr" defTabSz="457200" rtl="0" fontAlgn="base">
        <a:spcBef>
          <a:spcPct val="0"/>
        </a:spcBef>
        <a:spcAft>
          <a:spcPct val="0"/>
        </a:spcAft>
        <a:defRPr sz="3000">
          <a:solidFill>
            <a:srgbClr val="CFA70D"/>
          </a:solidFill>
          <a:latin typeface="Verdana" pitchFamily="34" charset="0"/>
        </a:defRPr>
      </a:lvl6pPr>
      <a:lvl7pPr marL="914400" algn="ctr" defTabSz="457200" rtl="0" fontAlgn="base">
        <a:spcBef>
          <a:spcPct val="0"/>
        </a:spcBef>
        <a:spcAft>
          <a:spcPct val="0"/>
        </a:spcAft>
        <a:defRPr sz="3000">
          <a:solidFill>
            <a:srgbClr val="CFA70D"/>
          </a:solidFill>
          <a:latin typeface="Verdana" pitchFamily="34" charset="0"/>
        </a:defRPr>
      </a:lvl7pPr>
      <a:lvl8pPr marL="1371600" algn="ctr" defTabSz="457200" rtl="0" fontAlgn="base">
        <a:spcBef>
          <a:spcPct val="0"/>
        </a:spcBef>
        <a:spcAft>
          <a:spcPct val="0"/>
        </a:spcAft>
        <a:defRPr sz="3000">
          <a:solidFill>
            <a:srgbClr val="CFA70D"/>
          </a:solidFill>
          <a:latin typeface="Verdana" pitchFamily="34" charset="0"/>
        </a:defRPr>
      </a:lvl8pPr>
      <a:lvl9pPr marL="1828800" algn="ctr" defTabSz="457200" rtl="0" fontAlgn="base">
        <a:spcBef>
          <a:spcPct val="0"/>
        </a:spcBef>
        <a:spcAft>
          <a:spcPct val="0"/>
        </a:spcAft>
        <a:defRPr sz="3000">
          <a:solidFill>
            <a:srgbClr val="CFA70D"/>
          </a:solidFill>
          <a:latin typeface="Verdana" pitchFamily="34" charset="0"/>
        </a:defRPr>
      </a:lvl9pPr>
    </p:titleStyle>
    <p:bodyStyle>
      <a:lvl1pPr marL="342900" indent="-342900" algn="l" defTabSz="457200" rtl="0" eaLnBrk="0" fontAlgn="base" hangingPunct="0">
        <a:spcBef>
          <a:spcPct val="20000"/>
        </a:spcBef>
        <a:spcAft>
          <a:spcPct val="0"/>
        </a:spcAft>
        <a:buClr>
          <a:schemeClr val="bg1"/>
        </a:buClr>
        <a:buFont typeface="Arial" pitchFamily="34" charset="0"/>
        <a:buChar char="•"/>
        <a:defRPr sz="2200" kern="1200">
          <a:solidFill>
            <a:srgbClr val="31859C"/>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Clr>
          <a:srgbClr val="CFA70D"/>
        </a:buClr>
        <a:buFont typeface="Arial" pitchFamily="34" charset="0"/>
        <a:buChar char="•"/>
        <a:defRPr kern="1200">
          <a:solidFill>
            <a:srgbClr val="3F71AD"/>
          </a:solidFill>
          <a:latin typeface="+mn-lt"/>
          <a:ea typeface="MS PGothic" pitchFamily="34" charset="-128"/>
          <a:cs typeface="+mn-cs"/>
        </a:defRPr>
      </a:lvl2pPr>
      <a:lvl3pPr marL="1143000" indent="-228600" algn="l" defTabSz="457200" rtl="0" eaLnBrk="0" fontAlgn="base" hangingPunct="0">
        <a:spcBef>
          <a:spcPct val="20000"/>
        </a:spcBef>
        <a:spcAft>
          <a:spcPct val="0"/>
        </a:spcAft>
        <a:buClr>
          <a:srgbClr val="CFA70D"/>
        </a:buClr>
        <a:buFont typeface="Arial" pitchFamily="34" charset="0"/>
        <a:buChar char="•"/>
        <a:defRPr sz="1600" kern="1200">
          <a:solidFill>
            <a:srgbClr val="3F71AD"/>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205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502" tIns="39752" rIns="79502" bIns="39752"/>
          <a:lstStyle/>
          <a:p>
            <a:endParaRPr lang="en-US"/>
          </a:p>
        </p:txBody>
      </p:sp>
      <p:sp>
        <p:nvSpPr>
          <p:cNvPr id="3077"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502" tIns="39752" rIns="79502" bIns="39752"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3078"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defRPr>
            </a:lvl1pPr>
            <a:lvl2pPr marL="742950" indent="-285750" defTabSz="906463">
              <a:defRPr sz="2400">
                <a:solidFill>
                  <a:schemeClr val="tx1"/>
                </a:solidFill>
                <a:latin typeface="Times New Roman" pitchFamily="18" charset="0"/>
              </a:defRPr>
            </a:lvl2pPr>
            <a:lvl3pPr marL="1143000" indent="-228600" defTabSz="906463">
              <a:defRPr sz="2400">
                <a:solidFill>
                  <a:schemeClr val="tx1"/>
                </a:solidFill>
                <a:latin typeface="Times New Roman" pitchFamily="18" charset="0"/>
              </a:defRPr>
            </a:lvl3pPr>
            <a:lvl4pPr marL="1600200" indent="-228600" defTabSz="906463">
              <a:defRPr sz="2400">
                <a:solidFill>
                  <a:schemeClr val="tx1"/>
                </a:solidFill>
                <a:latin typeface="Times New Roman" pitchFamily="18" charset="0"/>
              </a:defRPr>
            </a:lvl4pPr>
            <a:lvl5pPr marL="2057400" indent="-228600" defTabSz="906463">
              <a:defRPr sz="2400">
                <a:solidFill>
                  <a:schemeClr val="tx1"/>
                </a:solidFill>
                <a:latin typeface="Times New Roman" pitchFamily="18" charset="0"/>
              </a:defRPr>
            </a:lvl5pPr>
            <a:lvl6pPr marL="2514600" indent="-228600" defTabSz="906463" eaLnBrk="0" fontAlgn="base" hangingPunct="0">
              <a:spcBef>
                <a:spcPct val="0"/>
              </a:spcBef>
              <a:spcAft>
                <a:spcPct val="0"/>
              </a:spcAft>
              <a:defRPr sz="2400">
                <a:solidFill>
                  <a:schemeClr val="tx1"/>
                </a:solidFill>
                <a:latin typeface="Times New Roman" pitchFamily="18" charset="0"/>
              </a:defRPr>
            </a:lvl6pPr>
            <a:lvl7pPr marL="2971800" indent="-228600" defTabSz="906463" eaLnBrk="0" fontAlgn="base" hangingPunct="0">
              <a:spcBef>
                <a:spcPct val="0"/>
              </a:spcBef>
              <a:spcAft>
                <a:spcPct val="0"/>
              </a:spcAft>
              <a:defRPr sz="2400">
                <a:solidFill>
                  <a:schemeClr val="tx1"/>
                </a:solidFill>
                <a:latin typeface="Times New Roman" pitchFamily="18" charset="0"/>
              </a:defRPr>
            </a:lvl7pPr>
            <a:lvl8pPr marL="3429000" indent="-228600" defTabSz="906463" eaLnBrk="0" fontAlgn="base" hangingPunct="0">
              <a:spcBef>
                <a:spcPct val="0"/>
              </a:spcBef>
              <a:spcAft>
                <a:spcPct val="0"/>
              </a:spcAft>
              <a:defRPr sz="2400">
                <a:solidFill>
                  <a:schemeClr val="tx1"/>
                </a:solidFill>
                <a:latin typeface="Times New Roman" pitchFamily="18" charset="0"/>
              </a:defRPr>
            </a:lvl8pPr>
            <a:lvl9pPr marL="3886200" indent="-228600" defTabSz="90646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2055"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ea typeface="MS PGothic" pitchFamily="34" charset="-128"/>
              </a:defRPr>
            </a:lvl1pPr>
            <a:lvl2pPr marL="742950" indent="-285750" defTabSz="906463">
              <a:defRPr sz="2400">
                <a:solidFill>
                  <a:schemeClr val="tx1"/>
                </a:solidFill>
                <a:latin typeface="Times New Roman" pitchFamily="18" charset="0"/>
                <a:ea typeface="MS PGothic" pitchFamily="34" charset="-128"/>
              </a:defRPr>
            </a:lvl2pPr>
            <a:lvl3pPr marL="1143000" indent="-228600" defTabSz="906463">
              <a:defRPr sz="2400">
                <a:solidFill>
                  <a:schemeClr val="tx1"/>
                </a:solidFill>
                <a:latin typeface="Times New Roman" pitchFamily="18" charset="0"/>
                <a:ea typeface="MS PGothic" pitchFamily="34" charset="-128"/>
              </a:defRPr>
            </a:lvl3pPr>
            <a:lvl4pPr marL="1600200" indent="-228600" defTabSz="906463">
              <a:defRPr sz="2400">
                <a:solidFill>
                  <a:schemeClr val="tx1"/>
                </a:solidFill>
                <a:latin typeface="Times New Roman" pitchFamily="18" charset="0"/>
                <a:ea typeface="MS PGothic" pitchFamily="34" charset="-128"/>
              </a:defRPr>
            </a:lvl4pPr>
            <a:lvl5pPr marL="2057400" indent="-228600" defTabSz="906463">
              <a:defRPr sz="2400">
                <a:solidFill>
                  <a:schemeClr val="tx1"/>
                </a:solidFill>
                <a:latin typeface="Times New Roman" pitchFamily="18" charset="0"/>
                <a:ea typeface="MS PGothic" pitchFamily="34" charset="-128"/>
              </a:defRPr>
            </a:lvl5pPr>
            <a:lvl6pPr marL="25146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A31D8E36-0BFE-4400-AA78-E79989BF6C93}"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2056"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646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7473" algn="ctr" defTabSz="906788" rtl="0" fontAlgn="base">
        <a:spcBef>
          <a:spcPct val="0"/>
        </a:spcBef>
        <a:spcAft>
          <a:spcPct val="0"/>
        </a:spcAft>
        <a:defRPr sz="3500" b="1">
          <a:solidFill>
            <a:srgbClr val="000066"/>
          </a:solidFill>
          <a:latin typeface="Arial" charset="0"/>
          <a:cs typeface="Arial" charset="0"/>
        </a:defRPr>
      </a:lvl6pPr>
      <a:lvl7pPr marL="794981" algn="ctr" defTabSz="906788" rtl="0" fontAlgn="base">
        <a:spcBef>
          <a:spcPct val="0"/>
        </a:spcBef>
        <a:spcAft>
          <a:spcPct val="0"/>
        </a:spcAft>
        <a:defRPr sz="3500" b="1">
          <a:solidFill>
            <a:srgbClr val="000066"/>
          </a:solidFill>
          <a:latin typeface="Arial" charset="0"/>
          <a:cs typeface="Arial" charset="0"/>
        </a:defRPr>
      </a:lvl7pPr>
      <a:lvl8pPr marL="1192485" algn="ctr" defTabSz="906788" rtl="0" fontAlgn="base">
        <a:spcBef>
          <a:spcPct val="0"/>
        </a:spcBef>
        <a:spcAft>
          <a:spcPct val="0"/>
        </a:spcAft>
        <a:defRPr sz="3500" b="1">
          <a:solidFill>
            <a:srgbClr val="000066"/>
          </a:solidFill>
          <a:latin typeface="Arial" charset="0"/>
          <a:cs typeface="Arial" charset="0"/>
        </a:defRPr>
      </a:lvl8pPr>
      <a:lvl9pPr marL="1589984" algn="ctr" defTabSz="906788"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798513" indent="-279400"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6188"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49413"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1675" indent="-142875" algn="r" defTabSz="906463" rtl="1" eaLnBrk="0" fontAlgn="base" hangingPunct="0">
        <a:spcBef>
          <a:spcPct val="20000"/>
        </a:spcBef>
        <a:spcAft>
          <a:spcPct val="0"/>
        </a:spcAft>
        <a:buChar char="»"/>
        <a:defRPr sz="2000">
          <a:solidFill>
            <a:srgbClr val="000066"/>
          </a:solidFill>
          <a:latin typeface="+mn-lt"/>
          <a:ea typeface="Arial" charset="0"/>
          <a:cs typeface="+mn-cs"/>
        </a:defRPr>
      </a:lvl5pPr>
      <a:lvl6pPr marL="2369797" indent="-143543" algn="r" defTabSz="906788" rtl="1" fontAlgn="base">
        <a:spcBef>
          <a:spcPct val="20000"/>
        </a:spcBef>
        <a:spcAft>
          <a:spcPct val="0"/>
        </a:spcAft>
        <a:buChar char="»"/>
        <a:defRPr sz="2000">
          <a:solidFill>
            <a:srgbClr val="000066"/>
          </a:solidFill>
          <a:latin typeface="+mn-lt"/>
          <a:cs typeface="+mn-cs"/>
        </a:defRPr>
      </a:lvl6pPr>
      <a:lvl7pPr marL="2767292" indent="-143543" algn="r" defTabSz="906788" rtl="1" fontAlgn="base">
        <a:spcBef>
          <a:spcPct val="20000"/>
        </a:spcBef>
        <a:spcAft>
          <a:spcPct val="0"/>
        </a:spcAft>
        <a:buChar char="»"/>
        <a:defRPr sz="2000">
          <a:solidFill>
            <a:srgbClr val="000066"/>
          </a:solidFill>
          <a:latin typeface="+mn-lt"/>
          <a:cs typeface="+mn-cs"/>
        </a:defRPr>
      </a:lvl7pPr>
      <a:lvl8pPr marL="3164787" indent="-143543" algn="r" defTabSz="906788" rtl="1" fontAlgn="base">
        <a:spcBef>
          <a:spcPct val="20000"/>
        </a:spcBef>
        <a:spcAft>
          <a:spcPct val="0"/>
        </a:spcAft>
        <a:buChar char="»"/>
        <a:defRPr sz="2000">
          <a:solidFill>
            <a:srgbClr val="000066"/>
          </a:solidFill>
          <a:latin typeface="+mn-lt"/>
          <a:cs typeface="+mn-cs"/>
        </a:defRPr>
      </a:lvl8pPr>
      <a:lvl9pPr marL="3562287" indent="-143543" algn="r" defTabSz="90678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4981" rtl="0" eaLnBrk="1" latinLnBrk="0" hangingPunct="1">
        <a:defRPr sz="1600" kern="1200">
          <a:solidFill>
            <a:schemeClr val="tx1"/>
          </a:solidFill>
          <a:latin typeface="+mn-lt"/>
          <a:ea typeface="+mn-ea"/>
          <a:cs typeface="+mn-cs"/>
        </a:defRPr>
      </a:lvl1pPr>
      <a:lvl2pPr marL="397473" algn="l" defTabSz="794981" rtl="0" eaLnBrk="1" latinLnBrk="0" hangingPunct="1">
        <a:defRPr sz="1600" kern="1200">
          <a:solidFill>
            <a:schemeClr val="tx1"/>
          </a:solidFill>
          <a:latin typeface="+mn-lt"/>
          <a:ea typeface="+mn-ea"/>
          <a:cs typeface="+mn-cs"/>
        </a:defRPr>
      </a:lvl2pPr>
      <a:lvl3pPr marL="794981" algn="l" defTabSz="794981" rtl="0" eaLnBrk="1" latinLnBrk="0" hangingPunct="1">
        <a:defRPr sz="1600" kern="1200">
          <a:solidFill>
            <a:schemeClr val="tx1"/>
          </a:solidFill>
          <a:latin typeface="+mn-lt"/>
          <a:ea typeface="+mn-ea"/>
          <a:cs typeface="+mn-cs"/>
        </a:defRPr>
      </a:lvl3pPr>
      <a:lvl4pPr marL="1192485" algn="l" defTabSz="794981" rtl="0" eaLnBrk="1" latinLnBrk="0" hangingPunct="1">
        <a:defRPr sz="1600" kern="1200">
          <a:solidFill>
            <a:schemeClr val="tx1"/>
          </a:solidFill>
          <a:latin typeface="+mn-lt"/>
          <a:ea typeface="+mn-ea"/>
          <a:cs typeface="+mn-cs"/>
        </a:defRPr>
      </a:lvl4pPr>
      <a:lvl5pPr marL="1589984" algn="l" defTabSz="794981" rtl="0" eaLnBrk="1" latinLnBrk="0" hangingPunct="1">
        <a:defRPr sz="1600" kern="1200">
          <a:solidFill>
            <a:schemeClr val="tx1"/>
          </a:solidFill>
          <a:latin typeface="+mn-lt"/>
          <a:ea typeface="+mn-ea"/>
          <a:cs typeface="+mn-cs"/>
        </a:defRPr>
      </a:lvl5pPr>
      <a:lvl6pPr marL="1987482" algn="l" defTabSz="794981" rtl="0" eaLnBrk="1" latinLnBrk="0" hangingPunct="1">
        <a:defRPr sz="1600" kern="1200">
          <a:solidFill>
            <a:schemeClr val="tx1"/>
          </a:solidFill>
          <a:latin typeface="+mn-lt"/>
          <a:ea typeface="+mn-ea"/>
          <a:cs typeface="+mn-cs"/>
        </a:defRPr>
      </a:lvl6pPr>
      <a:lvl7pPr marL="2384978" algn="l" defTabSz="794981" rtl="0" eaLnBrk="1" latinLnBrk="0" hangingPunct="1">
        <a:defRPr sz="1600" kern="1200">
          <a:solidFill>
            <a:schemeClr val="tx1"/>
          </a:solidFill>
          <a:latin typeface="+mn-lt"/>
          <a:ea typeface="+mn-ea"/>
          <a:cs typeface="+mn-cs"/>
        </a:defRPr>
      </a:lvl7pPr>
      <a:lvl8pPr marL="2782473" algn="l" defTabSz="794981" rtl="0" eaLnBrk="1" latinLnBrk="0" hangingPunct="1">
        <a:defRPr sz="1600" kern="1200">
          <a:solidFill>
            <a:schemeClr val="tx1"/>
          </a:solidFill>
          <a:latin typeface="+mn-lt"/>
          <a:ea typeface="+mn-ea"/>
          <a:cs typeface="+mn-cs"/>
        </a:defRPr>
      </a:lvl8pPr>
      <a:lvl9pPr marL="3179972" algn="l" defTabSz="79498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3076"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516" tIns="39759" rIns="79516" bIns="39759"/>
          <a:lstStyle/>
          <a:p>
            <a:endParaRPr lang="en-US"/>
          </a:p>
        </p:txBody>
      </p:sp>
      <p:sp>
        <p:nvSpPr>
          <p:cNvPr id="4101"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516" tIns="39759" rIns="79516" bIns="39759"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4102"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defRPr>
            </a:lvl1pPr>
            <a:lvl2pPr marL="742950" indent="-285750" defTabSz="906463">
              <a:defRPr sz="2400">
                <a:solidFill>
                  <a:schemeClr val="tx1"/>
                </a:solidFill>
                <a:latin typeface="Times New Roman" pitchFamily="18" charset="0"/>
              </a:defRPr>
            </a:lvl2pPr>
            <a:lvl3pPr marL="1143000" indent="-228600" defTabSz="906463">
              <a:defRPr sz="2400">
                <a:solidFill>
                  <a:schemeClr val="tx1"/>
                </a:solidFill>
                <a:latin typeface="Times New Roman" pitchFamily="18" charset="0"/>
              </a:defRPr>
            </a:lvl3pPr>
            <a:lvl4pPr marL="1600200" indent="-228600" defTabSz="906463">
              <a:defRPr sz="2400">
                <a:solidFill>
                  <a:schemeClr val="tx1"/>
                </a:solidFill>
                <a:latin typeface="Times New Roman" pitchFamily="18" charset="0"/>
              </a:defRPr>
            </a:lvl4pPr>
            <a:lvl5pPr marL="2057400" indent="-228600" defTabSz="906463">
              <a:defRPr sz="2400">
                <a:solidFill>
                  <a:schemeClr val="tx1"/>
                </a:solidFill>
                <a:latin typeface="Times New Roman" pitchFamily="18" charset="0"/>
              </a:defRPr>
            </a:lvl5pPr>
            <a:lvl6pPr marL="2514600" indent="-228600" defTabSz="906463" eaLnBrk="0" fontAlgn="base" hangingPunct="0">
              <a:spcBef>
                <a:spcPct val="0"/>
              </a:spcBef>
              <a:spcAft>
                <a:spcPct val="0"/>
              </a:spcAft>
              <a:defRPr sz="2400">
                <a:solidFill>
                  <a:schemeClr val="tx1"/>
                </a:solidFill>
                <a:latin typeface="Times New Roman" pitchFamily="18" charset="0"/>
              </a:defRPr>
            </a:lvl6pPr>
            <a:lvl7pPr marL="2971800" indent="-228600" defTabSz="906463" eaLnBrk="0" fontAlgn="base" hangingPunct="0">
              <a:spcBef>
                <a:spcPct val="0"/>
              </a:spcBef>
              <a:spcAft>
                <a:spcPct val="0"/>
              </a:spcAft>
              <a:defRPr sz="2400">
                <a:solidFill>
                  <a:schemeClr val="tx1"/>
                </a:solidFill>
                <a:latin typeface="Times New Roman" pitchFamily="18" charset="0"/>
              </a:defRPr>
            </a:lvl7pPr>
            <a:lvl8pPr marL="3429000" indent="-228600" defTabSz="906463" eaLnBrk="0" fontAlgn="base" hangingPunct="0">
              <a:spcBef>
                <a:spcPct val="0"/>
              </a:spcBef>
              <a:spcAft>
                <a:spcPct val="0"/>
              </a:spcAft>
              <a:defRPr sz="2400">
                <a:solidFill>
                  <a:schemeClr val="tx1"/>
                </a:solidFill>
                <a:latin typeface="Times New Roman" pitchFamily="18" charset="0"/>
              </a:defRPr>
            </a:lvl8pPr>
            <a:lvl9pPr marL="3886200" indent="-228600" defTabSz="90646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3079"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ea typeface="MS PGothic" pitchFamily="34" charset="-128"/>
              </a:defRPr>
            </a:lvl1pPr>
            <a:lvl2pPr marL="742950" indent="-285750" defTabSz="906463">
              <a:defRPr sz="2400">
                <a:solidFill>
                  <a:schemeClr val="tx1"/>
                </a:solidFill>
                <a:latin typeface="Times New Roman" pitchFamily="18" charset="0"/>
                <a:ea typeface="MS PGothic" pitchFamily="34" charset="-128"/>
              </a:defRPr>
            </a:lvl2pPr>
            <a:lvl3pPr marL="1143000" indent="-228600" defTabSz="906463">
              <a:defRPr sz="2400">
                <a:solidFill>
                  <a:schemeClr val="tx1"/>
                </a:solidFill>
                <a:latin typeface="Times New Roman" pitchFamily="18" charset="0"/>
                <a:ea typeface="MS PGothic" pitchFamily="34" charset="-128"/>
              </a:defRPr>
            </a:lvl3pPr>
            <a:lvl4pPr marL="1600200" indent="-228600" defTabSz="906463">
              <a:defRPr sz="2400">
                <a:solidFill>
                  <a:schemeClr val="tx1"/>
                </a:solidFill>
                <a:latin typeface="Times New Roman" pitchFamily="18" charset="0"/>
                <a:ea typeface="MS PGothic" pitchFamily="34" charset="-128"/>
              </a:defRPr>
            </a:lvl4pPr>
            <a:lvl5pPr marL="2057400" indent="-228600" defTabSz="906463">
              <a:defRPr sz="2400">
                <a:solidFill>
                  <a:schemeClr val="tx1"/>
                </a:solidFill>
                <a:latin typeface="Times New Roman" pitchFamily="18" charset="0"/>
                <a:ea typeface="MS PGothic" pitchFamily="34" charset="-128"/>
              </a:defRPr>
            </a:lvl5pPr>
            <a:lvl6pPr marL="25146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8AF20332-E6AE-4477-8887-E9C229D8DDA1}"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3080"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646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7544" algn="ctr" defTabSz="906948" rtl="0" fontAlgn="base">
        <a:spcBef>
          <a:spcPct val="0"/>
        </a:spcBef>
        <a:spcAft>
          <a:spcPct val="0"/>
        </a:spcAft>
        <a:defRPr sz="3500" b="1">
          <a:solidFill>
            <a:srgbClr val="000066"/>
          </a:solidFill>
          <a:latin typeface="Arial" charset="0"/>
          <a:cs typeface="Arial" charset="0"/>
        </a:defRPr>
      </a:lvl6pPr>
      <a:lvl7pPr marL="795121" algn="ctr" defTabSz="906948" rtl="0" fontAlgn="base">
        <a:spcBef>
          <a:spcPct val="0"/>
        </a:spcBef>
        <a:spcAft>
          <a:spcPct val="0"/>
        </a:spcAft>
        <a:defRPr sz="3500" b="1">
          <a:solidFill>
            <a:srgbClr val="000066"/>
          </a:solidFill>
          <a:latin typeface="Arial" charset="0"/>
          <a:cs typeface="Arial" charset="0"/>
        </a:defRPr>
      </a:lvl7pPr>
      <a:lvl8pPr marL="1192696" algn="ctr" defTabSz="906948" rtl="0" fontAlgn="base">
        <a:spcBef>
          <a:spcPct val="0"/>
        </a:spcBef>
        <a:spcAft>
          <a:spcPct val="0"/>
        </a:spcAft>
        <a:defRPr sz="3500" b="1">
          <a:solidFill>
            <a:srgbClr val="000066"/>
          </a:solidFill>
          <a:latin typeface="Arial" charset="0"/>
          <a:cs typeface="Arial" charset="0"/>
        </a:defRPr>
      </a:lvl8pPr>
      <a:lvl9pPr marL="1590265" algn="ctr" defTabSz="906948"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798513" indent="-279400"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6188"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1000"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1675" indent="-142875" algn="r" defTabSz="906463" rtl="1" eaLnBrk="0" fontAlgn="base" hangingPunct="0">
        <a:spcBef>
          <a:spcPct val="20000"/>
        </a:spcBef>
        <a:spcAft>
          <a:spcPct val="0"/>
        </a:spcAft>
        <a:buChar char="»"/>
        <a:defRPr sz="2000">
          <a:solidFill>
            <a:srgbClr val="000066"/>
          </a:solidFill>
          <a:latin typeface="+mn-lt"/>
          <a:ea typeface="Arial" charset="0"/>
          <a:cs typeface="+mn-cs"/>
        </a:defRPr>
      </a:lvl5pPr>
      <a:lvl6pPr marL="2370215" indent="-143568" algn="r" defTabSz="906948" rtl="1" fontAlgn="base">
        <a:spcBef>
          <a:spcPct val="20000"/>
        </a:spcBef>
        <a:spcAft>
          <a:spcPct val="0"/>
        </a:spcAft>
        <a:buChar char="»"/>
        <a:defRPr sz="2000">
          <a:solidFill>
            <a:srgbClr val="000066"/>
          </a:solidFill>
          <a:latin typeface="+mn-lt"/>
          <a:cs typeface="+mn-cs"/>
        </a:defRPr>
      </a:lvl6pPr>
      <a:lvl7pPr marL="2767780" indent="-143568" algn="r" defTabSz="906948" rtl="1" fontAlgn="base">
        <a:spcBef>
          <a:spcPct val="20000"/>
        </a:spcBef>
        <a:spcAft>
          <a:spcPct val="0"/>
        </a:spcAft>
        <a:buChar char="»"/>
        <a:defRPr sz="2000">
          <a:solidFill>
            <a:srgbClr val="000066"/>
          </a:solidFill>
          <a:latin typeface="+mn-lt"/>
          <a:cs typeface="+mn-cs"/>
        </a:defRPr>
      </a:lvl7pPr>
      <a:lvl8pPr marL="3165346" indent="-143568" algn="r" defTabSz="906948" rtl="1" fontAlgn="base">
        <a:spcBef>
          <a:spcPct val="20000"/>
        </a:spcBef>
        <a:spcAft>
          <a:spcPct val="0"/>
        </a:spcAft>
        <a:buChar char="»"/>
        <a:defRPr sz="2000">
          <a:solidFill>
            <a:srgbClr val="000066"/>
          </a:solidFill>
          <a:latin typeface="+mn-lt"/>
          <a:cs typeface="+mn-cs"/>
        </a:defRPr>
      </a:lvl8pPr>
      <a:lvl9pPr marL="3562916" indent="-143568" algn="r" defTabSz="90694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5121" rtl="0" eaLnBrk="1" latinLnBrk="0" hangingPunct="1">
        <a:defRPr sz="1600" kern="1200">
          <a:solidFill>
            <a:schemeClr val="tx1"/>
          </a:solidFill>
          <a:latin typeface="+mn-lt"/>
          <a:ea typeface="+mn-ea"/>
          <a:cs typeface="+mn-cs"/>
        </a:defRPr>
      </a:lvl1pPr>
      <a:lvl2pPr marL="397544" algn="l" defTabSz="795121" rtl="0" eaLnBrk="1" latinLnBrk="0" hangingPunct="1">
        <a:defRPr sz="1600" kern="1200">
          <a:solidFill>
            <a:schemeClr val="tx1"/>
          </a:solidFill>
          <a:latin typeface="+mn-lt"/>
          <a:ea typeface="+mn-ea"/>
          <a:cs typeface="+mn-cs"/>
        </a:defRPr>
      </a:lvl2pPr>
      <a:lvl3pPr marL="795121" algn="l" defTabSz="795121" rtl="0" eaLnBrk="1" latinLnBrk="0" hangingPunct="1">
        <a:defRPr sz="1600" kern="1200">
          <a:solidFill>
            <a:schemeClr val="tx1"/>
          </a:solidFill>
          <a:latin typeface="+mn-lt"/>
          <a:ea typeface="+mn-ea"/>
          <a:cs typeface="+mn-cs"/>
        </a:defRPr>
      </a:lvl3pPr>
      <a:lvl4pPr marL="1192696" algn="l" defTabSz="795121" rtl="0" eaLnBrk="1" latinLnBrk="0" hangingPunct="1">
        <a:defRPr sz="1600" kern="1200">
          <a:solidFill>
            <a:schemeClr val="tx1"/>
          </a:solidFill>
          <a:latin typeface="+mn-lt"/>
          <a:ea typeface="+mn-ea"/>
          <a:cs typeface="+mn-cs"/>
        </a:defRPr>
      </a:lvl4pPr>
      <a:lvl5pPr marL="1590265" algn="l" defTabSz="795121" rtl="0" eaLnBrk="1" latinLnBrk="0" hangingPunct="1">
        <a:defRPr sz="1600" kern="1200">
          <a:solidFill>
            <a:schemeClr val="tx1"/>
          </a:solidFill>
          <a:latin typeface="+mn-lt"/>
          <a:ea typeface="+mn-ea"/>
          <a:cs typeface="+mn-cs"/>
        </a:defRPr>
      </a:lvl5pPr>
      <a:lvl6pPr marL="1987833" algn="l" defTabSz="795121" rtl="0" eaLnBrk="1" latinLnBrk="0" hangingPunct="1">
        <a:defRPr sz="1600" kern="1200">
          <a:solidFill>
            <a:schemeClr val="tx1"/>
          </a:solidFill>
          <a:latin typeface="+mn-lt"/>
          <a:ea typeface="+mn-ea"/>
          <a:cs typeface="+mn-cs"/>
        </a:defRPr>
      </a:lvl6pPr>
      <a:lvl7pPr marL="2385399" algn="l" defTabSz="795121" rtl="0" eaLnBrk="1" latinLnBrk="0" hangingPunct="1">
        <a:defRPr sz="1600" kern="1200">
          <a:solidFill>
            <a:schemeClr val="tx1"/>
          </a:solidFill>
          <a:latin typeface="+mn-lt"/>
          <a:ea typeface="+mn-ea"/>
          <a:cs typeface="+mn-cs"/>
        </a:defRPr>
      </a:lvl7pPr>
      <a:lvl8pPr marL="2782964" algn="l" defTabSz="795121" rtl="0" eaLnBrk="1" latinLnBrk="0" hangingPunct="1">
        <a:defRPr sz="1600" kern="1200">
          <a:solidFill>
            <a:schemeClr val="tx1"/>
          </a:solidFill>
          <a:latin typeface="+mn-lt"/>
          <a:ea typeface="+mn-ea"/>
          <a:cs typeface="+mn-cs"/>
        </a:defRPr>
      </a:lvl8pPr>
      <a:lvl9pPr marL="3180533" algn="l" defTabSz="79512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4099"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0"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544" tIns="39773" rIns="79544" bIns="39773"/>
          <a:lstStyle/>
          <a:p>
            <a:endParaRPr lang="en-US"/>
          </a:p>
        </p:txBody>
      </p:sp>
      <p:sp>
        <p:nvSpPr>
          <p:cNvPr id="5125"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544" tIns="39773" rIns="79544" bIns="39773"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5126"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defRPr>
            </a:lvl1pPr>
            <a:lvl2pPr marL="742950" indent="-285750" defTabSz="906463">
              <a:defRPr sz="2400">
                <a:solidFill>
                  <a:schemeClr val="tx1"/>
                </a:solidFill>
                <a:latin typeface="Times New Roman" pitchFamily="18" charset="0"/>
              </a:defRPr>
            </a:lvl2pPr>
            <a:lvl3pPr marL="1143000" indent="-228600" defTabSz="906463">
              <a:defRPr sz="2400">
                <a:solidFill>
                  <a:schemeClr val="tx1"/>
                </a:solidFill>
                <a:latin typeface="Times New Roman" pitchFamily="18" charset="0"/>
              </a:defRPr>
            </a:lvl3pPr>
            <a:lvl4pPr marL="1600200" indent="-228600" defTabSz="906463">
              <a:defRPr sz="2400">
                <a:solidFill>
                  <a:schemeClr val="tx1"/>
                </a:solidFill>
                <a:latin typeface="Times New Roman" pitchFamily="18" charset="0"/>
              </a:defRPr>
            </a:lvl4pPr>
            <a:lvl5pPr marL="2057400" indent="-228600" defTabSz="906463">
              <a:defRPr sz="2400">
                <a:solidFill>
                  <a:schemeClr val="tx1"/>
                </a:solidFill>
                <a:latin typeface="Times New Roman" pitchFamily="18" charset="0"/>
              </a:defRPr>
            </a:lvl5pPr>
            <a:lvl6pPr marL="2514600" indent="-228600" defTabSz="906463" eaLnBrk="0" fontAlgn="base" hangingPunct="0">
              <a:spcBef>
                <a:spcPct val="0"/>
              </a:spcBef>
              <a:spcAft>
                <a:spcPct val="0"/>
              </a:spcAft>
              <a:defRPr sz="2400">
                <a:solidFill>
                  <a:schemeClr val="tx1"/>
                </a:solidFill>
                <a:latin typeface="Times New Roman" pitchFamily="18" charset="0"/>
              </a:defRPr>
            </a:lvl6pPr>
            <a:lvl7pPr marL="2971800" indent="-228600" defTabSz="906463" eaLnBrk="0" fontAlgn="base" hangingPunct="0">
              <a:spcBef>
                <a:spcPct val="0"/>
              </a:spcBef>
              <a:spcAft>
                <a:spcPct val="0"/>
              </a:spcAft>
              <a:defRPr sz="2400">
                <a:solidFill>
                  <a:schemeClr val="tx1"/>
                </a:solidFill>
                <a:latin typeface="Times New Roman" pitchFamily="18" charset="0"/>
              </a:defRPr>
            </a:lvl7pPr>
            <a:lvl8pPr marL="3429000" indent="-228600" defTabSz="906463" eaLnBrk="0" fontAlgn="base" hangingPunct="0">
              <a:spcBef>
                <a:spcPct val="0"/>
              </a:spcBef>
              <a:spcAft>
                <a:spcPct val="0"/>
              </a:spcAft>
              <a:defRPr sz="2400">
                <a:solidFill>
                  <a:schemeClr val="tx1"/>
                </a:solidFill>
                <a:latin typeface="Times New Roman" pitchFamily="18" charset="0"/>
              </a:defRPr>
            </a:lvl8pPr>
            <a:lvl9pPr marL="3886200" indent="-228600" defTabSz="90646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4103"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ea typeface="MS PGothic" pitchFamily="34" charset="-128"/>
              </a:defRPr>
            </a:lvl1pPr>
            <a:lvl2pPr marL="742950" indent="-285750" defTabSz="906463">
              <a:defRPr sz="2400">
                <a:solidFill>
                  <a:schemeClr val="tx1"/>
                </a:solidFill>
                <a:latin typeface="Times New Roman" pitchFamily="18" charset="0"/>
                <a:ea typeface="MS PGothic" pitchFamily="34" charset="-128"/>
              </a:defRPr>
            </a:lvl2pPr>
            <a:lvl3pPr marL="1143000" indent="-228600" defTabSz="906463">
              <a:defRPr sz="2400">
                <a:solidFill>
                  <a:schemeClr val="tx1"/>
                </a:solidFill>
                <a:latin typeface="Times New Roman" pitchFamily="18" charset="0"/>
                <a:ea typeface="MS PGothic" pitchFamily="34" charset="-128"/>
              </a:defRPr>
            </a:lvl3pPr>
            <a:lvl4pPr marL="1600200" indent="-228600" defTabSz="906463">
              <a:defRPr sz="2400">
                <a:solidFill>
                  <a:schemeClr val="tx1"/>
                </a:solidFill>
                <a:latin typeface="Times New Roman" pitchFamily="18" charset="0"/>
                <a:ea typeface="MS PGothic" pitchFamily="34" charset="-128"/>
              </a:defRPr>
            </a:lvl4pPr>
            <a:lvl5pPr marL="2057400" indent="-228600" defTabSz="906463">
              <a:defRPr sz="2400">
                <a:solidFill>
                  <a:schemeClr val="tx1"/>
                </a:solidFill>
                <a:latin typeface="Times New Roman" pitchFamily="18" charset="0"/>
                <a:ea typeface="MS PGothic" pitchFamily="34" charset="-128"/>
              </a:defRPr>
            </a:lvl5pPr>
            <a:lvl6pPr marL="25146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7A643DD9-0258-4277-A636-13007FCB17F5}"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4104"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646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7686" algn="ctr" defTabSz="907268" rtl="0" fontAlgn="base">
        <a:spcBef>
          <a:spcPct val="0"/>
        </a:spcBef>
        <a:spcAft>
          <a:spcPct val="0"/>
        </a:spcAft>
        <a:defRPr sz="3500" b="1">
          <a:solidFill>
            <a:srgbClr val="000066"/>
          </a:solidFill>
          <a:latin typeface="Arial" charset="0"/>
          <a:cs typeface="Arial" charset="0"/>
        </a:defRPr>
      </a:lvl6pPr>
      <a:lvl7pPr marL="795403" algn="ctr" defTabSz="907268" rtl="0" fontAlgn="base">
        <a:spcBef>
          <a:spcPct val="0"/>
        </a:spcBef>
        <a:spcAft>
          <a:spcPct val="0"/>
        </a:spcAft>
        <a:defRPr sz="3500" b="1">
          <a:solidFill>
            <a:srgbClr val="000066"/>
          </a:solidFill>
          <a:latin typeface="Arial" charset="0"/>
          <a:cs typeface="Arial" charset="0"/>
        </a:defRPr>
      </a:lvl7pPr>
      <a:lvl8pPr marL="1193117" algn="ctr" defTabSz="907268" rtl="0" fontAlgn="base">
        <a:spcBef>
          <a:spcPct val="0"/>
        </a:spcBef>
        <a:spcAft>
          <a:spcPct val="0"/>
        </a:spcAft>
        <a:defRPr sz="3500" b="1">
          <a:solidFill>
            <a:srgbClr val="000066"/>
          </a:solidFill>
          <a:latin typeface="Arial" charset="0"/>
          <a:cs typeface="Arial" charset="0"/>
        </a:defRPr>
      </a:lvl8pPr>
      <a:lvl9pPr marL="1590826" algn="ctr" defTabSz="907268" rtl="0" fontAlgn="base">
        <a:spcBef>
          <a:spcPct val="0"/>
        </a:spcBef>
        <a:spcAft>
          <a:spcPct val="0"/>
        </a:spcAft>
        <a:defRPr sz="3500" b="1">
          <a:solidFill>
            <a:srgbClr val="000066"/>
          </a:solidFill>
          <a:latin typeface="Arial" charset="0"/>
          <a:cs typeface="Arial" charset="0"/>
        </a:defRPr>
      </a:lvl9pPr>
    </p:titleStyle>
    <p:bodyStyle>
      <a:lvl1pPr marL="338138" indent="-338138"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798513" indent="-279400"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6188"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1000"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3263" indent="-142875" algn="r" defTabSz="906463" rtl="1" eaLnBrk="0" fontAlgn="base" hangingPunct="0">
        <a:spcBef>
          <a:spcPct val="20000"/>
        </a:spcBef>
        <a:spcAft>
          <a:spcPct val="0"/>
        </a:spcAft>
        <a:buChar char="»"/>
        <a:defRPr sz="2000">
          <a:solidFill>
            <a:srgbClr val="000066"/>
          </a:solidFill>
          <a:latin typeface="+mn-lt"/>
          <a:ea typeface="Arial" charset="0"/>
          <a:cs typeface="+mn-cs"/>
        </a:defRPr>
      </a:lvl5pPr>
      <a:lvl6pPr marL="2371051" indent="-143618" algn="r" defTabSz="907268" rtl="1" fontAlgn="base">
        <a:spcBef>
          <a:spcPct val="20000"/>
        </a:spcBef>
        <a:spcAft>
          <a:spcPct val="0"/>
        </a:spcAft>
        <a:buChar char="»"/>
        <a:defRPr sz="2000">
          <a:solidFill>
            <a:srgbClr val="000066"/>
          </a:solidFill>
          <a:latin typeface="+mn-lt"/>
          <a:cs typeface="+mn-cs"/>
        </a:defRPr>
      </a:lvl6pPr>
      <a:lvl7pPr marL="2768758" indent="-143618" algn="r" defTabSz="907268" rtl="1" fontAlgn="base">
        <a:spcBef>
          <a:spcPct val="20000"/>
        </a:spcBef>
        <a:spcAft>
          <a:spcPct val="0"/>
        </a:spcAft>
        <a:buChar char="»"/>
        <a:defRPr sz="2000">
          <a:solidFill>
            <a:srgbClr val="000066"/>
          </a:solidFill>
          <a:latin typeface="+mn-lt"/>
          <a:cs typeface="+mn-cs"/>
        </a:defRPr>
      </a:lvl7pPr>
      <a:lvl8pPr marL="3166463" indent="-143618" algn="r" defTabSz="907268" rtl="1" fontAlgn="base">
        <a:spcBef>
          <a:spcPct val="20000"/>
        </a:spcBef>
        <a:spcAft>
          <a:spcPct val="0"/>
        </a:spcAft>
        <a:buChar char="»"/>
        <a:defRPr sz="2000">
          <a:solidFill>
            <a:srgbClr val="000066"/>
          </a:solidFill>
          <a:latin typeface="+mn-lt"/>
          <a:cs typeface="+mn-cs"/>
        </a:defRPr>
      </a:lvl8pPr>
      <a:lvl9pPr marL="3564173" indent="-143618" algn="r" defTabSz="90726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5403" rtl="0" eaLnBrk="1" latinLnBrk="0" hangingPunct="1">
        <a:defRPr sz="1600" kern="1200">
          <a:solidFill>
            <a:schemeClr val="tx1"/>
          </a:solidFill>
          <a:latin typeface="+mn-lt"/>
          <a:ea typeface="+mn-ea"/>
          <a:cs typeface="+mn-cs"/>
        </a:defRPr>
      </a:lvl1pPr>
      <a:lvl2pPr marL="397686" algn="l" defTabSz="795403" rtl="0" eaLnBrk="1" latinLnBrk="0" hangingPunct="1">
        <a:defRPr sz="1600" kern="1200">
          <a:solidFill>
            <a:schemeClr val="tx1"/>
          </a:solidFill>
          <a:latin typeface="+mn-lt"/>
          <a:ea typeface="+mn-ea"/>
          <a:cs typeface="+mn-cs"/>
        </a:defRPr>
      </a:lvl2pPr>
      <a:lvl3pPr marL="795403" algn="l" defTabSz="795403" rtl="0" eaLnBrk="1" latinLnBrk="0" hangingPunct="1">
        <a:defRPr sz="1600" kern="1200">
          <a:solidFill>
            <a:schemeClr val="tx1"/>
          </a:solidFill>
          <a:latin typeface="+mn-lt"/>
          <a:ea typeface="+mn-ea"/>
          <a:cs typeface="+mn-cs"/>
        </a:defRPr>
      </a:lvl3pPr>
      <a:lvl4pPr marL="1193117" algn="l" defTabSz="795403" rtl="0" eaLnBrk="1" latinLnBrk="0" hangingPunct="1">
        <a:defRPr sz="1600" kern="1200">
          <a:solidFill>
            <a:schemeClr val="tx1"/>
          </a:solidFill>
          <a:latin typeface="+mn-lt"/>
          <a:ea typeface="+mn-ea"/>
          <a:cs typeface="+mn-cs"/>
        </a:defRPr>
      </a:lvl4pPr>
      <a:lvl5pPr marL="1590826" algn="l" defTabSz="795403" rtl="0" eaLnBrk="1" latinLnBrk="0" hangingPunct="1">
        <a:defRPr sz="1600" kern="1200">
          <a:solidFill>
            <a:schemeClr val="tx1"/>
          </a:solidFill>
          <a:latin typeface="+mn-lt"/>
          <a:ea typeface="+mn-ea"/>
          <a:cs typeface="+mn-cs"/>
        </a:defRPr>
      </a:lvl5pPr>
      <a:lvl6pPr marL="1988535" algn="l" defTabSz="795403" rtl="0" eaLnBrk="1" latinLnBrk="0" hangingPunct="1">
        <a:defRPr sz="1600" kern="1200">
          <a:solidFill>
            <a:schemeClr val="tx1"/>
          </a:solidFill>
          <a:latin typeface="+mn-lt"/>
          <a:ea typeface="+mn-ea"/>
          <a:cs typeface="+mn-cs"/>
        </a:defRPr>
      </a:lvl6pPr>
      <a:lvl7pPr marL="2386241" algn="l" defTabSz="795403" rtl="0" eaLnBrk="1" latinLnBrk="0" hangingPunct="1">
        <a:defRPr sz="1600" kern="1200">
          <a:solidFill>
            <a:schemeClr val="tx1"/>
          </a:solidFill>
          <a:latin typeface="+mn-lt"/>
          <a:ea typeface="+mn-ea"/>
          <a:cs typeface="+mn-cs"/>
        </a:defRPr>
      </a:lvl7pPr>
      <a:lvl8pPr marL="2783946" algn="l" defTabSz="795403" rtl="0" eaLnBrk="1" latinLnBrk="0" hangingPunct="1">
        <a:defRPr sz="1600" kern="1200">
          <a:solidFill>
            <a:schemeClr val="tx1"/>
          </a:solidFill>
          <a:latin typeface="+mn-lt"/>
          <a:ea typeface="+mn-ea"/>
          <a:cs typeface="+mn-cs"/>
        </a:defRPr>
      </a:lvl8pPr>
      <a:lvl9pPr marL="3181655" algn="l" defTabSz="79540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124"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586" tIns="39794" rIns="79586" bIns="39794"/>
          <a:lstStyle/>
          <a:p>
            <a:endParaRPr lang="en-US"/>
          </a:p>
        </p:txBody>
      </p:sp>
      <p:sp>
        <p:nvSpPr>
          <p:cNvPr id="6149"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586" tIns="39794" rIns="79586" bIns="3979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6150"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defRPr>
            </a:lvl1pPr>
            <a:lvl2pPr marL="742950" indent="-285750" defTabSz="906463">
              <a:defRPr sz="2400">
                <a:solidFill>
                  <a:schemeClr val="tx1"/>
                </a:solidFill>
                <a:latin typeface="Times New Roman" pitchFamily="18" charset="0"/>
              </a:defRPr>
            </a:lvl2pPr>
            <a:lvl3pPr marL="1143000" indent="-228600" defTabSz="906463">
              <a:defRPr sz="2400">
                <a:solidFill>
                  <a:schemeClr val="tx1"/>
                </a:solidFill>
                <a:latin typeface="Times New Roman" pitchFamily="18" charset="0"/>
              </a:defRPr>
            </a:lvl3pPr>
            <a:lvl4pPr marL="1600200" indent="-228600" defTabSz="906463">
              <a:defRPr sz="2400">
                <a:solidFill>
                  <a:schemeClr val="tx1"/>
                </a:solidFill>
                <a:latin typeface="Times New Roman" pitchFamily="18" charset="0"/>
              </a:defRPr>
            </a:lvl4pPr>
            <a:lvl5pPr marL="2057400" indent="-228600" defTabSz="906463">
              <a:defRPr sz="2400">
                <a:solidFill>
                  <a:schemeClr val="tx1"/>
                </a:solidFill>
                <a:latin typeface="Times New Roman" pitchFamily="18" charset="0"/>
              </a:defRPr>
            </a:lvl5pPr>
            <a:lvl6pPr marL="2514600" indent="-228600" defTabSz="906463" eaLnBrk="0" fontAlgn="base" hangingPunct="0">
              <a:spcBef>
                <a:spcPct val="0"/>
              </a:spcBef>
              <a:spcAft>
                <a:spcPct val="0"/>
              </a:spcAft>
              <a:defRPr sz="2400">
                <a:solidFill>
                  <a:schemeClr val="tx1"/>
                </a:solidFill>
                <a:latin typeface="Times New Roman" pitchFamily="18" charset="0"/>
              </a:defRPr>
            </a:lvl6pPr>
            <a:lvl7pPr marL="2971800" indent="-228600" defTabSz="906463" eaLnBrk="0" fontAlgn="base" hangingPunct="0">
              <a:spcBef>
                <a:spcPct val="0"/>
              </a:spcBef>
              <a:spcAft>
                <a:spcPct val="0"/>
              </a:spcAft>
              <a:defRPr sz="2400">
                <a:solidFill>
                  <a:schemeClr val="tx1"/>
                </a:solidFill>
                <a:latin typeface="Times New Roman" pitchFamily="18" charset="0"/>
              </a:defRPr>
            </a:lvl7pPr>
            <a:lvl8pPr marL="3429000" indent="-228600" defTabSz="906463" eaLnBrk="0" fontAlgn="base" hangingPunct="0">
              <a:spcBef>
                <a:spcPct val="0"/>
              </a:spcBef>
              <a:spcAft>
                <a:spcPct val="0"/>
              </a:spcAft>
              <a:defRPr sz="2400">
                <a:solidFill>
                  <a:schemeClr val="tx1"/>
                </a:solidFill>
                <a:latin typeface="Times New Roman" pitchFamily="18" charset="0"/>
              </a:defRPr>
            </a:lvl8pPr>
            <a:lvl9pPr marL="3886200" indent="-228600" defTabSz="906463"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5127"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6463">
              <a:defRPr sz="2400">
                <a:solidFill>
                  <a:schemeClr val="tx1"/>
                </a:solidFill>
                <a:latin typeface="Times New Roman" pitchFamily="18" charset="0"/>
                <a:ea typeface="MS PGothic" pitchFamily="34" charset="-128"/>
              </a:defRPr>
            </a:lvl1pPr>
            <a:lvl2pPr marL="742950" indent="-285750" defTabSz="906463">
              <a:defRPr sz="2400">
                <a:solidFill>
                  <a:schemeClr val="tx1"/>
                </a:solidFill>
                <a:latin typeface="Times New Roman" pitchFamily="18" charset="0"/>
                <a:ea typeface="MS PGothic" pitchFamily="34" charset="-128"/>
              </a:defRPr>
            </a:lvl2pPr>
            <a:lvl3pPr marL="1143000" indent="-228600" defTabSz="906463">
              <a:defRPr sz="2400">
                <a:solidFill>
                  <a:schemeClr val="tx1"/>
                </a:solidFill>
                <a:latin typeface="Times New Roman" pitchFamily="18" charset="0"/>
                <a:ea typeface="MS PGothic" pitchFamily="34" charset="-128"/>
              </a:defRPr>
            </a:lvl3pPr>
            <a:lvl4pPr marL="1600200" indent="-228600" defTabSz="906463">
              <a:defRPr sz="2400">
                <a:solidFill>
                  <a:schemeClr val="tx1"/>
                </a:solidFill>
                <a:latin typeface="Times New Roman" pitchFamily="18" charset="0"/>
                <a:ea typeface="MS PGothic" pitchFamily="34" charset="-128"/>
              </a:defRPr>
            </a:lvl4pPr>
            <a:lvl5pPr marL="2057400" indent="-228600" defTabSz="906463">
              <a:defRPr sz="2400">
                <a:solidFill>
                  <a:schemeClr val="tx1"/>
                </a:solidFill>
                <a:latin typeface="Times New Roman" pitchFamily="18" charset="0"/>
                <a:ea typeface="MS PGothic" pitchFamily="34" charset="-128"/>
              </a:defRPr>
            </a:lvl5pPr>
            <a:lvl6pPr marL="25146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646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398C6E8E-F4CE-474B-8F85-AAA80A22375C}"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5128"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646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646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7899" algn="ctr" defTabSz="907748" rtl="0" fontAlgn="base">
        <a:spcBef>
          <a:spcPct val="0"/>
        </a:spcBef>
        <a:spcAft>
          <a:spcPct val="0"/>
        </a:spcAft>
        <a:defRPr sz="3500" b="1">
          <a:solidFill>
            <a:srgbClr val="000066"/>
          </a:solidFill>
          <a:latin typeface="Arial" charset="0"/>
          <a:cs typeface="Arial" charset="0"/>
        </a:defRPr>
      </a:lvl6pPr>
      <a:lvl7pPr marL="795824" algn="ctr" defTabSz="907748" rtl="0" fontAlgn="base">
        <a:spcBef>
          <a:spcPct val="0"/>
        </a:spcBef>
        <a:spcAft>
          <a:spcPct val="0"/>
        </a:spcAft>
        <a:defRPr sz="3500" b="1">
          <a:solidFill>
            <a:srgbClr val="000066"/>
          </a:solidFill>
          <a:latin typeface="Arial" charset="0"/>
          <a:cs typeface="Arial" charset="0"/>
        </a:defRPr>
      </a:lvl7pPr>
      <a:lvl8pPr marL="1193749" algn="ctr" defTabSz="907748" rtl="0" fontAlgn="base">
        <a:spcBef>
          <a:spcPct val="0"/>
        </a:spcBef>
        <a:spcAft>
          <a:spcPct val="0"/>
        </a:spcAft>
        <a:defRPr sz="3500" b="1">
          <a:solidFill>
            <a:srgbClr val="000066"/>
          </a:solidFill>
          <a:latin typeface="Arial" charset="0"/>
          <a:cs typeface="Arial" charset="0"/>
        </a:defRPr>
      </a:lvl8pPr>
      <a:lvl9pPr marL="1591667" algn="ctr" defTabSz="907748"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06463"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798513" indent="-279400" algn="l" defTabSz="906463"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6188" indent="-266700"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1000" indent="-223838" algn="l" defTabSz="90646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3263" indent="-142875" algn="r" defTabSz="906463" rtl="1" eaLnBrk="0" fontAlgn="base" hangingPunct="0">
        <a:spcBef>
          <a:spcPct val="20000"/>
        </a:spcBef>
        <a:spcAft>
          <a:spcPct val="0"/>
        </a:spcAft>
        <a:buChar char="»"/>
        <a:defRPr sz="2000">
          <a:solidFill>
            <a:srgbClr val="000066"/>
          </a:solidFill>
          <a:latin typeface="+mn-lt"/>
          <a:ea typeface="Arial" charset="0"/>
          <a:cs typeface="+mn-cs"/>
        </a:defRPr>
      </a:lvl5pPr>
      <a:lvl6pPr marL="2372306" indent="-143693" algn="r" defTabSz="907748" rtl="1" fontAlgn="base">
        <a:spcBef>
          <a:spcPct val="20000"/>
        </a:spcBef>
        <a:spcAft>
          <a:spcPct val="0"/>
        </a:spcAft>
        <a:buChar char="»"/>
        <a:defRPr sz="2000">
          <a:solidFill>
            <a:srgbClr val="000066"/>
          </a:solidFill>
          <a:latin typeface="+mn-lt"/>
          <a:cs typeface="+mn-cs"/>
        </a:defRPr>
      </a:lvl6pPr>
      <a:lvl7pPr marL="2770224" indent="-143693" algn="r" defTabSz="907748" rtl="1" fontAlgn="base">
        <a:spcBef>
          <a:spcPct val="20000"/>
        </a:spcBef>
        <a:spcAft>
          <a:spcPct val="0"/>
        </a:spcAft>
        <a:buChar char="»"/>
        <a:defRPr sz="2000">
          <a:solidFill>
            <a:srgbClr val="000066"/>
          </a:solidFill>
          <a:latin typeface="+mn-lt"/>
          <a:cs typeface="+mn-cs"/>
        </a:defRPr>
      </a:lvl7pPr>
      <a:lvl8pPr marL="3168140" indent="-143693" algn="r" defTabSz="907748" rtl="1" fontAlgn="base">
        <a:spcBef>
          <a:spcPct val="20000"/>
        </a:spcBef>
        <a:spcAft>
          <a:spcPct val="0"/>
        </a:spcAft>
        <a:buChar char="»"/>
        <a:defRPr sz="2000">
          <a:solidFill>
            <a:srgbClr val="000066"/>
          </a:solidFill>
          <a:latin typeface="+mn-lt"/>
          <a:cs typeface="+mn-cs"/>
        </a:defRPr>
      </a:lvl8pPr>
      <a:lvl9pPr marL="3566060" indent="-143693" algn="r" defTabSz="907748"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5824" rtl="0" eaLnBrk="1" latinLnBrk="0" hangingPunct="1">
        <a:defRPr sz="1600" kern="1200">
          <a:solidFill>
            <a:schemeClr val="tx1"/>
          </a:solidFill>
          <a:latin typeface="+mn-lt"/>
          <a:ea typeface="+mn-ea"/>
          <a:cs typeface="+mn-cs"/>
        </a:defRPr>
      </a:lvl1pPr>
      <a:lvl2pPr marL="397899" algn="l" defTabSz="795824" rtl="0" eaLnBrk="1" latinLnBrk="0" hangingPunct="1">
        <a:defRPr sz="1600" kern="1200">
          <a:solidFill>
            <a:schemeClr val="tx1"/>
          </a:solidFill>
          <a:latin typeface="+mn-lt"/>
          <a:ea typeface="+mn-ea"/>
          <a:cs typeface="+mn-cs"/>
        </a:defRPr>
      </a:lvl2pPr>
      <a:lvl3pPr marL="795824" algn="l" defTabSz="795824" rtl="0" eaLnBrk="1" latinLnBrk="0" hangingPunct="1">
        <a:defRPr sz="1600" kern="1200">
          <a:solidFill>
            <a:schemeClr val="tx1"/>
          </a:solidFill>
          <a:latin typeface="+mn-lt"/>
          <a:ea typeface="+mn-ea"/>
          <a:cs typeface="+mn-cs"/>
        </a:defRPr>
      </a:lvl3pPr>
      <a:lvl4pPr marL="1193749" algn="l" defTabSz="795824" rtl="0" eaLnBrk="1" latinLnBrk="0" hangingPunct="1">
        <a:defRPr sz="1600" kern="1200">
          <a:solidFill>
            <a:schemeClr val="tx1"/>
          </a:solidFill>
          <a:latin typeface="+mn-lt"/>
          <a:ea typeface="+mn-ea"/>
          <a:cs typeface="+mn-cs"/>
        </a:defRPr>
      </a:lvl4pPr>
      <a:lvl5pPr marL="1591667" algn="l" defTabSz="795824" rtl="0" eaLnBrk="1" latinLnBrk="0" hangingPunct="1">
        <a:defRPr sz="1600" kern="1200">
          <a:solidFill>
            <a:schemeClr val="tx1"/>
          </a:solidFill>
          <a:latin typeface="+mn-lt"/>
          <a:ea typeface="+mn-ea"/>
          <a:cs typeface="+mn-cs"/>
        </a:defRPr>
      </a:lvl5pPr>
      <a:lvl6pPr marL="1989588" algn="l" defTabSz="795824" rtl="0" eaLnBrk="1" latinLnBrk="0" hangingPunct="1">
        <a:defRPr sz="1600" kern="1200">
          <a:solidFill>
            <a:schemeClr val="tx1"/>
          </a:solidFill>
          <a:latin typeface="+mn-lt"/>
          <a:ea typeface="+mn-ea"/>
          <a:cs typeface="+mn-cs"/>
        </a:defRPr>
      </a:lvl6pPr>
      <a:lvl7pPr marL="2387504" algn="l" defTabSz="795824" rtl="0" eaLnBrk="1" latinLnBrk="0" hangingPunct="1">
        <a:defRPr sz="1600" kern="1200">
          <a:solidFill>
            <a:schemeClr val="tx1"/>
          </a:solidFill>
          <a:latin typeface="+mn-lt"/>
          <a:ea typeface="+mn-ea"/>
          <a:cs typeface="+mn-cs"/>
        </a:defRPr>
      </a:lvl7pPr>
      <a:lvl8pPr marL="2785420" algn="l" defTabSz="795824" rtl="0" eaLnBrk="1" latinLnBrk="0" hangingPunct="1">
        <a:defRPr sz="1600" kern="1200">
          <a:solidFill>
            <a:schemeClr val="tx1"/>
          </a:solidFill>
          <a:latin typeface="+mn-lt"/>
          <a:ea typeface="+mn-ea"/>
          <a:cs typeface="+mn-cs"/>
        </a:defRPr>
      </a:lvl8pPr>
      <a:lvl9pPr marL="3183338" algn="l" defTabSz="795824"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147"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148"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642" tIns="39822" rIns="79642" bIns="39822"/>
          <a:lstStyle/>
          <a:p>
            <a:endParaRPr lang="en-US"/>
          </a:p>
        </p:txBody>
      </p:sp>
      <p:sp>
        <p:nvSpPr>
          <p:cNvPr id="7173"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642" tIns="39822" rIns="79642" bIns="39822"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7174"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6151"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8050">
              <a:defRPr sz="2400">
                <a:solidFill>
                  <a:schemeClr val="tx1"/>
                </a:solidFill>
                <a:latin typeface="Times New Roman" pitchFamily="18" charset="0"/>
                <a:ea typeface="MS PGothic" pitchFamily="34" charset="-128"/>
              </a:defRPr>
            </a:lvl1pPr>
            <a:lvl2pPr marL="742950" indent="-285750" defTabSz="908050">
              <a:defRPr sz="2400">
                <a:solidFill>
                  <a:schemeClr val="tx1"/>
                </a:solidFill>
                <a:latin typeface="Times New Roman" pitchFamily="18" charset="0"/>
                <a:ea typeface="MS PGothic" pitchFamily="34" charset="-128"/>
              </a:defRPr>
            </a:lvl2pPr>
            <a:lvl3pPr marL="1143000" indent="-228600" defTabSz="908050">
              <a:defRPr sz="2400">
                <a:solidFill>
                  <a:schemeClr val="tx1"/>
                </a:solidFill>
                <a:latin typeface="Times New Roman" pitchFamily="18" charset="0"/>
                <a:ea typeface="MS PGothic" pitchFamily="34" charset="-128"/>
              </a:defRPr>
            </a:lvl3pPr>
            <a:lvl4pPr marL="1600200" indent="-228600" defTabSz="908050">
              <a:defRPr sz="2400">
                <a:solidFill>
                  <a:schemeClr val="tx1"/>
                </a:solidFill>
                <a:latin typeface="Times New Roman" pitchFamily="18" charset="0"/>
                <a:ea typeface="MS PGothic" pitchFamily="34" charset="-128"/>
              </a:defRPr>
            </a:lvl4pPr>
            <a:lvl5pPr marL="2057400" indent="-228600" defTabSz="908050">
              <a:defRPr sz="2400">
                <a:solidFill>
                  <a:schemeClr val="tx1"/>
                </a:solidFill>
                <a:latin typeface="Times New Roman" pitchFamily="18" charset="0"/>
                <a:ea typeface="MS PGothic" pitchFamily="34" charset="-128"/>
              </a:defRPr>
            </a:lvl5pPr>
            <a:lvl6pPr marL="25146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0D4B0697-258A-455E-8569-77D48D8A8982}"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6152"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8050"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8183" algn="ctr" defTabSz="908389" rtl="0" fontAlgn="base">
        <a:spcBef>
          <a:spcPct val="0"/>
        </a:spcBef>
        <a:spcAft>
          <a:spcPct val="0"/>
        </a:spcAft>
        <a:defRPr sz="3500" b="1">
          <a:solidFill>
            <a:srgbClr val="000066"/>
          </a:solidFill>
          <a:latin typeface="Arial" charset="0"/>
          <a:cs typeface="Arial" charset="0"/>
        </a:defRPr>
      </a:lvl6pPr>
      <a:lvl7pPr marL="796386" algn="ctr" defTabSz="908389" rtl="0" fontAlgn="base">
        <a:spcBef>
          <a:spcPct val="0"/>
        </a:spcBef>
        <a:spcAft>
          <a:spcPct val="0"/>
        </a:spcAft>
        <a:defRPr sz="3500" b="1">
          <a:solidFill>
            <a:srgbClr val="000066"/>
          </a:solidFill>
          <a:latin typeface="Arial" charset="0"/>
          <a:cs typeface="Arial" charset="0"/>
        </a:defRPr>
      </a:lvl7pPr>
      <a:lvl8pPr marL="1194592" algn="ctr" defTabSz="908389" rtl="0" fontAlgn="base">
        <a:spcBef>
          <a:spcPct val="0"/>
        </a:spcBef>
        <a:spcAft>
          <a:spcPct val="0"/>
        </a:spcAft>
        <a:defRPr sz="3500" b="1">
          <a:solidFill>
            <a:srgbClr val="000066"/>
          </a:solidFill>
          <a:latin typeface="Arial" charset="0"/>
          <a:cs typeface="Arial" charset="0"/>
        </a:defRPr>
      </a:lvl8pPr>
      <a:lvl9pPr marL="1592791" algn="ctr" defTabSz="908389"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08050"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0100" indent="-279400" algn="l" defTabSz="908050"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7775" indent="-266700" algn="l" defTabSz="908050"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2588" indent="-223838" algn="l" defTabSz="908050"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4850" indent="-142875" algn="r" defTabSz="908050" rtl="1" eaLnBrk="0" fontAlgn="base" hangingPunct="0">
        <a:spcBef>
          <a:spcPct val="20000"/>
        </a:spcBef>
        <a:spcAft>
          <a:spcPct val="0"/>
        </a:spcAft>
        <a:buChar char="»"/>
        <a:defRPr sz="2000">
          <a:solidFill>
            <a:srgbClr val="000066"/>
          </a:solidFill>
          <a:latin typeface="+mn-lt"/>
          <a:ea typeface="Arial" charset="0"/>
          <a:cs typeface="+mn-cs"/>
        </a:defRPr>
      </a:lvl5pPr>
      <a:lvl6pPr marL="2373982" indent="-143794" algn="r" defTabSz="908389" rtl="1" fontAlgn="base">
        <a:spcBef>
          <a:spcPct val="20000"/>
        </a:spcBef>
        <a:spcAft>
          <a:spcPct val="0"/>
        </a:spcAft>
        <a:buChar char="»"/>
        <a:defRPr sz="2000">
          <a:solidFill>
            <a:srgbClr val="000066"/>
          </a:solidFill>
          <a:latin typeface="+mn-lt"/>
          <a:cs typeface="+mn-cs"/>
        </a:defRPr>
      </a:lvl6pPr>
      <a:lvl7pPr marL="2772180" indent="-143794" algn="r" defTabSz="908389" rtl="1" fontAlgn="base">
        <a:spcBef>
          <a:spcPct val="20000"/>
        </a:spcBef>
        <a:spcAft>
          <a:spcPct val="0"/>
        </a:spcAft>
        <a:buChar char="»"/>
        <a:defRPr sz="2000">
          <a:solidFill>
            <a:srgbClr val="000066"/>
          </a:solidFill>
          <a:latin typeface="+mn-lt"/>
          <a:cs typeface="+mn-cs"/>
        </a:defRPr>
      </a:lvl7pPr>
      <a:lvl8pPr marL="3170377" indent="-143794" algn="r" defTabSz="908389" rtl="1" fontAlgn="base">
        <a:spcBef>
          <a:spcPct val="20000"/>
        </a:spcBef>
        <a:spcAft>
          <a:spcPct val="0"/>
        </a:spcAft>
        <a:buChar char="»"/>
        <a:defRPr sz="2000">
          <a:solidFill>
            <a:srgbClr val="000066"/>
          </a:solidFill>
          <a:latin typeface="+mn-lt"/>
          <a:cs typeface="+mn-cs"/>
        </a:defRPr>
      </a:lvl8pPr>
      <a:lvl9pPr marL="3568577" indent="-143794" algn="r" defTabSz="908389"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6386" rtl="0" eaLnBrk="1" latinLnBrk="0" hangingPunct="1">
        <a:defRPr sz="1600" kern="1200">
          <a:solidFill>
            <a:schemeClr val="tx1"/>
          </a:solidFill>
          <a:latin typeface="+mn-lt"/>
          <a:ea typeface="+mn-ea"/>
          <a:cs typeface="+mn-cs"/>
        </a:defRPr>
      </a:lvl1pPr>
      <a:lvl2pPr marL="398183" algn="l" defTabSz="796386" rtl="0" eaLnBrk="1" latinLnBrk="0" hangingPunct="1">
        <a:defRPr sz="1600" kern="1200">
          <a:solidFill>
            <a:schemeClr val="tx1"/>
          </a:solidFill>
          <a:latin typeface="+mn-lt"/>
          <a:ea typeface="+mn-ea"/>
          <a:cs typeface="+mn-cs"/>
        </a:defRPr>
      </a:lvl2pPr>
      <a:lvl3pPr marL="796386" algn="l" defTabSz="796386" rtl="0" eaLnBrk="1" latinLnBrk="0" hangingPunct="1">
        <a:defRPr sz="1600" kern="1200">
          <a:solidFill>
            <a:schemeClr val="tx1"/>
          </a:solidFill>
          <a:latin typeface="+mn-lt"/>
          <a:ea typeface="+mn-ea"/>
          <a:cs typeface="+mn-cs"/>
        </a:defRPr>
      </a:lvl3pPr>
      <a:lvl4pPr marL="1194592" algn="l" defTabSz="796386" rtl="0" eaLnBrk="1" latinLnBrk="0" hangingPunct="1">
        <a:defRPr sz="1600" kern="1200">
          <a:solidFill>
            <a:schemeClr val="tx1"/>
          </a:solidFill>
          <a:latin typeface="+mn-lt"/>
          <a:ea typeface="+mn-ea"/>
          <a:cs typeface="+mn-cs"/>
        </a:defRPr>
      </a:lvl4pPr>
      <a:lvl5pPr marL="1592791" algn="l" defTabSz="796386" rtl="0" eaLnBrk="1" latinLnBrk="0" hangingPunct="1">
        <a:defRPr sz="1600" kern="1200">
          <a:solidFill>
            <a:schemeClr val="tx1"/>
          </a:solidFill>
          <a:latin typeface="+mn-lt"/>
          <a:ea typeface="+mn-ea"/>
          <a:cs typeface="+mn-cs"/>
        </a:defRPr>
      </a:lvl5pPr>
      <a:lvl6pPr marL="1990992" algn="l" defTabSz="796386" rtl="0" eaLnBrk="1" latinLnBrk="0" hangingPunct="1">
        <a:defRPr sz="1600" kern="1200">
          <a:solidFill>
            <a:schemeClr val="tx1"/>
          </a:solidFill>
          <a:latin typeface="+mn-lt"/>
          <a:ea typeface="+mn-ea"/>
          <a:cs typeface="+mn-cs"/>
        </a:defRPr>
      </a:lvl6pPr>
      <a:lvl7pPr marL="2389190" algn="l" defTabSz="796386" rtl="0" eaLnBrk="1" latinLnBrk="0" hangingPunct="1">
        <a:defRPr sz="1600" kern="1200">
          <a:solidFill>
            <a:schemeClr val="tx1"/>
          </a:solidFill>
          <a:latin typeface="+mn-lt"/>
          <a:ea typeface="+mn-ea"/>
          <a:cs typeface="+mn-cs"/>
        </a:defRPr>
      </a:lvl7pPr>
      <a:lvl8pPr marL="2787387" algn="l" defTabSz="796386" rtl="0" eaLnBrk="1" latinLnBrk="0" hangingPunct="1">
        <a:defRPr sz="1600" kern="1200">
          <a:solidFill>
            <a:schemeClr val="tx1"/>
          </a:solidFill>
          <a:latin typeface="+mn-lt"/>
          <a:ea typeface="+mn-ea"/>
          <a:cs typeface="+mn-cs"/>
        </a:defRPr>
      </a:lvl8pPr>
      <a:lvl9pPr marL="3185586" algn="l" defTabSz="796386"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7171"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7172"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712" tIns="39857" rIns="79712" bIns="39857"/>
          <a:lstStyle/>
          <a:p>
            <a:endParaRPr lang="en-US"/>
          </a:p>
        </p:txBody>
      </p:sp>
      <p:sp>
        <p:nvSpPr>
          <p:cNvPr id="8197"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12" tIns="39857" rIns="79712" bIns="39857"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8198"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defTabSz="908050" eaLnBrk="0" fontAlgn="base" hangingPunct="0">
              <a:spcBef>
                <a:spcPct val="0"/>
              </a:spcBef>
              <a:spcAft>
                <a:spcPct val="0"/>
              </a:spcAft>
              <a:defRPr sz="2400">
                <a:solidFill>
                  <a:schemeClr val="tx1"/>
                </a:solidFill>
                <a:latin typeface="Times New Roman" pitchFamily="18" charset="0"/>
              </a:defRPr>
            </a:lvl6pPr>
            <a:lvl7pPr marL="2971800" indent="-228600" defTabSz="908050" eaLnBrk="0" fontAlgn="base" hangingPunct="0">
              <a:spcBef>
                <a:spcPct val="0"/>
              </a:spcBef>
              <a:spcAft>
                <a:spcPct val="0"/>
              </a:spcAft>
              <a:defRPr sz="2400">
                <a:solidFill>
                  <a:schemeClr val="tx1"/>
                </a:solidFill>
                <a:latin typeface="Times New Roman" pitchFamily="18" charset="0"/>
              </a:defRPr>
            </a:lvl7pPr>
            <a:lvl8pPr marL="3429000" indent="-228600" defTabSz="908050" eaLnBrk="0" fontAlgn="base" hangingPunct="0">
              <a:spcBef>
                <a:spcPct val="0"/>
              </a:spcBef>
              <a:spcAft>
                <a:spcPct val="0"/>
              </a:spcAft>
              <a:defRPr sz="2400">
                <a:solidFill>
                  <a:schemeClr val="tx1"/>
                </a:solidFill>
                <a:latin typeface="Times New Roman" pitchFamily="18" charset="0"/>
              </a:defRPr>
            </a:lvl8pPr>
            <a:lvl9pPr marL="3886200" indent="-228600" defTabSz="90805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7175"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8050">
              <a:defRPr sz="2400">
                <a:solidFill>
                  <a:schemeClr val="tx1"/>
                </a:solidFill>
                <a:latin typeface="Times New Roman" pitchFamily="18" charset="0"/>
                <a:ea typeface="MS PGothic" pitchFamily="34" charset="-128"/>
              </a:defRPr>
            </a:lvl1pPr>
            <a:lvl2pPr marL="742950" indent="-285750" defTabSz="908050">
              <a:defRPr sz="2400">
                <a:solidFill>
                  <a:schemeClr val="tx1"/>
                </a:solidFill>
                <a:latin typeface="Times New Roman" pitchFamily="18" charset="0"/>
                <a:ea typeface="MS PGothic" pitchFamily="34" charset="-128"/>
              </a:defRPr>
            </a:lvl2pPr>
            <a:lvl3pPr marL="1143000" indent="-228600" defTabSz="908050">
              <a:defRPr sz="2400">
                <a:solidFill>
                  <a:schemeClr val="tx1"/>
                </a:solidFill>
                <a:latin typeface="Times New Roman" pitchFamily="18" charset="0"/>
                <a:ea typeface="MS PGothic" pitchFamily="34" charset="-128"/>
              </a:defRPr>
            </a:lvl3pPr>
            <a:lvl4pPr marL="1600200" indent="-228600" defTabSz="908050">
              <a:defRPr sz="2400">
                <a:solidFill>
                  <a:schemeClr val="tx1"/>
                </a:solidFill>
                <a:latin typeface="Times New Roman" pitchFamily="18" charset="0"/>
                <a:ea typeface="MS PGothic" pitchFamily="34" charset="-128"/>
              </a:defRPr>
            </a:lvl4pPr>
            <a:lvl5pPr marL="2057400" indent="-228600" defTabSz="908050">
              <a:defRPr sz="2400">
                <a:solidFill>
                  <a:schemeClr val="tx1"/>
                </a:solidFill>
                <a:latin typeface="Times New Roman" pitchFamily="18" charset="0"/>
                <a:ea typeface="MS PGothic" pitchFamily="34" charset="-128"/>
              </a:defRPr>
            </a:lvl5pPr>
            <a:lvl6pPr marL="25146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805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6594C81B-44C4-46B9-8C55-F8672F234F99}"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7176"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8050"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8050"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8538" algn="ctr" defTabSz="909190" rtl="0" fontAlgn="base">
        <a:spcBef>
          <a:spcPct val="0"/>
        </a:spcBef>
        <a:spcAft>
          <a:spcPct val="0"/>
        </a:spcAft>
        <a:defRPr sz="3500" b="1">
          <a:solidFill>
            <a:srgbClr val="000066"/>
          </a:solidFill>
          <a:latin typeface="Arial" charset="0"/>
          <a:cs typeface="Arial" charset="0"/>
        </a:defRPr>
      </a:lvl6pPr>
      <a:lvl7pPr marL="797090" algn="ctr" defTabSz="909190" rtl="0" fontAlgn="base">
        <a:spcBef>
          <a:spcPct val="0"/>
        </a:spcBef>
        <a:spcAft>
          <a:spcPct val="0"/>
        </a:spcAft>
        <a:defRPr sz="3500" b="1">
          <a:solidFill>
            <a:srgbClr val="000066"/>
          </a:solidFill>
          <a:latin typeface="Arial" charset="0"/>
          <a:cs typeface="Arial" charset="0"/>
        </a:defRPr>
      </a:lvl7pPr>
      <a:lvl8pPr marL="1195647" algn="ctr" defTabSz="909190" rtl="0" fontAlgn="base">
        <a:spcBef>
          <a:spcPct val="0"/>
        </a:spcBef>
        <a:spcAft>
          <a:spcPct val="0"/>
        </a:spcAft>
        <a:defRPr sz="3500" b="1">
          <a:solidFill>
            <a:srgbClr val="000066"/>
          </a:solidFill>
          <a:latin typeface="Arial" charset="0"/>
          <a:cs typeface="Arial" charset="0"/>
        </a:defRPr>
      </a:lvl8pPr>
      <a:lvl9pPr marL="1594197" algn="ctr" defTabSz="909190"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08050"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0100" indent="-279400" algn="l" defTabSz="908050"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9363" indent="-268288" algn="l" defTabSz="908050"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4175" indent="-225425" algn="l" defTabSz="908050"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6438" indent="-142875" algn="r" defTabSz="908050" rtl="1" eaLnBrk="0" fontAlgn="base" hangingPunct="0">
        <a:spcBef>
          <a:spcPct val="20000"/>
        </a:spcBef>
        <a:spcAft>
          <a:spcPct val="0"/>
        </a:spcAft>
        <a:buChar char="»"/>
        <a:defRPr sz="2000">
          <a:solidFill>
            <a:srgbClr val="000066"/>
          </a:solidFill>
          <a:latin typeface="+mn-lt"/>
          <a:ea typeface="Arial" charset="0"/>
          <a:cs typeface="+mn-cs"/>
        </a:defRPr>
      </a:lvl5pPr>
      <a:lvl6pPr marL="2376077" indent="-143920" algn="r" defTabSz="909190" rtl="1" fontAlgn="base">
        <a:spcBef>
          <a:spcPct val="20000"/>
        </a:spcBef>
        <a:spcAft>
          <a:spcPct val="0"/>
        </a:spcAft>
        <a:buChar char="»"/>
        <a:defRPr sz="2000">
          <a:solidFill>
            <a:srgbClr val="000066"/>
          </a:solidFill>
          <a:latin typeface="+mn-lt"/>
          <a:cs typeface="+mn-cs"/>
        </a:defRPr>
      </a:lvl6pPr>
      <a:lvl7pPr marL="2774629" indent="-143920" algn="r" defTabSz="909190" rtl="1" fontAlgn="base">
        <a:spcBef>
          <a:spcPct val="20000"/>
        </a:spcBef>
        <a:spcAft>
          <a:spcPct val="0"/>
        </a:spcAft>
        <a:buChar char="»"/>
        <a:defRPr sz="2000">
          <a:solidFill>
            <a:srgbClr val="000066"/>
          </a:solidFill>
          <a:latin typeface="+mn-lt"/>
          <a:cs typeface="+mn-cs"/>
        </a:defRPr>
      </a:lvl7pPr>
      <a:lvl8pPr marL="3173176" indent="-143920" algn="r" defTabSz="909190" rtl="1" fontAlgn="base">
        <a:spcBef>
          <a:spcPct val="20000"/>
        </a:spcBef>
        <a:spcAft>
          <a:spcPct val="0"/>
        </a:spcAft>
        <a:buChar char="»"/>
        <a:defRPr sz="2000">
          <a:solidFill>
            <a:srgbClr val="000066"/>
          </a:solidFill>
          <a:latin typeface="+mn-lt"/>
          <a:cs typeface="+mn-cs"/>
        </a:defRPr>
      </a:lvl8pPr>
      <a:lvl9pPr marL="3571727" indent="-143920" algn="r" defTabSz="909190"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7090" rtl="0" eaLnBrk="1" latinLnBrk="0" hangingPunct="1">
        <a:defRPr sz="1600" kern="1200">
          <a:solidFill>
            <a:schemeClr val="tx1"/>
          </a:solidFill>
          <a:latin typeface="+mn-lt"/>
          <a:ea typeface="+mn-ea"/>
          <a:cs typeface="+mn-cs"/>
        </a:defRPr>
      </a:lvl1pPr>
      <a:lvl2pPr marL="398538" algn="l" defTabSz="797090" rtl="0" eaLnBrk="1" latinLnBrk="0" hangingPunct="1">
        <a:defRPr sz="1600" kern="1200">
          <a:solidFill>
            <a:schemeClr val="tx1"/>
          </a:solidFill>
          <a:latin typeface="+mn-lt"/>
          <a:ea typeface="+mn-ea"/>
          <a:cs typeface="+mn-cs"/>
        </a:defRPr>
      </a:lvl2pPr>
      <a:lvl3pPr marL="797090" algn="l" defTabSz="797090" rtl="0" eaLnBrk="1" latinLnBrk="0" hangingPunct="1">
        <a:defRPr sz="1600" kern="1200">
          <a:solidFill>
            <a:schemeClr val="tx1"/>
          </a:solidFill>
          <a:latin typeface="+mn-lt"/>
          <a:ea typeface="+mn-ea"/>
          <a:cs typeface="+mn-cs"/>
        </a:defRPr>
      </a:lvl3pPr>
      <a:lvl4pPr marL="1195647" algn="l" defTabSz="797090" rtl="0" eaLnBrk="1" latinLnBrk="0" hangingPunct="1">
        <a:defRPr sz="1600" kern="1200">
          <a:solidFill>
            <a:schemeClr val="tx1"/>
          </a:solidFill>
          <a:latin typeface="+mn-lt"/>
          <a:ea typeface="+mn-ea"/>
          <a:cs typeface="+mn-cs"/>
        </a:defRPr>
      </a:lvl4pPr>
      <a:lvl5pPr marL="1594197" algn="l" defTabSz="797090" rtl="0" eaLnBrk="1" latinLnBrk="0" hangingPunct="1">
        <a:defRPr sz="1600" kern="1200">
          <a:solidFill>
            <a:schemeClr val="tx1"/>
          </a:solidFill>
          <a:latin typeface="+mn-lt"/>
          <a:ea typeface="+mn-ea"/>
          <a:cs typeface="+mn-cs"/>
        </a:defRPr>
      </a:lvl5pPr>
      <a:lvl6pPr marL="1992749" algn="l" defTabSz="797090" rtl="0" eaLnBrk="1" latinLnBrk="0" hangingPunct="1">
        <a:defRPr sz="1600" kern="1200">
          <a:solidFill>
            <a:schemeClr val="tx1"/>
          </a:solidFill>
          <a:latin typeface="+mn-lt"/>
          <a:ea typeface="+mn-ea"/>
          <a:cs typeface="+mn-cs"/>
        </a:defRPr>
      </a:lvl6pPr>
      <a:lvl7pPr marL="2391299" algn="l" defTabSz="797090" rtl="0" eaLnBrk="1" latinLnBrk="0" hangingPunct="1">
        <a:defRPr sz="1600" kern="1200">
          <a:solidFill>
            <a:schemeClr val="tx1"/>
          </a:solidFill>
          <a:latin typeface="+mn-lt"/>
          <a:ea typeface="+mn-ea"/>
          <a:cs typeface="+mn-cs"/>
        </a:defRPr>
      </a:lvl7pPr>
      <a:lvl8pPr marL="2789848" algn="l" defTabSz="797090" rtl="0" eaLnBrk="1" latinLnBrk="0" hangingPunct="1">
        <a:defRPr sz="1600" kern="1200">
          <a:solidFill>
            <a:schemeClr val="tx1"/>
          </a:solidFill>
          <a:latin typeface="+mn-lt"/>
          <a:ea typeface="+mn-ea"/>
          <a:cs typeface="+mn-cs"/>
        </a:defRPr>
      </a:lvl8pPr>
      <a:lvl9pPr marL="3188398" algn="l" defTabSz="79709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8195"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8196"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797" tIns="39899" rIns="79797" bIns="39899"/>
          <a:lstStyle/>
          <a:p>
            <a:endParaRPr lang="en-US"/>
          </a:p>
        </p:txBody>
      </p:sp>
      <p:sp>
        <p:nvSpPr>
          <p:cNvPr id="9221"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797" tIns="39899" rIns="79797" bIns="39899"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9222"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8199"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09638">
              <a:defRPr sz="2400">
                <a:solidFill>
                  <a:schemeClr val="tx1"/>
                </a:solidFill>
                <a:latin typeface="Times New Roman" pitchFamily="18" charset="0"/>
                <a:ea typeface="MS PGothic" pitchFamily="34" charset="-128"/>
              </a:defRPr>
            </a:lvl1pPr>
            <a:lvl2pPr marL="742950" indent="-285750" defTabSz="909638">
              <a:defRPr sz="2400">
                <a:solidFill>
                  <a:schemeClr val="tx1"/>
                </a:solidFill>
                <a:latin typeface="Times New Roman" pitchFamily="18" charset="0"/>
                <a:ea typeface="MS PGothic" pitchFamily="34" charset="-128"/>
              </a:defRPr>
            </a:lvl2pPr>
            <a:lvl3pPr marL="1143000" indent="-228600" defTabSz="909638">
              <a:defRPr sz="2400">
                <a:solidFill>
                  <a:schemeClr val="tx1"/>
                </a:solidFill>
                <a:latin typeface="Times New Roman" pitchFamily="18" charset="0"/>
                <a:ea typeface="MS PGothic" pitchFamily="34" charset="-128"/>
              </a:defRPr>
            </a:lvl3pPr>
            <a:lvl4pPr marL="1600200" indent="-228600" defTabSz="909638">
              <a:defRPr sz="2400">
                <a:solidFill>
                  <a:schemeClr val="tx1"/>
                </a:solidFill>
                <a:latin typeface="Times New Roman" pitchFamily="18" charset="0"/>
                <a:ea typeface="MS PGothic" pitchFamily="34" charset="-128"/>
              </a:defRPr>
            </a:lvl4pPr>
            <a:lvl5pPr marL="2057400" indent="-228600" defTabSz="909638">
              <a:defRPr sz="2400">
                <a:solidFill>
                  <a:schemeClr val="tx1"/>
                </a:solidFill>
                <a:latin typeface="Times New Roman" pitchFamily="18" charset="0"/>
                <a:ea typeface="MS PGothic" pitchFamily="34" charset="-128"/>
              </a:defRPr>
            </a:lvl5pPr>
            <a:lvl6pPr marL="25146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096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06E820CA-7842-4060-B5D5-EF0422D80ACE}"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8200"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09638"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09638"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8964" algn="ctr" defTabSz="910153" rtl="0" fontAlgn="base">
        <a:spcBef>
          <a:spcPct val="0"/>
        </a:spcBef>
        <a:spcAft>
          <a:spcPct val="0"/>
        </a:spcAft>
        <a:defRPr sz="3500" b="1">
          <a:solidFill>
            <a:srgbClr val="000066"/>
          </a:solidFill>
          <a:latin typeface="Arial" charset="0"/>
          <a:cs typeface="Arial" charset="0"/>
        </a:defRPr>
      </a:lvl6pPr>
      <a:lvl7pPr marL="797935" algn="ctr" defTabSz="910153" rtl="0" fontAlgn="base">
        <a:spcBef>
          <a:spcPct val="0"/>
        </a:spcBef>
        <a:spcAft>
          <a:spcPct val="0"/>
        </a:spcAft>
        <a:defRPr sz="3500" b="1">
          <a:solidFill>
            <a:srgbClr val="000066"/>
          </a:solidFill>
          <a:latin typeface="Arial" charset="0"/>
          <a:cs typeface="Arial" charset="0"/>
        </a:defRPr>
      </a:lvl7pPr>
      <a:lvl8pPr marL="1196913" algn="ctr" defTabSz="910153" rtl="0" fontAlgn="base">
        <a:spcBef>
          <a:spcPct val="0"/>
        </a:spcBef>
        <a:spcAft>
          <a:spcPct val="0"/>
        </a:spcAft>
        <a:defRPr sz="3500" b="1">
          <a:solidFill>
            <a:srgbClr val="000066"/>
          </a:solidFill>
          <a:latin typeface="Arial" charset="0"/>
          <a:cs typeface="Arial" charset="0"/>
        </a:defRPr>
      </a:lvl8pPr>
      <a:lvl9pPr marL="1595886" algn="ctr" defTabSz="910153"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09638"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1688" indent="-280988" algn="l" defTabSz="909638"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49363" indent="-268288" algn="l" defTabSz="909638"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5763" indent="-225425" algn="l" defTabSz="909638"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79613" indent="-142875" algn="r" defTabSz="909638" rtl="1" eaLnBrk="0" fontAlgn="base" hangingPunct="0">
        <a:spcBef>
          <a:spcPct val="20000"/>
        </a:spcBef>
        <a:spcAft>
          <a:spcPct val="0"/>
        </a:spcAft>
        <a:buChar char="»"/>
        <a:defRPr sz="2000">
          <a:solidFill>
            <a:srgbClr val="000066"/>
          </a:solidFill>
          <a:latin typeface="+mn-lt"/>
          <a:ea typeface="Arial" charset="0"/>
          <a:cs typeface="+mn-cs"/>
        </a:defRPr>
      </a:lvl5pPr>
      <a:lvl6pPr marL="2378594" indent="-144071" algn="r" defTabSz="910153" rtl="1" fontAlgn="base">
        <a:spcBef>
          <a:spcPct val="20000"/>
        </a:spcBef>
        <a:spcAft>
          <a:spcPct val="0"/>
        </a:spcAft>
        <a:buChar char="»"/>
        <a:defRPr sz="2000">
          <a:solidFill>
            <a:srgbClr val="000066"/>
          </a:solidFill>
          <a:latin typeface="+mn-lt"/>
          <a:cs typeface="+mn-cs"/>
        </a:defRPr>
      </a:lvl6pPr>
      <a:lvl7pPr marL="2777569" indent="-144071" algn="r" defTabSz="910153" rtl="1" fontAlgn="base">
        <a:spcBef>
          <a:spcPct val="20000"/>
        </a:spcBef>
        <a:spcAft>
          <a:spcPct val="0"/>
        </a:spcAft>
        <a:buChar char="»"/>
        <a:defRPr sz="2000">
          <a:solidFill>
            <a:srgbClr val="000066"/>
          </a:solidFill>
          <a:latin typeface="+mn-lt"/>
          <a:cs typeface="+mn-cs"/>
        </a:defRPr>
      </a:lvl7pPr>
      <a:lvl8pPr marL="3176537" indent="-144071" algn="r" defTabSz="910153" rtl="1" fontAlgn="base">
        <a:spcBef>
          <a:spcPct val="20000"/>
        </a:spcBef>
        <a:spcAft>
          <a:spcPct val="0"/>
        </a:spcAft>
        <a:buChar char="»"/>
        <a:defRPr sz="2000">
          <a:solidFill>
            <a:srgbClr val="000066"/>
          </a:solidFill>
          <a:latin typeface="+mn-lt"/>
          <a:cs typeface="+mn-cs"/>
        </a:defRPr>
      </a:lvl8pPr>
      <a:lvl9pPr marL="3575511" indent="-144071" algn="r" defTabSz="910153"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7935" rtl="0" eaLnBrk="1" latinLnBrk="0" hangingPunct="1">
        <a:defRPr sz="1600" kern="1200">
          <a:solidFill>
            <a:schemeClr val="tx1"/>
          </a:solidFill>
          <a:latin typeface="+mn-lt"/>
          <a:ea typeface="+mn-ea"/>
          <a:cs typeface="+mn-cs"/>
        </a:defRPr>
      </a:lvl1pPr>
      <a:lvl2pPr marL="398964" algn="l" defTabSz="797935" rtl="0" eaLnBrk="1" latinLnBrk="0" hangingPunct="1">
        <a:defRPr sz="1600" kern="1200">
          <a:solidFill>
            <a:schemeClr val="tx1"/>
          </a:solidFill>
          <a:latin typeface="+mn-lt"/>
          <a:ea typeface="+mn-ea"/>
          <a:cs typeface="+mn-cs"/>
        </a:defRPr>
      </a:lvl2pPr>
      <a:lvl3pPr marL="797935" algn="l" defTabSz="797935" rtl="0" eaLnBrk="1" latinLnBrk="0" hangingPunct="1">
        <a:defRPr sz="1600" kern="1200">
          <a:solidFill>
            <a:schemeClr val="tx1"/>
          </a:solidFill>
          <a:latin typeface="+mn-lt"/>
          <a:ea typeface="+mn-ea"/>
          <a:cs typeface="+mn-cs"/>
        </a:defRPr>
      </a:lvl3pPr>
      <a:lvl4pPr marL="1196913" algn="l" defTabSz="797935" rtl="0" eaLnBrk="1" latinLnBrk="0" hangingPunct="1">
        <a:defRPr sz="1600" kern="1200">
          <a:solidFill>
            <a:schemeClr val="tx1"/>
          </a:solidFill>
          <a:latin typeface="+mn-lt"/>
          <a:ea typeface="+mn-ea"/>
          <a:cs typeface="+mn-cs"/>
        </a:defRPr>
      </a:lvl4pPr>
      <a:lvl5pPr marL="1595886" algn="l" defTabSz="797935" rtl="0" eaLnBrk="1" latinLnBrk="0" hangingPunct="1">
        <a:defRPr sz="1600" kern="1200">
          <a:solidFill>
            <a:schemeClr val="tx1"/>
          </a:solidFill>
          <a:latin typeface="+mn-lt"/>
          <a:ea typeface="+mn-ea"/>
          <a:cs typeface="+mn-cs"/>
        </a:defRPr>
      </a:lvl5pPr>
      <a:lvl6pPr marL="1994861" algn="l" defTabSz="797935" rtl="0" eaLnBrk="1" latinLnBrk="0" hangingPunct="1">
        <a:defRPr sz="1600" kern="1200">
          <a:solidFill>
            <a:schemeClr val="tx1"/>
          </a:solidFill>
          <a:latin typeface="+mn-lt"/>
          <a:ea typeface="+mn-ea"/>
          <a:cs typeface="+mn-cs"/>
        </a:defRPr>
      </a:lvl6pPr>
      <a:lvl7pPr marL="2393832" algn="l" defTabSz="797935" rtl="0" eaLnBrk="1" latinLnBrk="0" hangingPunct="1">
        <a:defRPr sz="1600" kern="1200">
          <a:solidFill>
            <a:schemeClr val="tx1"/>
          </a:solidFill>
          <a:latin typeface="+mn-lt"/>
          <a:ea typeface="+mn-ea"/>
          <a:cs typeface="+mn-cs"/>
        </a:defRPr>
      </a:lvl7pPr>
      <a:lvl8pPr marL="2792803" algn="l" defTabSz="797935" rtl="0" eaLnBrk="1" latinLnBrk="0" hangingPunct="1">
        <a:defRPr sz="1600" kern="1200">
          <a:solidFill>
            <a:schemeClr val="tx1"/>
          </a:solidFill>
          <a:latin typeface="+mn-lt"/>
          <a:ea typeface="+mn-ea"/>
          <a:cs typeface="+mn-cs"/>
        </a:defRPr>
      </a:lvl8pPr>
      <a:lvl9pPr marL="3191775" algn="l" defTabSz="797935"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9219"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9220"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79895" tIns="39948" rIns="79895" bIns="39948"/>
          <a:lstStyle/>
          <a:p>
            <a:endParaRPr lang="en-US"/>
          </a:p>
        </p:txBody>
      </p:sp>
      <p:sp>
        <p:nvSpPr>
          <p:cNvPr id="10245"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895" tIns="39948" rIns="79895" bIns="3994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rtl="1" eaLnBrk="1" hangingPunct="1">
              <a:defRPr/>
            </a:pPr>
            <a:endParaRPr lang="es-ES" altLang="en-US" sz="3400" b="1" smtClean="0">
              <a:solidFill>
                <a:srgbClr val="000066"/>
              </a:solidFill>
              <a:latin typeface="Arial" pitchFamily="34" charset="0"/>
              <a:ea typeface="+mn-ea"/>
            </a:endParaRPr>
          </a:p>
        </p:txBody>
      </p:sp>
      <p:sp>
        <p:nvSpPr>
          <p:cNvPr id="10246" name="Rectangle 13"/>
          <p:cNvSpPr>
            <a:spLocks noChangeArrowheads="1"/>
          </p:cNvSpPr>
          <p:nvPr/>
        </p:nvSpPr>
        <p:spPr bwMode="auto">
          <a:xfrm>
            <a:off x="927100" y="6426200"/>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s-ES" altLang="en-US" sz="1200" b="1" smtClean="0">
              <a:solidFill>
                <a:srgbClr val="96CCEE"/>
              </a:solidFill>
              <a:latin typeface="Arial Narrow" pitchFamily="34" charset="0"/>
              <a:ea typeface="+mn-ea"/>
            </a:endParaRPr>
          </a:p>
        </p:txBody>
      </p:sp>
      <p:sp>
        <p:nvSpPr>
          <p:cNvPr id="9223" name="Rectangle 14"/>
          <p:cNvSpPr>
            <a:spLocks noChangeArrowheads="1"/>
          </p:cNvSpPr>
          <p:nvPr/>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1225">
              <a:defRPr sz="2400">
                <a:solidFill>
                  <a:schemeClr val="tx1"/>
                </a:solidFill>
                <a:latin typeface="Times New Roman" pitchFamily="18" charset="0"/>
                <a:ea typeface="MS PGothic" pitchFamily="34" charset="-128"/>
              </a:defRPr>
            </a:lvl1pPr>
            <a:lvl2pPr marL="742950" indent="-285750" defTabSz="911225">
              <a:defRPr sz="2400">
                <a:solidFill>
                  <a:schemeClr val="tx1"/>
                </a:solidFill>
                <a:latin typeface="Times New Roman" pitchFamily="18" charset="0"/>
                <a:ea typeface="MS PGothic" pitchFamily="34" charset="-128"/>
              </a:defRPr>
            </a:lvl2pPr>
            <a:lvl3pPr marL="1143000" indent="-228600" defTabSz="911225">
              <a:defRPr sz="2400">
                <a:solidFill>
                  <a:schemeClr val="tx1"/>
                </a:solidFill>
                <a:latin typeface="Times New Roman" pitchFamily="18" charset="0"/>
                <a:ea typeface="MS PGothic" pitchFamily="34" charset="-128"/>
              </a:defRPr>
            </a:lvl3pPr>
            <a:lvl4pPr marL="1600200" indent="-228600" defTabSz="911225">
              <a:defRPr sz="2400">
                <a:solidFill>
                  <a:schemeClr val="tx1"/>
                </a:solidFill>
                <a:latin typeface="Times New Roman" pitchFamily="18" charset="0"/>
                <a:ea typeface="MS PGothic" pitchFamily="34" charset="-128"/>
              </a:defRPr>
            </a:lvl4pPr>
            <a:lvl5pPr marL="2057400" indent="-228600" defTabSz="911225">
              <a:defRPr sz="2400">
                <a:solidFill>
                  <a:schemeClr val="tx1"/>
                </a:solidFill>
                <a:latin typeface="Times New Roman" pitchFamily="18" charset="0"/>
                <a:ea typeface="MS PGothic" pitchFamily="34" charset="-128"/>
              </a:defRPr>
            </a:lvl5pPr>
            <a:lvl6pPr marL="25146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112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1EDCD147-E535-4302-BEFE-2DC3CA4C54E6}" type="slidenum">
              <a:rPr lang="ar-SA" altLang="en-US" sz="1500" b="1">
                <a:solidFill>
                  <a:srgbClr val="72BBE8"/>
                </a:solidFill>
                <a:latin typeface="Arial Narrow" pitchFamily="34" charset="0"/>
              </a:rPr>
              <a:pPr algn="r" eaLnBrk="1" hangingPunct="1"/>
              <a:t>‹#›</a:t>
            </a:fld>
            <a:r>
              <a:rPr lang="en-US" altLang="en-US" sz="1500" b="1">
                <a:solidFill>
                  <a:srgbClr val="72BBE8"/>
                </a:solidFill>
                <a:latin typeface="Arial Narrow" pitchFamily="34" charset="0"/>
              </a:rPr>
              <a:t> </a:t>
            </a:r>
            <a:endParaRPr lang="en-US" altLang="en-US" sz="2100" b="1" baseline="14000">
              <a:solidFill>
                <a:srgbClr val="FFFFFF"/>
              </a:solidFill>
              <a:latin typeface="Arial Narrow" pitchFamily="34" charset="0"/>
            </a:endParaRPr>
          </a:p>
        </p:txBody>
      </p:sp>
      <p:pic>
        <p:nvPicPr>
          <p:cNvPr id="9224" name="Picture 17"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911225"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1225"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399460" algn="ctr" defTabSz="911280" rtl="0" fontAlgn="base">
        <a:spcBef>
          <a:spcPct val="0"/>
        </a:spcBef>
        <a:spcAft>
          <a:spcPct val="0"/>
        </a:spcAft>
        <a:defRPr sz="3500" b="1">
          <a:solidFill>
            <a:srgbClr val="000066"/>
          </a:solidFill>
          <a:latin typeface="Arial" charset="0"/>
          <a:cs typeface="Arial" charset="0"/>
        </a:defRPr>
      </a:lvl6pPr>
      <a:lvl7pPr marL="798922" algn="ctr" defTabSz="911280" rtl="0" fontAlgn="base">
        <a:spcBef>
          <a:spcPct val="0"/>
        </a:spcBef>
        <a:spcAft>
          <a:spcPct val="0"/>
        </a:spcAft>
        <a:defRPr sz="3500" b="1">
          <a:solidFill>
            <a:srgbClr val="000066"/>
          </a:solidFill>
          <a:latin typeface="Arial" charset="0"/>
          <a:cs typeface="Arial" charset="0"/>
        </a:defRPr>
      </a:lvl7pPr>
      <a:lvl8pPr marL="1198393" algn="ctr" defTabSz="911280" rtl="0" fontAlgn="base">
        <a:spcBef>
          <a:spcPct val="0"/>
        </a:spcBef>
        <a:spcAft>
          <a:spcPct val="0"/>
        </a:spcAft>
        <a:defRPr sz="3500" b="1">
          <a:solidFill>
            <a:srgbClr val="000066"/>
          </a:solidFill>
          <a:latin typeface="Arial" charset="0"/>
          <a:cs typeface="Arial" charset="0"/>
        </a:defRPr>
      </a:lvl8pPr>
      <a:lvl9pPr marL="1597858" algn="ctr" defTabSz="911280" rtl="0" fontAlgn="base">
        <a:spcBef>
          <a:spcPct val="0"/>
        </a:spcBef>
        <a:spcAft>
          <a:spcPct val="0"/>
        </a:spcAft>
        <a:defRPr sz="3500" b="1">
          <a:solidFill>
            <a:srgbClr val="000066"/>
          </a:solidFill>
          <a:latin typeface="Arial" charset="0"/>
          <a:cs typeface="Arial" charset="0"/>
        </a:defRPr>
      </a:lvl9pPr>
    </p:titleStyle>
    <p:bodyStyle>
      <a:lvl1pPr marL="339725" indent="-339725" algn="l" defTabSz="911225"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S PGothic" pitchFamily="34" charset="-128"/>
          <a:cs typeface="+mn-cs"/>
        </a:defRPr>
      </a:lvl1pPr>
      <a:lvl2pPr marL="801688" indent="-280988" algn="l" defTabSz="911225" rtl="0" eaLnBrk="0" fontAlgn="base" hangingPunct="0">
        <a:spcBef>
          <a:spcPct val="20000"/>
        </a:spcBef>
        <a:spcAft>
          <a:spcPct val="0"/>
        </a:spcAft>
        <a:buClr>
          <a:srgbClr val="1E7FB8"/>
        </a:buClr>
        <a:buFont typeface="Arial" pitchFamily="34" charset="0"/>
        <a:buChar char="–"/>
        <a:defRPr sz="2100">
          <a:solidFill>
            <a:srgbClr val="000066"/>
          </a:solidFill>
          <a:latin typeface="+mn-lt"/>
          <a:ea typeface="Arial" charset="0"/>
          <a:cs typeface="+mn-cs"/>
        </a:defRPr>
      </a:lvl2pPr>
      <a:lvl3pPr marL="1250950" indent="-268288"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57350" indent="-225425" algn="l" defTabSz="911225"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1200" indent="-142875" algn="r" defTabSz="911225" rtl="1" eaLnBrk="0" fontAlgn="base" hangingPunct="0">
        <a:spcBef>
          <a:spcPct val="20000"/>
        </a:spcBef>
        <a:spcAft>
          <a:spcPct val="0"/>
        </a:spcAft>
        <a:buChar char="»"/>
        <a:defRPr sz="2000">
          <a:solidFill>
            <a:srgbClr val="000066"/>
          </a:solidFill>
          <a:latin typeface="+mn-lt"/>
          <a:ea typeface="Arial" charset="0"/>
          <a:cs typeface="+mn-cs"/>
        </a:defRPr>
      </a:lvl5pPr>
      <a:lvl6pPr marL="2381534" indent="-144251" algn="r" defTabSz="911280" rtl="1" fontAlgn="base">
        <a:spcBef>
          <a:spcPct val="20000"/>
        </a:spcBef>
        <a:spcAft>
          <a:spcPct val="0"/>
        </a:spcAft>
        <a:buChar char="»"/>
        <a:defRPr sz="2000">
          <a:solidFill>
            <a:srgbClr val="000066"/>
          </a:solidFill>
          <a:latin typeface="+mn-lt"/>
          <a:cs typeface="+mn-cs"/>
        </a:defRPr>
      </a:lvl6pPr>
      <a:lvl7pPr marL="2780999" indent="-144251" algn="r" defTabSz="911280" rtl="1" fontAlgn="base">
        <a:spcBef>
          <a:spcPct val="20000"/>
        </a:spcBef>
        <a:spcAft>
          <a:spcPct val="0"/>
        </a:spcAft>
        <a:buChar char="»"/>
        <a:defRPr sz="2000">
          <a:solidFill>
            <a:srgbClr val="000066"/>
          </a:solidFill>
          <a:latin typeface="+mn-lt"/>
          <a:cs typeface="+mn-cs"/>
        </a:defRPr>
      </a:lvl7pPr>
      <a:lvl8pPr marL="3180463" indent="-144251" algn="r" defTabSz="911280" rtl="1" fontAlgn="base">
        <a:spcBef>
          <a:spcPct val="20000"/>
        </a:spcBef>
        <a:spcAft>
          <a:spcPct val="0"/>
        </a:spcAft>
        <a:buChar char="»"/>
        <a:defRPr sz="2000">
          <a:solidFill>
            <a:srgbClr val="000066"/>
          </a:solidFill>
          <a:latin typeface="+mn-lt"/>
          <a:cs typeface="+mn-cs"/>
        </a:defRPr>
      </a:lvl8pPr>
      <a:lvl9pPr marL="3579931" indent="-144251" algn="r" defTabSz="911280" rtl="1" fontAlgn="base">
        <a:spcBef>
          <a:spcPct val="20000"/>
        </a:spcBef>
        <a:spcAft>
          <a:spcPct val="0"/>
        </a:spcAft>
        <a:buChar char="»"/>
        <a:defRPr sz="2000">
          <a:solidFill>
            <a:srgbClr val="000066"/>
          </a:solidFill>
          <a:latin typeface="+mn-lt"/>
          <a:cs typeface="+mn-cs"/>
        </a:defRPr>
      </a:lvl9pPr>
    </p:bodyStyle>
    <p:otherStyle>
      <a:defPPr>
        <a:defRPr lang="es-ES"/>
      </a:defPPr>
      <a:lvl1pPr marL="0" algn="l" defTabSz="798922" rtl="0" eaLnBrk="1" latinLnBrk="0" hangingPunct="1">
        <a:defRPr sz="1600" kern="1200">
          <a:solidFill>
            <a:schemeClr val="tx1"/>
          </a:solidFill>
          <a:latin typeface="+mn-lt"/>
          <a:ea typeface="+mn-ea"/>
          <a:cs typeface="+mn-cs"/>
        </a:defRPr>
      </a:lvl1pPr>
      <a:lvl2pPr marL="399460" algn="l" defTabSz="798922" rtl="0" eaLnBrk="1" latinLnBrk="0" hangingPunct="1">
        <a:defRPr sz="1600" kern="1200">
          <a:solidFill>
            <a:schemeClr val="tx1"/>
          </a:solidFill>
          <a:latin typeface="+mn-lt"/>
          <a:ea typeface="+mn-ea"/>
          <a:cs typeface="+mn-cs"/>
        </a:defRPr>
      </a:lvl2pPr>
      <a:lvl3pPr marL="798922" algn="l" defTabSz="798922" rtl="0" eaLnBrk="1" latinLnBrk="0" hangingPunct="1">
        <a:defRPr sz="1600" kern="1200">
          <a:solidFill>
            <a:schemeClr val="tx1"/>
          </a:solidFill>
          <a:latin typeface="+mn-lt"/>
          <a:ea typeface="+mn-ea"/>
          <a:cs typeface="+mn-cs"/>
        </a:defRPr>
      </a:lvl3pPr>
      <a:lvl4pPr marL="1198393" algn="l" defTabSz="798922" rtl="0" eaLnBrk="1" latinLnBrk="0" hangingPunct="1">
        <a:defRPr sz="1600" kern="1200">
          <a:solidFill>
            <a:schemeClr val="tx1"/>
          </a:solidFill>
          <a:latin typeface="+mn-lt"/>
          <a:ea typeface="+mn-ea"/>
          <a:cs typeface="+mn-cs"/>
        </a:defRPr>
      </a:lvl4pPr>
      <a:lvl5pPr marL="1597858" algn="l" defTabSz="798922" rtl="0" eaLnBrk="1" latinLnBrk="0" hangingPunct="1">
        <a:defRPr sz="1600" kern="1200">
          <a:solidFill>
            <a:schemeClr val="tx1"/>
          </a:solidFill>
          <a:latin typeface="+mn-lt"/>
          <a:ea typeface="+mn-ea"/>
          <a:cs typeface="+mn-cs"/>
        </a:defRPr>
      </a:lvl5pPr>
      <a:lvl6pPr marL="1997325" algn="l" defTabSz="798922" rtl="0" eaLnBrk="1" latinLnBrk="0" hangingPunct="1">
        <a:defRPr sz="1600" kern="1200">
          <a:solidFill>
            <a:schemeClr val="tx1"/>
          </a:solidFill>
          <a:latin typeface="+mn-lt"/>
          <a:ea typeface="+mn-ea"/>
          <a:cs typeface="+mn-cs"/>
        </a:defRPr>
      </a:lvl6pPr>
      <a:lvl7pPr marL="2396791" algn="l" defTabSz="798922" rtl="0" eaLnBrk="1" latinLnBrk="0" hangingPunct="1">
        <a:defRPr sz="1600" kern="1200">
          <a:solidFill>
            <a:schemeClr val="tx1"/>
          </a:solidFill>
          <a:latin typeface="+mn-lt"/>
          <a:ea typeface="+mn-ea"/>
          <a:cs typeface="+mn-cs"/>
        </a:defRPr>
      </a:lvl7pPr>
      <a:lvl8pPr marL="2796254" algn="l" defTabSz="798922" rtl="0" eaLnBrk="1" latinLnBrk="0" hangingPunct="1">
        <a:defRPr sz="1600" kern="1200">
          <a:solidFill>
            <a:schemeClr val="tx1"/>
          </a:solidFill>
          <a:latin typeface="+mn-lt"/>
          <a:ea typeface="+mn-ea"/>
          <a:cs typeface="+mn-cs"/>
        </a:defRPr>
      </a:lvl8pPr>
      <a:lvl9pPr marL="3195720" algn="l" defTabSz="7989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458200" cy="1470025"/>
          </a:xfrm>
        </p:spPr>
        <p:txBody>
          <a:bodyPr/>
          <a:lstStyle/>
          <a:p>
            <a:r>
              <a:rPr lang="en-US" sz="4000" dirty="0" smtClean="0">
                <a:solidFill>
                  <a:srgbClr val="E9C67F"/>
                </a:solidFill>
              </a:rPr>
              <a:t>Solano County Behavioral Health MHSA Innovation Plan</a:t>
            </a:r>
            <a:endParaRPr lang="en-US" sz="4000" dirty="0">
              <a:solidFill>
                <a:srgbClr val="E9C67F"/>
              </a:solidFill>
            </a:endParaRPr>
          </a:p>
        </p:txBody>
      </p:sp>
      <p:sp>
        <p:nvSpPr>
          <p:cNvPr id="3" name="Subtitle 2"/>
          <p:cNvSpPr>
            <a:spLocks noGrp="1"/>
          </p:cNvSpPr>
          <p:nvPr>
            <p:ph type="subTitle" idx="1"/>
          </p:nvPr>
        </p:nvSpPr>
        <p:spPr>
          <a:xfrm>
            <a:off x="457200" y="3886200"/>
            <a:ext cx="8229600" cy="1295400"/>
          </a:xfrm>
        </p:spPr>
        <p:txBody>
          <a:bodyPr>
            <a:normAutofit/>
          </a:bodyPr>
          <a:lstStyle/>
          <a:p>
            <a:r>
              <a:rPr lang="en-US" sz="2400" dirty="0" smtClean="0">
                <a:effectLst/>
              </a:rPr>
              <a:t>A Joint Project Between Solano County and the UC Davis Center for Reducing Health Disparities</a:t>
            </a:r>
          </a:p>
        </p:txBody>
      </p:sp>
    </p:spTree>
    <p:extLst>
      <p:ext uri="{BB962C8B-B14F-4D97-AF65-F5344CB8AC3E}">
        <p14:creationId xmlns:p14="http://schemas.microsoft.com/office/powerpoint/2010/main" val="11939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632200" y="806450"/>
            <a:ext cx="539273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20000"/>
              </a:spcBef>
              <a:buClr>
                <a:schemeClr val="hlink"/>
              </a:buClr>
              <a:buSzPct val="70000"/>
              <a:buFont typeface="Wingdings" pitchFamily="2" charset="2"/>
              <a:buNone/>
            </a:pPr>
            <a:r>
              <a:rPr lang="en-US" altLang="en-US" sz="3200" b="1">
                <a:latin typeface="Arial" pitchFamily="34" charset="0"/>
              </a:rPr>
              <a:t>Health System Transformation through Culturally and Linguistically Appropriate Services (CLAS)</a:t>
            </a:r>
          </a:p>
          <a:p>
            <a:pPr algn="ctr">
              <a:spcBef>
                <a:spcPct val="20000"/>
              </a:spcBef>
              <a:buClr>
                <a:schemeClr val="hlink"/>
              </a:buClr>
              <a:buSzPct val="70000"/>
              <a:buFont typeface="Wingdings" pitchFamily="2" charset="2"/>
              <a:buNone/>
            </a:pPr>
            <a:endParaRPr lang="en-US" altLang="en-US" sz="3200" b="1">
              <a:latin typeface="Arial" pitchFamily="34" charset="0"/>
            </a:endParaRPr>
          </a:p>
        </p:txBody>
      </p:sp>
      <p:sp>
        <p:nvSpPr>
          <p:cNvPr id="31746" name="Rectangle 6"/>
          <p:cNvSpPr>
            <a:spLocks noChangeArrowheads="1"/>
          </p:cNvSpPr>
          <p:nvPr/>
        </p:nvSpPr>
        <p:spPr bwMode="auto">
          <a:xfrm>
            <a:off x="457200" y="3429000"/>
            <a:ext cx="990600" cy="38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pic>
        <p:nvPicPr>
          <p:cNvPr id="317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76200"/>
            <a:ext cx="3471862" cy="4449763"/>
          </a:xfrm>
          <a:prstGeom prst="rect">
            <a:avLst/>
          </a:prstGeom>
          <a:noFill/>
          <a:ln>
            <a:noFill/>
          </a:ln>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314325" y="4724400"/>
            <a:ext cx="86772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200"/>
              </a:lnSpc>
              <a:spcBef>
                <a:spcPts val="600"/>
              </a:spcBef>
              <a:spcAft>
                <a:spcPts val="600"/>
              </a:spcAft>
              <a:buClr>
                <a:srgbClr val="E9C67F"/>
              </a:buClr>
              <a:defRPr/>
            </a:pPr>
            <a:r>
              <a:rPr lang="en-US" dirty="0">
                <a:latin typeface="+mn-lt"/>
                <a:ea typeface="+mn-ea"/>
              </a:rPr>
              <a:t>The </a:t>
            </a:r>
            <a:r>
              <a:rPr lang="en-US" b="1" dirty="0">
                <a:solidFill>
                  <a:srgbClr val="E9C67F"/>
                </a:solidFill>
                <a:latin typeface="+mn-lt"/>
                <a:ea typeface="+mn-ea"/>
              </a:rPr>
              <a:t>enhanced CLAS standards</a:t>
            </a:r>
            <a:r>
              <a:rPr lang="en-US" dirty="0">
                <a:latin typeface="+mn-lt"/>
                <a:ea typeface="+mn-ea"/>
              </a:rPr>
              <a:t>:</a:t>
            </a:r>
          </a:p>
          <a:p>
            <a:pPr marL="342900" indent="-342900">
              <a:lnSpc>
                <a:spcPts val="2200"/>
              </a:lnSpc>
              <a:spcBef>
                <a:spcPts val="600"/>
              </a:spcBef>
              <a:spcAft>
                <a:spcPts val="600"/>
              </a:spcAft>
              <a:buClr>
                <a:srgbClr val="E9C67F"/>
              </a:buClr>
              <a:buFont typeface="Arial" panose="020B0604020202020204" pitchFamily="34" charset="0"/>
              <a:buChar char="■"/>
              <a:defRPr/>
            </a:pPr>
            <a:r>
              <a:rPr lang="en-US" sz="2000" dirty="0">
                <a:latin typeface="+mn-lt"/>
                <a:ea typeface="+mn-ea"/>
              </a:rPr>
              <a:t>Include an emphasis on the critical role of health care leaders in advancing quality care and health equity for diverse populations</a:t>
            </a:r>
          </a:p>
          <a:p>
            <a:pPr marL="342900" indent="-342900">
              <a:lnSpc>
                <a:spcPts val="2200"/>
              </a:lnSpc>
              <a:spcBef>
                <a:spcPts val="600"/>
              </a:spcBef>
              <a:spcAft>
                <a:spcPts val="600"/>
              </a:spcAft>
              <a:buClr>
                <a:srgbClr val="E9C67F"/>
              </a:buClr>
              <a:buFont typeface="Arial" panose="020B0604020202020204" pitchFamily="34" charset="0"/>
              <a:buChar char="■"/>
              <a:defRPr/>
            </a:pPr>
            <a:r>
              <a:rPr lang="en-US" sz="2000" dirty="0">
                <a:latin typeface="+mn-lt"/>
                <a:ea typeface="+mn-ea"/>
              </a:rPr>
              <a:t>Promote health equity as integral to the operational environment and strategic planning process of a health care organization</a:t>
            </a:r>
            <a:endParaRPr lang="en-US" altLang="en-US" sz="2000" dirty="0">
              <a:solidFill>
                <a:schemeClr val="bg1"/>
              </a:solidFill>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9058275"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7" name="Rectangle 3"/>
          <p:cNvSpPr>
            <a:spLocks noChangeArrowheads="1"/>
          </p:cNvSpPr>
          <p:nvPr/>
        </p:nvSpPr>
        <p:spPr bwMode="auto">
          <a:xfrm>
            <a:off x="228600" y="1447800"/>
            <a:ext cx="8686800" cy="4419600"/>
          </a:xfrm>
          <a:prstGeom prst="rect">
            <a:avLst/>
          </a:prstGeom>
          <a:noFill/>
          <a:ln w="9525">
            <a:noFill/>
            <a:miter lim="800000"/>
            <a:headEnd/>
            <a:tailEnd/>
          </a:ln>
          <a:effectLst/>
        </p:spPr>
        <p:txBody>
          <a:bodyPr/>
          <a:lstStyle/>
          <a:p>
            <a:pPr marL="285750" indent="-285750" algn="ctr">
              <a:lnSpc>
                <a:spcPct val="90000"/>
              </a:lnSpc>
              <a:spcBef>
                <a:spcPct val="30000"/>
              </a:spcBef>
              <a:buClr>
                <a:srgbClr val="FAFD00"/>
              </a:buClr>
              <a:buSzPct val="75000"/>
              <a:buFont typeface="Monotype Sorts" pitchFamily="2" charset="2"/>
              <a:buNone/>
              <a:defRPr/>
            </a:pPr>
            <a:endParaRPr lang="en-US" sz="4000" b="1" dirty="0">
              <a:solidFill>
                <a:srgbClr val="FFFFFF"/>
              </a:solidFill>
              <a:effectLst>
                <a:outerShdw blurRad="38100" dist="38100" dir="2700000" algn="tl">
                  <a:srgbClr val="C0C0C0"/>
                </a:outerShdw>
              </a:effectLst>
              <a:latin typeface="Arial" pitchFamily="34" charset="0"/>
              <a:ea typeface="+mn-ea"/>
              <a:cs typeface="Arial" pitchFamily="34" charset="0"/>
            </a:endParaRPr>
          </a:p>
        </p:txBody>
      </p:sp>
      <p:sp>
        <p:nvSpPr>
          <p:cNvPr id="35842" name="AutoShape 2" descr="image.jpe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solidFill>
                <a:srgbClr val="FFFFFF"/>
              </a:solidFill>
            </a:endParaRPr>
          </a:p>
        </p:txBody>
      </p:sp>
      <p:pic>
        <p:nvPicPr>
          <p:cNvPr id="358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9138"/>
            <a:ext cx="9163050" cy="522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4" name="AutoShape 2" descr="image.jpeg"/>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7" name="Rectangle 3"/>
          <p:cNvSpPr>
            <a:spLocks noChangeArrowheads="1"/>
          </p:cNvSpPr>
          <p:nvPr/>
        </p:nvSpPr>
        <p:spPr bwMode="auto">
          <a:xfrm>
            <a:off x="228600" y="1447800"/>
            <a:ext cx="8686800" cy="4419600"/>
          </a:xfrm>
          <a:prstGeom prst="rect">
            <a:avLst/>
          </a:prstGeom>
          <a:noFill/>
          <a:ln w="9525">
            <a:noFill/>
            <a:miter lim="800000"/>
            <a:headEnd/>
            <a:tailEnd/>
          </a:ln>
          <a:effectLst/>
        </p:spPr>
        <p:txBody>
          <a:bodyPr/>
          <a:lstStyle/>
          <a:p>
            <a:pPr marL="285750" indent="-285750" algn="ctr">
              <a:lnSpc>
                <a:spcPct val="90000"/>
              </a:lnSpc>
              <a:spcBef>
                <a:spcPct val="30000"/>
              </a:spcBef>
              <a:buClr>
                <a:srgbClr val="FAFD00"/>
              </a:buClr>
              <a:buSzPct val="75000"/>
              <a:buFont typeface="Monotype Sorts" pitchFamily="2" charset="2"/>
              <a:buNone/>
              <a:defRPr/>
            </a:pPr>
            <a:endParaRPr lang="en-US" sz="4000" b="1" dirty="0">
              <a:solidFill>
                <a:srgbClr val="FFFFFF"/>
              </a:solidFill>
              <a:effectLst>
                <a:outerShdw blurRad="38100" dist="38100" dir="2700000" algn="tl">
                  <a:srgbClr val="C0C0C0"/>
                </a:outerShdw>
              </a:effectLst>
              <a:latin typeface="Arial" pitchFamily="34" charset="0"/>
              <a:ea typeface="+mn-ea"/>
              <a:cs typeface="Arial"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TextBox 1"/>
          <p:cNvSpPr txBox="1"/>
          <p:nvPr/>
        </p:nvSpPr>
        <p:spPr>
          <a:xfrm>
            <a:off x="228600" y="6548438"/>
            <a:ext cx="4343400" cy="461962"/>
          </a:xfrm>
          <a:prstGeom prst="rect">
            <a:avLst/>
          </a:prstGeom>
          <a:noFill/>
        </p:spPr>
        <p:txBody>
          <a:bodyPr>
            <a:spAutoFit/>
          </a:bodyPr>
          <a:lstStyle/>
          <a:p>
            <a:pPr>
              <a:defRPr/>
            </a:pPr>
            <a:r>
              <a:rPr lang="en-US" sz="1200" dirty="0">
                <a:solidFill>
                  <a:schemeClr val="accent5">
                    <a:lumMod val="10000"/>
                  </a:schemeClr>
                </a:solidFill>
                <a:latin typeface="Arial" panose="020B0604020202020204" pitchFamily="34" charset="0"/>
                <a:ea typeface="+mn-ea"/>
                <a:cs typeface="Arial" panose="020B0604020202020204" pitchFamily="34" charset="0"/>
              </a:rPr>
              <a:t>Alonzo Plough, Robert Wood Johnson Foundation, 2015</a:t>
            </a:r>
          </a:p>
          <a:p>
            <a:pPr>
              <a:defRPr/>
            </a:pPr>
            <a:r>
              <a:rPr lang="en-US" sz="1200" dirty="0">
                <a:solidFill>
                  <a:schemeClr val="accent5">
                    <a:lumMod val="10000"/>
                  </a:schemeClr>
                </a:solidFill>
                <a:latin typeface="Arial" panose="020B0604020202020204" pitchFamily="34" charset="0"/>
                <a:ea typeface="+mn-ea"/>
                <a:cs typeface="Arial" panose="020B0604020202020204" pitchFamily="34" charset="0"/>
              </a:rPr>
              <a:t> </a:t>
            </a:r>
          </a:p>
        </p:txBody>
      </p:sp>
      <p:sp>
        <p:nvSpPr>
          <p:cNvPr id="3" name="Rectangle 2"/>
          <p:cNvSpPr/>
          <p:nvPr/>
        </p:nvSpPr>
        <p:spPr bwMode="auto">
          <a:xfrm>
            <a:off x="0" y="0"/>
            <a:ext cx="9172575" cy="1371600"/>
          </a:xfrm>
          <a:prstGeom prst="rect">
            <a:avLst/>
          </a:prstGeom>
          <a:solidFill>
            <a:srgbClr val="A40000"/>
          </a:solidFill>
          <a:ln w="12700" cap="flat" cmpd="sng" algn="ctr">
            <a:solidFill>
              <a:srgbClr val="000000"/>
            </a:solidFill>
            <a:prstDash val="solid"/>
            <a:round/>
            <a:headEnd type="none" w="sm" len="sm"/>
            <a:tailEnd type="none" w="sm" len="sm"/>
          </a:ln>
          <a:effectLst/>
          <a:extLst/>
        </p:spPr>
        <p:txBody>
          <a:bodyPr/>
          <a:lstStyle/>
          <a:p>
            <a:pPr algn="ctr">
              <a:defRPr/>
            </a:pPr>
            <a:endParaRPr lang="en-US" sz="3600" dirty="0">
              <a:latin typeface="+mn-lt"/>
              <a:ea typeface="+mn-ea"/>
            </a:endParaRPr>
          </a:p>
          <a:p>
            <a:pPr algn="ctr">
              <a:defRPr/>
            </a:pPr>
            <a:endParaRPr lang="en-US" sz="3600" dirty="0">
              <a:latin typeface="+mn-lt"/>
              <a:ea typeface="+mn-ea"/>
            </a:endParaRPr>
          </a:p>
        </p:txBody>
      </p:sp>
      <p:sp>
        <p:nvSpPr>
          <p:cNvPr id="4" name="Rectangle 3"/>
          <p:cNvSpPr>
            <a:spLocks noChangeArrowheads="1"/>
          </p:cNvSpPr>
          <p:nvPr/>
        </p:nvSpPr>
        <p:spPr bwMode="auto">
          <a:xfrm>
            <a:off x="1295400" y="381000"/>
            <a:ext cx="687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3600" b="1">
                <a:latin typeface="Arial" pitchFamily="34" charset="0"/>
              </a:rPr>
              <a:t>Cultural Transformation Model</a:t>
            </a:r>
          </a:p>
        </p:txBody>
      </p:sp>
      <p:pic>
        <p:nvPicPr>
          <p:cNvPr id="207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4724400"/>
            <a:ext cx="3457575" cy="581025"/>
          </a:xfrm>
          <a:prstGeom prst="rect">
            <a:avLst/>
          </a:prstGeom>
          <a:noFill/>
          <a:ln>
            <a:noFill/>
          </a:ln>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cxnSp>
        <p:nvCxnSpPr>
          <p:cNvPr id="7" name="Straight Arrow Connector 6"/>
          <p:cNvCxnSpPr>
            <a:cxnSpLocks noChangeShapeType="1"/>
          </p:cNvCxnSpPr>
          <p:nvPr/>
        </p:nvCxnSpPr>
        <p:spPr bwMode="auto">
          <a:xfrm>
            <a:off x="6705600" y="4486275"/>
            <a:ext cx="0" cy="238125"/>
          </a:xfrm>
          <a:prstGeom prst="straightConnector1">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ctangle 11"/>
          <p:cNvSpPr/>
          <p:nvPr/>
        </p:nvSpPr>
        <p:spPr bwMode="auto">
          <a:xfrm>
            <a:off x="7315200" y="5638800"/>
            <a:ext cx="1676400" cy="1141413"/>
          </a:xfrm>
          <a:prstGeom prst="rect">
            <a:avLst/>
          </a:prstGeom>
          <a:solidFill>
            <a:schemeClr val="tx2"/>
          </a:solidFill>
          <a:ln w="12700" cap="flat" cmpd="sng" algn="ctr">
            <a:noFill/>
            <a:prstDash val="solid"/>
            <a:round/>
            <a:headEnd type="none" w="sm" len="sm"/>
            <a:tailEnd type="none" w="sm" len="sm"/>
          </a:ln>
          <a:effectLst/>
          <a:extLst/>
        </p:spPr>
        <p:txBody>
          <a:bodyPr/>
          <a:lstStyle/>
          <a:p>
            <a:pPr algn="ctr">
              <a:defRPr/>
            </a:pPr>
            <a:r>
              <a:rPr lang="en-US" sz="2000" b="1" dirty="0">
                <a:solidFill>
                  <a:schemeClr val="accent5">
                    <a:lumMod val="10000"/>
                  </a:schemeClr>
                </a:solidFill>
                <a:latin typeface="Arial" panose="020B0604020202020204" pitchFamily="34" charset="0"/>
                <a:ea typeface="+mn-ea"/>
                <a:cs typeface="Arial" panose="020B0604020202020204" pitchFamily="34" charset="0"/>
              </a:rPr>
              <a:t>Solano County</a:t>
            </a:r>
          </a:p>
        </p:txBody>
      </p:sp>
      <p:sp>
        <p:nvSpPr>
          <p:cNvPr id="13" name="Rectangle 12"/>
          <p:cNvSpPr>
            <a:spLocks noChangeArrowheads="1"/>
          </p:cNvSpPr>
          <p:nvPr/>
        </p:nvSpPr>
        <p:spPr bwMode="auto">
          <a:xfrm>
            <a:off x="2133600" y="3590925"/>
            <a:ext cx="3276600" cy="1590675"/>
          </a:xfrm>
          <a:prstGeom prst="rect">
            <a:avLst/>
          </a:prstGeom>
          <a:solidFill>
            <a:schemeClr val="tx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4" name="Rectangle 13"/>
          <p:cNvSpPr>
            <a:spLocks noChangeArrowheads="1"/>
          </p:cNvSpPr>
          <p:nvPr/>
        </p:nvSpPr>
        <p:spPr bwMode="auto">
          <a:xfrm>
            <a:off x="3124200" y="2895600"/>
            <a:ext cx="533400" cy="695325"/>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5" name="Rectangle 14"/>
          <p:cNvSpPr>
            <a:spLocks noChangeArrowheads="1"/>
          </p:cNvSpPr>
          <p:nvPr/>
        </p:nvSpPr>
        <p:spPr bwMode="auto">
          <a:xfrm>
            <a:off x="4572000" y="2895600"/>
            <a:ext cx="838200" cy="695325"/>
          </a:xfrm>
          <a:prstGeom prst="rect">
            <a:avLst/>
          </a:prstGeom>
          <a:solidFill>
            <a:schemeClr val="tx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7875"/>
                                        </p:tgtEl>
                                        <p:attrNameLst>
                                          <p:attrName>style.visibility</p:attrName>
                                        </p:attrNameLst>
                                      </p:cBhvr>
                                      <p:to>
                                        <p:strVal val="visible"/>
                                      </p:to>
                                    </p:set>
                                    <p:animEffect transition="in" filter="fade">
                                      <p:cBhvr>
                                        <p:cTn id="37" dur="1000"/>
                                        <p:tgtEl>
                                          <p:spTgt spid="207875"/>
                                        </p:tgtEl>
                                      </p:cBhvr>
                                    </p:animEffect>
                                    <p:anim calcmode="lin" valueType="num">
                                      <p:cBhvr>
                                        <p:cTn id="38" dur="1000" fill="hold"/>
                                        <p:tgtEl>
                                          <p:spTgt spid="207875"/>
                                        </p:tgtEl>
                                        <p:attrNameLst>
                                          <p:attrName>ppt_x</p:attrName>
                                        </p:attrNameLst>
                                      </p:cBhvr>
                                      <p:tavLst>
                                        <p:tav tm="0">
                                          <p:val>
                                            <p:strVal val="#ppt_x"/>
                                          </p:val>
                                        </p:tav>
                                        <p:tav tm="100000">
                                          <p:val>
                                            <p:strVal val="#ppt_x"/>
                                          </p:val>
                                        </p:tav>
                                      </p:tavLst>
                                    </p:anim>
                                    <p:anim calcmode="lin" valueType="num">
                                      <p:cBhvr>
                                        <p:cTn id="39" dur="1000" fill="hold"/>
                                        <p:tgtEl>
                                          <p:spTgt spid="20787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7" name="Rectangle 3"/>
          <p:cNvSpPr>
            <a:spLocks noChangeArrowheads="1"/>
          </p:cNvSpPr>
          <p:nvPr/>
        </p:nvSpPr>
        <p:spPr bwMode="auto">
          <a:xfrm>
            <a:off x="228600" y="1447800"/>
            <a:ext cx="8686800" cy="4419600"/>
          </a:xfrm>
          <a:prstGeom prst="rect">
            <a:avLst/>
          </a:prstGeom>
          <a:noFill/>
          <a:ln w="9525">
            <a:noFill/>
            <a:miter lim="800000"/>
            <a:headEnd/>
            <a:tailEnd/>
          </a:ln>
          <a:effectLst/>
        </p:spPr>
        <p:txBody>
          <a:bodyPr/>
          <a:lstStyle/>
          <a:p>
            <a:pPr marL="285750" indent="-285750" algn="ctr">
              <a:lnSpc>
                <a:spcPct val="90000"/>
              </a:lnSpc>
              <a:spcBef>
                <a:spcPct val="30000"/>
              </a:spcBef>
              <a:buClr>
                <a:srgbClr val="FAFD00"/>
              </a:buClr>
              <a:buSzPct val="75000"/>
              <a:buFont typeface="Monotype Sorts" pitchFamily="2" charset="2"/>
              <a:buNone/>
              <a:defRPr/>
            </a:pPr>
            <a:endParaRPr lang="en-US" sz="4000" b="1" dirty="0">
              <a:solidFill>
                <a:srgbClr val="FFFFFF"/>
              </a:solidFill>
              <a:effectLst>
                <a:outerShdw blurRad="38100" dist="38100" dir="2700000" algn="tl">
                  <a:srgbClr val="C0C0C0"/>
                </a:outerShdw>
              </a:effectLst>
              <a:latin typeface="Calibri"/>
              <a:ea typeface="+mn-ea"/>
              <a:cs typeface="Arial" pitchFamily="34" charset="0"/>
            </a:endParaRPr>
          </a:p>
        </p:txBody>
      </p:sp>
      <p:sp>
        <p:nvSpPr>
          <p:cNvPr id="39938" name="AutoShape 2" descr="image.jpe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solidFill>
                <a:srgbClr val="FFFFFF"/>
              </a:solidFill>
            </a:endParaRPr>
          </a:p>
        </p:txBody>
      </p:sp>
      <p:sp>
        <p:nvSpPr>
          <p:cNvPr id="39939" name="AutoShape 2" descr="image.jpeg"/>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solidFill>
                <a:srgbClr val="FFFFFF"/>
              </a:solidFill>
            </a:endParaRPr>
          </a:p>
        </p:txBody>
      </p:sp>
      <p:graphicFrame>
        <p:nvGraphicFramePr>
          <p:cNvPr id="2" name="Table 1"/>
          <p:cNvGraphicFramePr>
            <a:graphicFrameLocks noGrp="1"/>
          </p:cNvGraphicFramePr>
          <p:nvPr/>
        </p:nvGraphicFramePr>
        <p:xfrm>
          <a:off x="0" y="544513"/>
          <a:ext cx="9144000" cy="5938840"/>
        </p:xfrm>
        <a:graphic>
          <a:graphicData uri="http://schemas.openxmlformats.org/drawingml/2006/table">
            <a:tbl>
              <a:tblPr/>
              <a:tblGrid>
                <a:gridCol w="1039813"/>
                <a:gridCol w="2043112"/>
                <a:gridCol w="2044700"/>
                <a:gridCol w="153988"/>
                <a:gridCol w="1903412"/>
                <a:gridCol w="130175"/>
                <a:gridCol w="1828800"/>
              </a:tblGrid>
              <a:tr h="274638">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Year</a:t>
                      </a:r>
                      <a:endParaRPr kumimoji="0" lang="en-US" altLang="en-US" sz="32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Quarter 1</a:t>
                      </a:r>
                      <a:endParaRPr kumimoji="0" lang="en-US" altLang="en-US" sz="32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Quarter 2</a:t>
                      </a:r>
                      <a:endParaRPr kumimoji="0" lang="en-US" altLang="en-US" sz="32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Quarter 3</a:t>
                      </a:r>
                      <a:endParaRPr kumimoji="0" lang="en-US" altLang="en-US" sz="32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Quarter 4</a:t>
                      </a:r>
                      <a:endParaRPr kumimoji="0" lang="en-US" altLang="en-US" sz="32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2538">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One</a:t>
                      </a:r>
                      <a:endParaRPr kumimoji="0" lang="en-US" altLang="en-US" sz="28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Recruit staff for project</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CRHD attend community forums/agency meetings to foster CRHD-Solano relationship</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Identify cultural brokers and key informants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Identify county data sources to establish baseline</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Initiate key informant Interviews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Analyze county data sources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Continue to build CRHD-Solano County relationships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Plan and starting to conduct focus groups </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Plan community forums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Plan interviews with CBOs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Plan focus groups with cultural competency advisory workgroups (Latino, Filipino-American, LGBTQ)</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Analyze Key Informant Interviews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Conduct focus groups and community forums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Conduct focus groups with cultural competency advisory workgroups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Analyze community forum/focus group data</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Start customizing CLAS transformational curriculum based on key informant interviews, focus groups, and community forums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Recruit for participants CLAS transformational curriculum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CLAS transformational curriculum for trainers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6588">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Two</a:t>
                      </a:r>
                      <a:endParaRPr kumimoji="0" lang="en-US" altLang="en-US" sz="28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CLAS transformational curriculum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Recruit cohorts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Train cohort 1</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Cohort 1 implementation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Train cohort 2</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Cohorts 1 implementation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Train cohort 3</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Cohorts 1 and 2 implementation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55675">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Three</a:t>
                      </a:r>
                      <a:endParaRPr kumimoji="0" lang="en-US" altLang="en-US" sz="28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CLAS transformational curriculum conference</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Design/disseminate CLAS strategies sourcebook</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Implementation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5">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Implementation and ongoing quality improvement (QI) process </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838">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Four</a:t>
                      </a:r>
                      <a:endParaRPr kumimoji="0" lang="en-US" altLang="en-US" sz="28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Implementation and ongoing QI process</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Design/disseminate CLAS implementation tips sourcebook</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Recruit and train CLAS sustainability coordinator</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c gridSpan="3">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Design evaluation methods to assess countywide impact of CLAS on patient satisfaction and effectiveness of Solano County efforts (governance, leadership and workforce, etc.)</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r>
              <a:tr h="817563">
                <a:tc>
                  <a:txBody>
                    <a:bodyPr/>
                    <a:lstStyle>
                      <a:lvl1pPr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itchFamily="34" charset="0"/>
                          <a:ea typeface="MS PGothic" pitchFamily="34" charset="-128"/>
                          <a:cs typeface="Arial" pitchFamily="34" charset="0"/>
                        </a:rPr>
                        <a:t>Five </a:t>
                      </a:r>
                      <a:endParaRPr kumimoji="0" lang="en-US" altLang="en-US" sz="2800" b="1" i="0" u="none" strike="noStrike" cap="none" normalizeH="0" baseline="0" smtClean="0">
                        <a:ln>
                          <a:noFill/>
                        </a:ln>
                        <a:solidFill>
                          <a:srgbClr val="FFFFFF"/>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Continue work with the CLAS sustainability coordinator </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Convene CLAS sustainability symposium</a:t>
                      </a: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Implement countywide CLAS evaluation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Design and implement CLAS sustainability plan</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marL="171450" indent="-171450" defTabSz="457200">
                        <a:spcBef>
                          <a:spcPct val="20000"/>
                        </a:spcBef>
                        <a:buClr>
                          <a:srgbClr val="C89D00"/>
                        </a:buClr>
                        <a:buFont typeface="Wingdings" pitchFamily="2" charset="2"/>
                        <a:defRPr sz="2400" b="1">
                          <a:solidFill>
                            <a:srgbClr val="002666"/>
                          </a:solidFill>
                          <a:latin typeface="Verdana" pitchFamily="34" charset="0"/>
                          <a:ea typeface="MS PGothic" pitchFamily="34" charset="-128"/>
                        </a:defRPr>
                      </a:lvl1pPr>
                      <a:lvl2pPr marL="742950" indent="-285750" defTabSz="457200">
                        <a:spcBef>
                          <a:spcPct val="20000"/>
                        </a:spcBef>
                        <a:buClr>
                          <a:srgbClr val="C89D00"/>
                        </a:buClr>
                        <a:buFont typeface="Arial" pitchFamily="34" charset="0"/>
                        <a:defRPr sz="2000">
                          <a:solidFill>
                            <a:srgbClr val="002666"/>
                          </a:solidFill>
                          <a:latin typeface="Verdana" pitchFamily="34" charset="0"/>
                          <a:ea typeface="Verdana" pitchFamily="34" charset="0"/>
                          <a:cs typeface="Verdana" pitchFamily="34" charset="0"/>
                        </a:defRPr>
                      </a:lvl2pPr>
                      <a:lvl3pPr marL="1143000" indent="-228600" defTabSz="457200">
                        <a:spcBef>
                          <a:spcPct val="20000"/>
                        </a:spcBef>
                        <a:buClr>
                          <a:srgbClr val="C89D00"/>
                        </a:buClr>
                        <a:buFont typeface="Arial" pitchFamily="34" charset="0"/>
                        <a:defRPr>
                          <a:solidFill>
                            <a:srgbClr val="002666"/>
                          </a:solidFill>
                          <a:latin typeface="Verdana" pitchFamily="34" charset="0"/>
                          <a:ea typeface="Verdana" pitchFamily="34" charset="0"/>
                          <a:cs typeface="Verdana" pitchFamily="34" charset="0"/>
                        </a:defRPr>
                      </a:lvl3pPr>
                      <a:lvl4pPr marL="16002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4pPr>
                      <a:lvl5pPr marL="2057400" indent="-228600" defTabSz="457200">
                        <a:spcBef>
                          <a:spcPct val="20000"/>
                        </a:spcBef>
                        <a:buClr>
                          <a:srgbClr val="C89D00"/>
                        </a:buClr>
                        <a:buFont typeface="Arial" pitchFamily="34" charset="0"/>
                        <a:defRPr sz="1600">
                          <a:solidFill>
                            <a:srgbClr val="002666"/>
                          </a:solidFill>
                          <a:latin typeface="Verdana" pitchFamily="34" charset="0"/>
                          <a:ea typeface="Verdana" pitchFamily="34" charset="0"/>
                          <a:cs typeface="Verdana" pitchFamily="34" charset="0"/>
                        </a:defRPr>
                      </a:lvl5pPr>
                      <a:lvl6pPr marL="25146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6pPr>
                      <a:lvl7pPr marL="29718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7pPr>
                      <a:lvl8pPr marL="34290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8pPr>
                      <a:lvl9pPr marL="3886200" indent="-228600" defTabSz="457200" eaLnBrk="0" fontAlgn="base" hangingPunct="0">
                        <a:spcBef>
                          <a:spcPct val="20000"/>
                        </a:spcBef>
                        <a:spcAft>
                          <a:spcPct val="0"/>
                        </a:spcAft>
                        <a:buClr>
                          <a:srgbClr val="C89D00"/>
                        </a:buClr>
                        <a:buFont typeface="Arial" pitchFamily="34" charset="0"/>
                        <a:defRPr sz="1600">
                          <a:solidFill>
                            <a:srgbClr val="002666"/>
                          </a:solidFill>
                          <a:latin typeface="Verdana" pitchFamily="34" charset="0"/>
                          <a:ea typeface="Verdana" pitchFamily="34" charset="0"/>
                          <a:cs typeface="Verdana" pitchFamily="34" charset="0"/>
                        </a:defRPr>
                      </a:lvl9p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200" b="0" i="0" u="none" strike="noStrike" cap="none" normalizeH="0" baseline="0" smtClean="0">
                          <a:ln>
                            <a:noFill/>
                          </a:ln>
                          <a:solidFill>
                            <a:srgbClr val="000000"/>
                          </a:solidFill>
                          <a:effectLst/>
                          <a:latin typeface="Calibri" pitchFamily="34" charset="0"/>
                          <a:ea typeface="MS PGothic" pitchFamily="34" charset="-128"/>
                          <a:cs typeface="Arial" pitchFamily="34" charset="0"/>
                        </a:rPr>
                        <a:t>Design and disseminate resources on the Solano County CLAS transformation process</a:t>
                      </a:r>
                      <a:endParaRPr kumimoji="0" lang="en-US" altLang="en-US" sz="1200" b="0" i="0" u="none" strike="noStrike" cap="none" normalizeH="0" baseline="0" smtClean="0">
                        <a:ln>
                          <a:noFill/>
                        </a:ln>
                        <a:solidFill>
                          <a:srgbClr val="000000"/>
                        </a:solidFill>
                        <a:effectLst/>
                        <a:latin typeface="Cambria" pitchFamily="18" charset="0"/>
                        <a:ea typeface="MS Mincho" pitchFamily="49" charset="-128"/>
                      </a:endParaRPr>
                    </a:p>
                  </a:txBody>
                  <a:tcPr marL="65083" marR="650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bl>
          </a:graphicData>
        </a:graphic>
      </p:graphicFrame>
      <p:sp>
        <p:nvSpPr>
          <p:cNvPr id="30769" name="Rectangle 1"/>
          <p:cNvSpPr>
            <a:spLocks noChangeArrowheads="1"/>
          </p:cNvSpPr>
          <p:nvPr/>
        </p:nvSpPr>
        <p:spPr bwMode="auto">
          <a:xfrm>
            <a:off x="425450" y="-17463"/>
            <a:ext cx="83375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defRPr/>
            </a:pPr>
            <a:r>
              <a:rPr lang="en-US" sz="2800" b="1" dirty="0">
                <a:solidFill>
                  <a:srgbClr val="000000"/>
                </a:solidFill>
                <a:latin typeface="Arial" charset="0"/>
                <a:ea typeface="MS Mincho" charset="0"/>
                <a:cs typeface="MS Mincho" charset="0"/>
              </a:rPr>
              <a:t>Timeline and Activities </a:t>
            </a:r>
            <a:endParaRPr lang="en-US" sz="1400" b="1" dirty="0">
              <a:solidFill>
                <a:srgbClr val="000000"/>
              </a:solidFill>
              <a:latin typeface="Arial" charset="0"/>
              <a:ea typeface="MS Mincho" charset="0"/>
              <a:cs typeface="MS Mincho"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754063"/>
            <a:ext cx="9144000" cy="617537"/>
          </a:xfrm>
          <a:solidFill>
            <a:schemeClr val="bg1"/>
          </a:solidFill>
        </p:spPr>
        <p:txBody>
          <a:bodyPr/>
          <a:lstStyle/>
          <a:p>
            <a:pPr>
              <a:lnSpc>
                <a:spcPts val="2800"/>
              </a:lnSpc>
            </a:pPr>
            <a:r>
              <a:rPr lang="en-US" altLang="en-US" sz="3600" b="1" smtClean="0">
                <a:solidFill>
                  <a:schemeClr val="tx1"/>
                </a:solidFill>
                <a:latin typeface="Arial" pitchFamily="34" charset="0"/>
                <a:cs typeface="Arial" pitchFamily="34" charset="0"/>
              </a:rPr>
              <a:t>Outcomes</a:t>
            </a:r>
          </a:p>
        </p:txBody>
      </p:sp>
      <p:sp>
        <p:nvSpPr>
          <p:cNvPr id="41986" name="Content Placeholder 2"/>
          <p:cNvSpPr>
            <a:spLocks noGrp="1"/>
          </p:cNvSpPr>
          <p:nvPr>
            <p:ph idx="1"/>
          </p:nvPr>
        </p:nvSpPr>
        <p:spPr>
          <a:xfrm>
            <a:off x="304800" y="1481138"/>
            <a:ext cx="8610600" cy="5072062"/>
          </a:xfrm>
        </p:spPr>
        <p:txBody>
          <a:bodyPr/>
          <a:lstStyle/>
          <a:p>
            <a:pPr>
              <a:lnSpc>
                <a:spcPts val="2800"/>
              </a:lnSpc>
              <a:spcBef>
                <a:spcPts val="1200"/>
              </a:spcBef>
              <a:spcAft>
                <a:spcPts val="1200"/>
              </a:spcAft>
              <a:buClr>
                <a:schemeClr val="tx1"/>
              </a:buClr>
              <a:buFont typeface="Arial" pitchFamily="34" charset="0"/>
              <a:buChar char="■"/>
            </a:pPr>
            <a:r>
              <a:rPr lang="en-US" altLang="en-US" sz="2400" b="1" smtClean="0">
                <a:solidFill>
                  <a:srgbClr val="000000"/>
                </a:solidFill>
                <a:latin typeface="Arial" pitchFamily="34" charset="0"/>
                <a:cs typeface="Arial" pitchFamily="34" charset="0"/>
              </a:rPr>
              <a:t>Short-term</a:t>
            </a:r>
            <a:r>
              <a:rPr lang="en-US" altLang="en-US" sz="2400" smtClean="0">
                <a:solidFill>
                  <a:srgbClr val="000000"/>
                </a:solidFill>
                <a:latin typeface="Arial" pitchFamily="34" charset="0"/>
                <a:cs typeface="Arial" pitchFamily="34" charset="0"/>
              </a:rPr>
              <a:t> (i.e., increased bidirectional trust, communication, and collaboration).  Use metrics re: what matters to communities, county, CBOs, and researchers and reach a balance</a:t>
            </a:r>
          </a:p>
          <a:p>
            <a:pPr>
              <a:lnSpc>
                <a:spcPts val="2800"/>
              </a:lnSpc>
              <a:spcBef>
                <a:spcPts val="1200"/>
              </a:spcBef>
              <a:spcAft>
                <a:spcPts val="1200"/>
              </a:spcAft>
              <a:buClr>
                <a:schemeClr val="tx1"/>
              </a:buClr>
              <a:buFont typeface="Arial" pitchFamily="34" charset="0"/>
              <a:buChar char="■"/>
            </a:pPr>
            <a:r>
              <a:rPr lang="en-US" altLang="en-US" sz="2400" b="1" smtClean="0">
                <a:solidFill>
                  <a:srgbClr val="000000"/>
                </a:solidFill>
                <a:latin typeface="Arial" pitchFamily="34" charset="0"/>
                <a:cs typeface="Arial" pitchFamily="34" charset="0"/>
              </a:rPr>
              <a:t>Intermediate-term</a:t>
            </a:r>
            <a:r>
              <a:rPr lang="en-US" altLang="en-US" sz="2400" smtClean="0">
                <a:solidFill>
                  <a:srgbClr val="000000"/>
                </a:solidFill>
                <a:latin typeface="Arial" pitchFamily="34" charset="0"/>
                <a:cs typeface="Arial" pitchFamily="34" charset="0"/>
              </a:rPr>
              <a:t> (i.e., increased community capacity to engage in joint decisions re: service delivery AND county and CBOs capacity to engage with communities): Enhance the experience of care, improve health outcomes, and lower the costs (Triple Aim)</a:t>
            </a:r>
          </a:p>
          <a:p>
            <a:pPr>
              <a:lnSpc>
                <a:spcPts val="2800"/>
              </a:lnSpc>
              <a:spcBef>
                <a:spcPts val="1200"/>
              </a:spcBef>
              <a:spcAft>
                <a:spcPts val="1200"/>
              </a:spcAft>
              <a:buClr>
                <a:schemeClr val="tx1"/>
              </a:buClr>
              <a:buFont typeface="Arial" pitchFamily="34" charset="0"/>
              <a:buChar char="■"/>
            </a:pPr>
            <a:r>
              <a:rPr lang="en-US" altLang="en-US" sz="2400" b="1" smtClean="0">
                <a:solidFill>
                  <a:srgbClr val="000000"/>
                </a:solidFill>
                <a:latin typeface="Arial" pitchFamily="34" charset="0"/>
                <a:cs typeface="Arial" pitchFamily="34" charset="0"/>
              </a:rPr>
              <a:t>Long-term outcomes</a:t>
            </a:r>
            <a:r>
              <a:rPr lang="en-US" altLang="en-US" sz="2400" smtClean="0">
                <a:solidFill>
                  <a:srgbClr val="000000"/>
                </a:solidFill>
                <a:latin typeface="Arial" pitchFamily="34" charset="0"/>
                <a:cs typeface="Arial" pitchFamily="34" charset="0"/>
              </a:rPr>
              <a:t>: Achieve health equity in access and utilization of mental health services by Filipinos, Latinos, and LGBTQ communities</a:t>
            </a:r>
          </a:p>
          <a:p>
            <a:pPr>
              <a:lnSpc>
                <a:spcPts val="2800"/>
              </a:lnSpc>
              <a:spcBef>
                <a:spcPts val="1200"/>
              </a:spcBef>
              <a:spcAft>
                <a:spcPts val="600"/>
              </a:spcAft>
            </a:pPr>
            <a:endParaRPr lang="en-US" altLang="en-US" sz="2800" smtClean="0">
              <a:solidFill>
                <a:srgbClr val="0026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9C67F"/>
                </a:solidFill>
              </a:rPr>
              <a:t>Mental Health Services Act (MHSA)</a:t>
            </a:r>
            <a:endParaRPr lang="en-US" dirty="0">
              <a:solidFill>
                <a:srgbClr val="E9C67F"/>
              </a:solidFill>
            </a:endParaRPr>
          </a:p>
        </p:txBody>
      </p:sp>
      <p:sp>
        <p:nvSpPr>
          <p:cNvPr id="3" name="Content Placeholder 2"/>
          <p:cNvSpPr>
            <a:spLocks noGrp="1"/>
          </p:cNvSpPr>
          <p:nvPr>
            <p:ph idx="1"/>
          </p:nvPr>
        </p:nvSpPr>
        <p:spPr/>
        <p:txBody>
          <a:bodyPr/>
          <a:lstStyle/>
          <a:p>
            <a:pPr>
              <a:lnSpc>
                <a:spcPts val="3200"/>
              </a:lnSpc>
              <a:spcBef>
                <a:spcPts val="1200"/>
              </a:spcBef>
              <a:spcAft>
                <a:spcPts val="600"/>
              </a:spcAft>
              <a:buClr>
                <a:srgbClr val="E9C67F"/>
              </a:buClr>
            </a:pPr>
            <a:r>
              <a:rPr lang="en-US" sz="2800" b="0" dirty="0" smtClean="0">
                <a:solidFill>
                  <a:schemeClr val="bg1"/>
                </a:solidFill>
                <a:effectLst/>
              </a:rPr>
              <a:t>November 2004 passage of Proposition 63 – Response to the limitations of local mental health system </a:t>
            </a:r>
          </a:p>
          <a:p>
            <a:pPr>
              <a:lnSpc>
                <a:spcPts val="3200"/>
              </a:lnSpc>
              <a:spcBef>
                <a:spcPts val="1200"/>
              </a:spcBef>
              <a:spcAft>
                <a:spcPts val="600"/>
              </a:spcAft>
              <a:buClr>
                <a:srgbClr val="E9C67F"/>
              </a:buClr>
            </a:pPr>
            <a:r>
              <a:rPr lang="en-US" sz="2800" b="0" dirty="0" smtClean="0">
                <a:solidFill>
                  <a:schemeClr val="bg1"/>
                </a:solidFill>
                <a:effectLst/>
              </a:rPr>
              <a:t>1% tax on income over $1 million</a:t>
            </a:r>
          </a:p>
          <a:p>
            <a:pPr>
              <a:lnSpc>
                <a:spcPts val="3200"/>
              </a:lnSpc>
              <a:spcBef>
                <a:spcPts val="1200"/>
              </a:spcBef>
              <a:spcAft>
                <a:spcPts val="600"/>
              </a:spcAft>
              <a:buClr>
                <a:srgbClr val="E9C67F"/>
              </a:buClr>
            </a:pPr>
            <a:r>
              <a:rPr lang="en-US" sz="2800" b="0" dirty="0" smtClean="0">
                <a:solidFill>
                  <a:schemeClr val="bg1"/>
                </a:solidFill>
                <a:effectLst/>
              </a:rPr>
              <a:t>Community-driven program and service delivery design to reach  traditionally underserved populations</a:t>
            </a:r>
          </a:p>
          <a:p>
            <a:pPr>
              <a:lnSpc>
                <a:spcPts val="3200"/>
              </a:lnSpc>
              <a:spcBef>
                <a:spcPts val="1200"/>
              </a:spcBef>
              <a:spcAft>
                <a:spcPts val="600"/>
              </a:spcAft>
              <a:buClr>
                <a:srgbClr val="E9C67F"/>
              </a:buClr>
            </a:pPr>
            <a:r>
              <a:rPr lang="en-US" sz="2800" b="0" dirty="0" smtClean="0">
                <a:solidFill>
                  <a:schemeClr val="bg1"/>
                </a:solidFill>
                <a:effectLst/>
              </a:rPr>
              <a:t>Outcome driven</a:t>
            </a:r>
            <a:endParaRPr lang="en-US" sz="2800" b="0" dirty="0">
              <a:solidFill>
                <a:schemeClr val="bg1"/>
              </a:solidFill>
              <a:effectLst/>
            </a:endParaRPr>
          </a:p>
        </p:txBody>
      </p:sp>
      <p:pic>
        <p:nvPicPr>
          <p:cNvPr id="1026" name="Picture 2" descr="C:\Users\amwalker\AppData\Local\Microsoft\Windows\Temporary Internet Files\Content.IE5\SRO6A9WS\votebutto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76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9C67F"/>
                </a:solidFill>
              </a:rPr>
              <a:t>MHSA</a:t>
            </a:r>
            <a:endParaRPr lang="en-US" dirty="0">
              <a:solidFill>
                <a:srgbClr val="E9C67F"/>
              </a:solidFill>
            </a:endParaRPr>
          </a:p>
        </p:txBody>
      </p:sp>
      <p:sp>
        <p:nvSpPr>
          <p:cNvPr id="3" name="Content Placeholder 2"/>
          <p:cNvSpPr>
            <a:spLocks noGrp="1"/>
          </p:cNvSpPr>
          <p:nvPr>
            <p:ph idx="1"/>
          </p:nvPr>
        </p:nvSpPr>
        <p:spPr>
          <a:xfrm>
            <a:off x="457200" y="1828800"/>
            <a:ext cx="7967663" cy="4114800"/>
          </a:xfrm>
        </p:spPr>
        <p:txBody>
          <a:bodyPr>
            <a:noAutofit/>
          </a:bodyPr>
          <a:lstStyle/>
          <a:p>
            <a:pPr>
              <a:buClr>
                <a:srgbClr val="E9C67F"/>
              </a:buClr>
            </a:pPr>
            <a:r>
              <a:rPr lang="en-US" sz="2800" b="0" dirty="0" smtClean="0">
                <a:solidFill>
                  <a:schemeClr val="bg1"/>
                </a:solidFill>
                <a:effectLst>
                  <a:outerShdw blurRad="38100" dist="38100" dir="2700000" algn="tl">
                    <a:srgbClr val="000000">
                      <a:alpha val="43137"/>
                    </a:srgbClr>
                  </a:outerShdw>
                </a:effectLst>
              </a:rPr>
              <a:t>Five areas that can be funded by MHSA dollars:</a:t>
            </a:r>
          </a:p>
          <a:p>
            <a:pPr lvl="1">
              <a:buClr>
                <a:srgbClr val="E9C67F"/>
              </a:buClr>
            </a:pPr>
            <a:r>
              <a:rPr lang="en-US" sz="2000" b="0" dirty="0" smtClean="0">
                <a:solidFill>
                  <a:schemeClr val="bg1"/>
                </a:solidFill>
                <a:effectLst>
                  <a:outerShdw blurRad="38100" dist="38100" dir="2700000" algn="tl">
                    <a:srgbClr val="000000">
                      <a:alpha val="43137"/>
                    </a:srgbClr>
                  </a:outerShdw>
                </a:effectLst>
              </a:rPr>
              <a:t>Community Services and Supports (CSS)</a:t>
            </a:r>
          </a:p>
          <a:p>
            <a:pPr lvl="1">
              <a:buClr>
                <a:srgbClr val="E9C67F"/>
              </a:buClr>
            </a:pPr>
            <a:r>
              <a:rPr lang="en-US" sz="2000" b="0" dirty="0" smtClean="0">
                <a:solidFill>
                  <a:schemeClr val="bg1"/>
                </a:solidFill>
                <a:effectLst>
                  <a:outerShdw blurRad="38100" dist="38100" dir="2700000" algn="tl">
                    <a:srgbClr val="000000">
                      <a:alpha val="43137"/>
                    </a:srgbClr>
                  </a:outerShdw>
                </a:effectLst>
              </a:rPr>
              <a:t>Prevention and Early Intervention (PEI)</a:t>
            </a:r>
          </a:p>
          <a:p>
            <a:pPr lvl="1">
              <a:buClr>
                <a:srgbClr val="E9C67F"/>
              </a:buClr>
            </a:pPr>
            <a:r>
              <a:rPr lang="en-US" sz="2000" b="0" dirty="0" smtClean="0">
                <a:solidFill>
                  <a:schemeClr val="bg1"/>
                </a:solidFill>
                <a:effectLst>
                  <a:outerShdw blurRad="38100" dist="38100" dir="2700000" algn="tl">
                    <a:srgbClr val="000000">
                      <a:alpha val="43137"/>
                    </a:srgbClr>
                  </a:outerShdw>
                </a:effectLst>
              </a:rPr>
              <a:t>Capital Facilities and Technology Needs (CFTN)</a:t>
            </a:r>
          </a:p>
          <a:p>
            <a:pPr lvl="1">
              <a:buClr>
                <a:srgbClr val="E9C67F"/>
              </a:buClr>
            </a:pPr>
            <a:r>
              <a:rPr lang="en-US" sz="2000" b="0" dirty="0" smtClean="0">
                <a:solidFill>
                  <a:schemeClr val="bg1"/>
                </a:solidFill>
                <a:effectLst>
                  <a:outerShdw blurRad="38100" dist="38100" dir="2700000" algn="tl">
                    <a:srgbClr val="000000">
                      <a:alpha val="43137"/>
                    </a:srgbClr>
                  </a:outerShdw>
                </a:effectLst>
              </a:rPr>
              <a:t>Workforce Education &amp; Training</a:t>
            </a:r>
          </a:p>
          <a:p>
            <a:pPr lvl="1">
              <a:buClr>
                <a:srgbClr val="E9C67F"/>
              </a:buClr>
            </a:pPr>
            <a:r>
              <a:rPr lang="en-US" sz="2000" b="0" dirty="0" smtClean="0">
                <a:solidFill>
                  <a:schemeClr val="bg1"/>
                </a:solidFill>
                <a:effectLst>
                  <a:outerShdw blurRad="38100" dist="38100" dir="2700000" algn="tl">
                    <a:srgbClr val="000000">
                      <a:alpha val="43137"/>
                    </a:srgbClr>
                  </a:outerShdw>
                </a:effectLst>
              </a:rPr>
              <a:t>Innovation</a:t>
            </a:r>
          </a:p>
          <a:p>
            <a:pPr>
              <a:buClr>
                <a:srgbClr val="E9C67F"/>
              </a:buClr>
            </a:pPr>
            <a:r>
              <a:rPr lang="en-US" sz="2800" b="0" dirty="0" smtClean="0">
                <a:solidFill>
                  <a:schemeClr val="bg1"/>
                </a:solidFill>
                <a:effectLst>
                  <a:outerShdw blurRad="38100" dist="38100" dir="2700000" algn="tl">
                    <a:srgbClr val="000000">
                      <a:alpha val="43137"/>
                    </a:srgbClr>
                  </a:outerShdw>
                </a:effectLst>
              </a:rPr>
              <a:t>Required community planning process – 3yr integrated plan and annual updates: all submitted to the California MHSA Oversight and Accountability Commission(MHSAOC)</a:t>
            </a:r>
          </a:p>
        </p:txBody>
      </p:sp>
    </p:spTree>
    <p:extLst>
      <p:ext uri="{BB962C8B-B14F-4D97-AF65-F5344CB8AC3E}">
        <p14:creationId xmlns:p14="http://schemas.microsoft.com/office/powerpoint/2010/main" val="153528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E9C67F"/>
                </a:solidFill>
              </a:rPr>
              <a:t>MHSA Innovation – Nuts &amp; Bolts</a:t>
            </a:r>
            <a:endParaRPr lang="en-US" sz="4000" dirty="0">
              <a:solidFill>
                <a:srgbClr val="E9C67F"/>
              </a:solidFill>
            </a:endParaRPr>
          </a:p>
        </p:txBody>
      </p:sp>
      <p:sp>
        <p:nvSpPr>
          <p:cNvPr id="3" name="Content Placeholder 2"/>
          <p:cNvSpPr>
            <a:spLocks noGrp="1"/>
          </p:cNvSpPr>
          <p:nvPr>
            <p:ph idx="1"/>
          </p:nvPr>
        </p:nvSpPr>
        <p:spPr>
          <a:xfrm>
            <a:off x="457200" y="1676400"/>
            <a:ext cx="7967663" cy="4114800"/>
          </a:xfrm>
        </p:spPr>
        <p:txBody>
          <a:bodyPr/>
          <a:lstStyle/>
          <a:p>
            <a:pPr>
              <a:buClr>
                <a:srgbClr val="E9C67F"/>
              </a:buClr>
            </a:pPr>
            <a:r>
              <a:rPr lang="en-US" sz="3600" b="0" dirty="0" smtClean="0">
                <a:solidFill>
                  <a:schemeClr val="bg1"/>
                </a:solidFill>
                <a:effectLst/>
              </a:rPr>
              <a:t>Innovation programs and services must be:</a:t>
            </a:r>
          </a:p>
          <a:p>
            <a:pPr lvl="1">
              <a:buClr>
                <a:srgbClr val="E9C67F"/>
              </a:buClr>
            </a:pPr>
            <a:r>
              <a:rPr lang="en-US" sz="2800" b="0" dirty="0" smtClean="0">
                <a:solidFill>
                  <a:schemeClr val="bg1"/>
                </a:solidFill>
                <a:effectLst/>
              </a:rPr>
              <a:t>Unique and creative: new, not just “new to me”</a:t>
            </a:r>
          </a:p>
          <a:p>
            <a:pPr lvl="1">
              <a:buClr>
                <a:srgbClr val="E9C67F"/>
              </a:buClr>
            </a:pPr>
            <a:r>
              <a:rPr lang="en-US" sz="2800" b="0" dirty="0" smtClean="0">
                <a:solidFill>
                  <a:schemeClr val="bg1"/>
                </a:solidFill>
                <a:effectLst/>
              </a:rPr>
              <a:t>Promote recovery and resiliency</a:t>
            </a:r>
          </a:p>
          <a:p>
            <a:pPr lvl="1">
              <a:buClr>
                <a:srgbClr val="E9C67F"/>
              </a:buClr>
            </a:pPr>
            <a:r>
              <a:rPr lang="en-US" sz="2800" b="0" dirty="0" smtClean="0">
                <a:solidFill>
                  <a:schemeClr val="bg1"/>
                </a:solidFill>
                <a:effectLst/>
              </a:rPr>
              <a:t>Developed with communities, including underserved populations within communities</a:t>
            </a:r>
          </a:p>
          <a:p>
            <a:pPr lvl="1">
              <a:buClr>
                <a:srgbClr val="E9C67F"/>
              </a:buClr>
            </a:pPr>
            <a:r>
              <a:rPr lang="en-US" sz="2800" b="0" dirty="0" smtClean="0">
                <a:solidFill>
                  <a:schemeClr val="bg1"/>
                </a:solidFill>
                <a:effectLst/>
              </a:rPr>
              <a:t>Lead to system reformation and new approaches</a:t>
            </a:r>
            <a:endParaRPr lang="en-US" sz="2800" b="0" dirty="0">
              <a:solidFill>
                <a:schemeClr val="bg1"/>
              </a:solidFill>
              <a:effectLst/>
            </a:endParaRPr>
          </a:p>
        </p:txBody>
      </p:sp>
    </p:spTree>
    <p:extLst>
      <p:ext uri="{BB962C8B-B14F-4D97-AF65-F5344CB8AC3E}">
        <p14:creationId xmlns:p14="http://schemas.microsoft.com/office/powerpoint/2010/main" val="261216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E9C67F"/>
                </a:solidFill>
              </a:rPr>
              <a:t>Solano County MHSA – Innovation Proposal</a:t>
            </a:r>
            <a:endParaRPr lang="en-US" sz="3600" dirty="0">
              <a:solidFill>
                <a:srgbClr val="E9C67F"/>
              </a:solidFill>
            </a:endParaRPr>
          </a:p>
        </p:txBody>
      </p:sp>
      <p:sp>
        <p:nvSpPr>
          <p:cNvPr id="3" name="Content Placeholder 2"/>
          <p:cNvSpPr>
            <a:spLocks noGrp="1"/>
          </p:cNvSpPr>
          <p:nvPr>
            <p:ph idx="1"/>
          </p:nvPr>
        </p:nvSpPr>
        <p:spPr>
          <a:xfrm>
            <a:off x="457200" y="1676400"/>
            <a:ext cx="8610600" cy="4572000"/>
          </a:xfrm>
        </p:spPr>
        <p:txBody>
          <a:bodyPr/>
          <a:lstStyle/>
          <a:p>
            <a:pPr>
              <a:buClr>
                <a:srgbClr val="E9C67F"/>
              </a:buClr>
            </a:pPr>
            <a:r>
              <a:rPr lang="en-US" sz="3600" b="0" dirty="0" smtClean="0">
                <a:solidFill>
                  <a:schemeClr val="bg1"/>
                </a:solidFill>
                <a:effectLst/>
              </a:rPr>
              <a:t>Five guiding principles for the proposal:</a:t>
            </a:r>
          </a:p>
          <a:p>
            <a:pPr lvl="1">
              <a:buClr>
                <a:srgbClr val="E9C67F"/>
              </a:buClr>
            </a:pPr>
            <a:r>
              <a:rPr lang="en-US" sz="2800" b="0" dirty="0" smtClean="0">
                <a:solidFill>
                  <a:schemeClr val="bg1"/>
                </a:solidFill>
                <a:effectLst/>
              </a:rPr>
              <a:t>Cultural transformation</a:t>
            </a:r>
          </a:p>
          <a:p>
            <a:pPr lvl="1">
              <a:buClr>
                <a:srgbClr val="E9C67F"/>
              </a:buClr>
            </a:pPr>
            <a:r>
              <a:rPr lang="en-US" sz="2800" b="0" dirty="0" smtClean="0">
                <a:solidFill>
                  <a:schemeClr val="bg1"/>
                </a:solidFill>
                <a:effectLst/>
              </a:rPr>
              <a:t>Reduction in health disparities</a:t>
            </a:r>
          </a:p>
          <a:p>
            <a:pPr lvl="1">
              <a:buClr>
                <a:srgbClr val="E9C67F"/>
              </a:buClr>
            </a:pPr>
            <a:r>
              <a:rPr lang="en-US" sz="2800" b="0" dirty="0" smtClean="0">
                <a:solidFill>
                  <a:schemeClr val="bg1"/>
                </a:solidFill>
                <a:effectLst/>
              </a:rPr>
              <a:t>Inclusion</a:t>
            </a:r>
          </a:p>
          <a:p>
            <a:pPr lvl="1">
              <a:buClr>
                <a:srgbClr val="E9C67F"/>
              </a:buClr>
            </a:pPr>
            <a:r>
              <a:rPr lang="en-US" sz="2800" b="0" dirty="0" smtClean="0">
                <a:solidFill>
                  <a:schemeClr val="bg1"/>
                </a:solidFill>
                <a:effectLst/>
              </a:rPr>
              <a:t>Transparency and public access</a:t>
            </a:r>
          </a:p>
          <a:p>
            <a:pPr lvl="1">
              <a:buClr>
                <a:srgbClr val="E9C67F"/>
              </a:buClr>
            </a:pPr>
            <a:r>
              <a:rPr lang="en-US" sz="2800" b="0" dirty="0" smtClean="0">
                <a:solidFill>
                  <a:schemeClr val="bg1"/>
                </a:solidFill>
                <a:effectLst/>
              </a:rPr>
              <a:t>Lean management</a:t>
            </a:r>
            <a:endParaRPr lang="en-US" sz="2800" b="0" dirty="0">
              <a:solidFill>
                <a:schemeClr val="bg1"/>
              </a:solidFill>
              <a:effectLst/>
            </a:endParaRPr>
          </a:p>
        </p:txBody>
      </p:sp>
      <p:pic>
        <p:nvPicPr>
          <p:cNvPr id="3077" name="Picture 5" descr="C:\Users\amwalker\AppData\Local\Microsoft\Windows\Temporary Internet Files\Content.IE5\R66UGV9L\logo_unesco_inclu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86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5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0"/>
            <a:ext cx="8763000" cy="1336675"/>
          </a:xfrm>
        </p:spPr>
        <p:txBody>
          <a:bodyPr/>
          <a:lstStyle/>
          <a:p>
            <a:r>
              <a:rPr lang="en-US" altLang="en-US" sz="3600" dirty="0" smtClean="0">
                <a:solidFill>
                  <a:srgbClr val="E9C67F"/>
                </a:solidFill>
                <a:ea typeface="ＭＳ Ｐゴシック" pitchFamily="34" charset="-128"/>
              </a:rPr>
              <a:t>Solano County: Cultural </a:t>
            </a:r>
            <a:br>
              <a:rPr lang="en-US" altLang="en-US" sz="3600" dirty="0" smtClean="0">
                <a:solidFill>
                  <a:srgbClr val="E9C67F"/>
                </a:solidFill>
                <a:ea typeface="ＭＳ Ｐゴシック" pitchFamily="34" charset="-128"/>
              </a:rPr>
            </a:br>
            <a:r>
              <a:rPr lang="en-US" altLang="en-US" sz="3600" dirty="0" smtClean="0">
                <a:solidFill>
                  <a:srgbClr val="E9C67F"/>
                </a:solidFill>
                <a:ea typeface="ＭＳ Ｐゴシック" pitchFamily="34" charset="-128"/>
              </a:rPr>
              <a:t>Transformation Model</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36250" t="34370" r="28667" b="11111"/>
          <a:stretch>
            <a:fillRect/>
          </a:stretch>
        </p:blipFill>
        <p:spPr bwMode="auto">
          <a:xfrm>
            <a:off x="4800600" y="2124075"/>
            <a:ext cx="4267200" cy="4200525"/>
          </a:xfrm>
          <a:prstGeom prst="rect">
            <a:avLst/>
          </a:prstGeom>
          <a:noFill/>
          <a:ln>
            <a:noFill/>
          </a:ln>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TextBox 1"/>
          <p:cNvSpPr txBox="1"/>
          <p:nvPr/>
        </p:nvSpPr>
        <p:spPr>
          <a:xfrm>
            <a:off x="76200" y="1219200"/>
            <a:ext cx="4724400" cy="5791200"/>
          </a:xfrm>
          <a:prstGeom prst="rect">
            <a:avLst/>
          </a:prstGeom>
          <a:noFill/>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defRPr/>
            </a:pPr>
            <a:r>
              <a:rPr lang="en-US" altLang="en-US" sz="2000" b="1" dirty="0">
                <a:latin typeface="Arial" pitchFamily="34" charset="0"/>
                <a:cs typeface="Arial" pitchFamily="34" charset="0"/>
              </a:rPr>
              <a:t>OVERARCHING GOALS</a:t>
            </a:r>
          </a:p>
          <a:p>
            <a:pPr>
              <a:defRPr/>
            </a:pPr>
            <a:endParaRPr lang="en-US" altLang="en-US" sz="400" dirty="0">
              <a:latin typeface="Arial" pitchFamily="34" charset="0"/>
              <a:cs typeface="Arial" pitchFamily="34" charset="0"/>
            </a:endParaRPr>
          </a:p>
          <a:p>
            <a:pPr marL="457200" indent="-457200">
              <a:lnSpc>
                <a:spcPts val="2000"/>
              </a:lnSpc>
              <a:spcBef>
                <a:spcPts val="1200"/>
              </a:spcBef>
              <a:spcAft>
                <a:spcPts val="600"/>
              </a:spcAft>
              <a:buClr>
                <a:srgbClr val="E9C67F"/>
              </a:buClr>
              <a:buFont typeface="+mj-lt"/>
              <a:buAutoNum type="arabicPeriod"/>
              <a:defRPr/>
            </a:pPr>
            <a:r>
              <a:rPr lang="en-US" altLang="en-US" sz="2000" dirty="0">
                <a:latin typeface="Arial" pitchFamily="34" charset="0"/>
                <a:cs typeface="Arial" pitchFamily="34" charset="0"/>
              </a:rPr>
              <a:t>Develop collaborative network of community, county, and community-based </a:t>
            </a:r>
            <a:r>
              <a:rPr lang="en-US" altLang="en-US" sz="2000" dirty="0" smtClean="0">
                <a:latin typeface="Arial" pitchFamily="34" charset="0"/>
                <a:cs typeface="Arial" pitchFamily="34" charset="0"/>
              </a:rPr>
              <a:t>organization leaders </a:t>
            </a:r>
            <a:r>
              <a:rPr lang="en-US" altLang="en-US" sz="2000" dirty="0">
                <a:latin typeface="Arial" pitchFamily="34" charset="0"/>
                <a:cs typeface="Arial" pitchFamily="34" charset="0"/>
              </a:rPr>
              <a:t>trained on CLAS </a:t>
            </a:r>
            <a:r>
              <a:rPr lang="en-US" altLang="en-US" sz="2000" dirty="0" smtClean="0">
                <a:latin typeface="Arial" pitchFamily="34" charset="0"/>
                <a:cs typeface="Arial" pitchFamily="34" charset="0"/>
              </a:rPr>
              <a:t>Standards</a:t>
            </a:r>
          </a:p>
          <a:p>
            <a:pPr marL="457200" indent="-457200">
              <a:lnSpc>
                <a:spcPts val="2000"/>
              </a:lnSpc>
              <a:spcBef>
                <a:spcPts val="1200"/>
              </a:spcBef>
              <a:spcAft>
                <a:spcPts val="600"/>
              </a:spcAft>
              <a:buClr>
                <a:srgbClr val="E9C67F"/>
              </a:buClr>
              <a:buFont typeface="+mj-lt"/>
              <a:buAutoNum type="arabicPeriod"/>
              <a:defRPr/>
            </a:pPr>
            <a:r>
              <a:rPr lang="en-US" altLang="en-US" sz="2000" dirty="0" smtClean="0">
                <a:latin typeface="Arial" pitchFamily="34" charset="0"/>
                <a:cs typeface="Arial" pitchFamily="34" charset="0"/>
              </a:rPr>
              <a:t>Design </a:t>
            </a:r>
            <a:r>
              <a:rPr lang="en-US" altLang="en-US" sz="2000" dirty="0">
                <a:latin typeface="Arial" pitchFamily="34" charset="0"/>
                <a:cs typeface="Arial" pitchFamily="34" charset="0"/>
              </a:rPr>
              <a:t>and implement CLAS policies, procedures, and </a:t>
            </a:r>
            <a:r>
              <a:rPr lang="en-US" altLang="en-US" sz="2000" dirty="0" smtClean="0">
                <a:latin typeface="Arial" pitchFamily="34" charset="0"/>
                <a:cs typeface="Arial" pitchFamily="34" charset="0"/>
              </a:rPr>
              <a:t>programs and evaluate outcomes</a:t>
            </a:r>
          </a:p>
          <a:p>
            <a:pPr marL="457200" indent="-457200">
              <a:lnSpc>
                <a:spcPts val="2000"/>
              </a:lnSpc>
              <a:spcBef>
                <a:spcPts val="1200"/>
              </a:spcBef>
              <a:spcAft>
                <a:spcPts val="600"/>
              </a:spcAft>
              <a:buClr>
                <a:srgbClr val="E9C67F"/>
              </a:buClr>
              <a:buFont typeface="+mj-lt"/>
              <a:buAutoNum type="arabicPeriod"/>
              <a:defRPr/>
            </a:pPr>
            <a:r>
              <a:rPr lang="en-US" altLang="en-US" sz="2000" dirty="0" smtClean="0">
                <a:latin typeface="Arial" pitchFamily="34" charset="0"/>
                <a:cs typeface="Arial" pitchFamily="34" charset="0"/>
              </a:rPr>
              <a:t>Address </a:t>
            </a:r>
            <a:r>
              <a:rPr lang="en-US" altLang="en-US" sz="2000" dirty="0">
                <a:latin typeface="Arial" pitchFamily="34" charset="0"/>
                <a:cs typeface="Arial" pitchFamily="34" charset="0"/>
              </a:rPr>
              <a:t>the mental health needs of three of Solano County’s most underserved communities (i.e., Latinos, Filipino-Americans, and </a:t>
            </a:r>
            <a:r>
              <a:rPr lang="en-US" altLang="en-US" sz="2000" dirty="0" smtClean="0">
                <a:latin typeface="Arial" pitchFamily="34" charset="0"/>
                <a:cs typeface="Arial" pitchFamily="34" charset="0"/>
              </a:rPr>
              <a:t>LGBTQ)</a:t>
            </a:r>
          </a:p>
          <a:p>
            <a:pPr marL="457200" indent="-457200">
              <a:lnSpc>
                <a:spcPts val="2000"/>
              </a:lnSpc>
              <a:spcBef>
                <a:spcPts val="1200"/>
              </a:spcBef>
              <a:spcAft>
                <a:spcPts val="600"/>
              </a:spcAft>
              <a:buClr>
                <a:srgbClr val="E9C67F"/>
              </a:buClr>
              <a:buFont typeface="+mj-lt"/>
              <a:buAutoNum type="arabicPeriod"/>
              <a:defRPr/>
            </a:pPr>
            <a:r>
              <a:rPr lang="en-US" sz="2000" dirty="0">
                <a:solidFill>
                  <a:schemeClr val="bg1"/>
                </a:solidFill>
                <a:latin typeface="+mn-lt"/>
              </a:rPr>
              <a:t>First County to design a multi-phase Innovation training and transformation project that combines CLAS with community engagement</a:t>
            </a:r>
            <a:endParaRPr lang="en-US" altLang="en-US" sz="2000" dirty="0">
              <a:solidFill>
                <a:schemeClr val="bg1"/>
              </a:solidFill>
              <a:latin typeface="+mn-lt"/>
              <a:cs typeface="Arial" pitchFamily="34" charset="0"/>
            </a:endParaRPr>
          </a:p>
        </p:txBody>
      </p:sp>
    </p:spTree>
    <p:extLst>
      <p:ext uri="{BB962C8B-B14F-4D97-AF65-F5344CB8AC3E}">
        <p14:creationId xmlns:p14="http://schemas.microsoft.com/office/powerpoint/2010/main" val="16594742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611188"/>
            <a:ext cx="6975475" cy="1162050"/>
          </a:xfrm>
          <a:extLst>
            <a:ext uri="{FAA26D3D-D897-4be2-8F04-BA451C77F1D7}">
              <ma14:placeholderFlag xmlns="" xmlns:ma14="http://schemas.microsoft.com/office/mac/drawingml/2011/main" val="1"/>
            </a:ext>
          </a:extLst>
        </p:spPr>
        <p:txBody>
          <a:bodyPr/>
          <a:lstStyle/>
          <a:p>
            <a:pPr>
              <a:defRPr/>
            </a:pPr>
            <a:r>
              <a:rPr lang="en-US">
                <a:ea typeface="ＭＳ Ｐゴシック" charset="0"/>
                <a:cs typeface="+mj-cs"/>
              </a:rPr>
              <a:t>Transforming Solano County through the MHSA Innovations Program</a:t>
            </a:r>
          </a:p>
        </p:txBody>
      </p:sp>
      <p:pic>
        <p:nvPicPr>
          <p:cNvPr id="27650"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t="-36749" b="-36749"/>
          <a:stretch>
            <a:fillRect/>
          </a:stretch>
        </p:blipFill>
        <p:spPr>
          <a:xfrm>
            <a:off x="4883150" y="760413"/>
            <a:ext cx="3841750" cy="5575300"/>
          </a:xfrm>
        </p:spPr>
      </p:pic>
      <p:sp>
        <p:nvSpPr>
          <p:cNvPr id="9" name="Text Placeholder 8"/>
          <p:cNvSpPr>
            <a:spLocks noGrp="1"/>
          </p:cNvSpPr>
          <p:nvPr>
            <p:ph type="body" sz="half" idx="2"/>
          </p:nvPr>
        </p:nvSpPr>
        <p:spPr>
          <a:xfrm>
            <a:off x="533400" y="2259013"/>
            <a:ext cx="4349750" cy="3719512"/>
          </a:xfrm>
        </p:spPr>
        <p:txBody>
          <a:bodyPr/>
          <a:lstStyle/>
          <a:p>
            <a:pPr marL="342900" indent="-342900" algn="l">
              <a:buFont typeface="Monotype Sorts" charset="2"/>
              <a:buAutoNum type="arabicPeriod"/>
            </a:pPr>
            <a:r>
              <a:rPr lang="en-US" altLang="en-US" smtClean="0"/>
              <a:t>Develop collaborative network and train community, county, and CBO leaders on CLAS</a:t>
            </a:r>
          </a:p>
          <a:p>
            <a:pPr marL="342900" indent="-342900" algn="l"/>
            <a:endParaRPr lang="en-US" altLang="en-US" smtClean="0"/>
          </a:p>
          <a:p>
            <a:pPr marL="342900" indent="-342900" algn="l">
              <a:buFont typeface="Monotype Sorts" charset="2"/>
              <a:buAutoNum type="arabicPeriod"/>
            </a:pPr>
            <a:r>
              <a:rPr lang="en-US" altLang="en-US" smtClean="0"/>
              <a:t>Design and implement policies and systems to promote CLAS</a:t>
            </a:r>
          </a:p>
          <a:p>
            <a:pPr marL="342900" indent="-342900" algn="l"/>
            <a:endParaRPr lang="en-US" altLang="en-US" smtClean="0"/>
          </a:p>
          <a:p>
            <a:pPr marL="342900" indent="-342900" algn="l">
              <a:buFont typeface="Monotype Sorts" charset="2"/>
              <a:buAutoNum type="arabicPeriod"/>
            </a:pPr>
            <a:r>
              <a:rPr lang="en-US" altLang="en-US" smtClean="0"/>
              <a:t>To address the mental health needs of Solano County</a:t>
            </a:r>
            <a:r>
              <a:rPr lang="ja-JP" altLang="en-US" smtClean="0"/>
              <a:t>’</a:t>
            </a:r>
            <a:r>
              <a:rPr lang="en-US" altLang="ja-JP" smtClean="0"/>
              <a:t>s two most underserved communities</a:t>
            </a:r>
          </a:p>
          <a:p>
            <a:pPr marL="342900" indent="-342900" algn="l">
              <a:buFont typeface="Monotype Sorts" charset="2"/>
              <a:buAutoNum type="arabicPeriod"/>
            </a:pPr>
            <a:endParaRPr lang="en-US" altLang="en-US" smtClean="0"/>
          </a:p>
        </p:txBody>
      </p:sp>
      <p:pic>
        <p:nvPicPr>
          <p:cNvPr id="276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1066800" y="1143000"/>
            <a:ext cx="2081213" cy="2073275"/>
          </a:xfrm>
          <a:prstGeom prst="ellipse">
            <a:avLst/>
          </a:prstGeom>
          <a:solidFill>
            <a:srgbClr val="FF6600"/>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chemeClr val="lt1"/>
                </a:solidFill>
                <a:latin typeface="+mn-lt"/>
                <a:ea typeface="+mn-ea"/>
              </a:rPr>
              <a:t>County</a:t>
            </a:r>
          </a:p>
        </p:txBody>
      </p:sp>
      <p:sp>
        <p:nvSpPr>
          <p:cNvPr id="6" name="Oval 5"/>
          <p:cNvSpPr>
            <a:spLocks noChangeArrowheads="1"/>
          </p:cNvSpPr>
          <p:nvPr/>
        </p:nvSpPr>
        <p:spPr bwMode="auto">
          <a:xfrm>
            <a:off x="5953125" y="1143000"/>
            <a:ext cx="2027238" cy="2073275"/>
          </a:xfrm>
          <a:prstGeom prst="ellipse">
            <a:avLst/>
          </a:prstGeom>
          <a:solidFill>
            <a:srgbClr val="3366FF"/>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chemeClr val="lt1"/>
                </a:solidFill>
                <a:latin typeface="+mn-lt"/>
                <a:ea typeface="+mn-ea"/>
              </a:rPr>
              <a:t>CBOs</a:t>
            </a:r>
          </a:p>
        </p:txBody>
      </p:sp>
      <p:sp>
        <p:nvSpPr>
          <p:cNvPr id="7" name="Oval 6"/>
          <p:cNvSpPr>
            <a:spLocks noChangeArrowheads="1"/>
          </p:cNvSpPr>
          <p:nvPr/>
        </p:nvSpPr>
        <p:spPr bwMode="auto">
          <a:xfrm>
            <a:off x="3343275" y="3381375"/>
            <a:ext cx="2457450" cy="2403475"/>
          </a:xfrm>
          <a:prstGeom prst="ellipse">
            <a:avLst/>
          </a:prstGeom>
          <a:solidFill>
            <a:srgbClr val="008000"/>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dirty="0">
                <a:solidFill>
                  <a:schemeClr val="lt1"/>
                </a:solidFill>
                <a:latin typeface="+mn-lt"/>
                <a:ea typeface="+mn-ea"/>
              </a:rPr>
              <a:t>Community</a:t>
            </a:r>
          </a:p>
        </p:txBody>
      </p:sp>
      <p:cxnSp>
        <p:nvCxnSpPr>
          <p:cNvPr id="17" name="Straight Arrow Connector 16"/>
          <p:cNvCxnSpPr>
            <a:cxnSpLocks noChangeShapeType="1"/>
            <a:stCxn id="5" idx="6"/>
            <a:endCxn id="6" idx="2"/>
          </p:cNvCxnSpPr>
          <p:nvPr/>
        </p:nvCxnSpPr>
        <p:spPr bwMode="auto">
          <a:xfrm>
            <a:off x="3148013" y="2179638"/>
            <a:ext cx="2805112" cy="0"/>
          </a:xfrm>
          <a:prstGeom prst="straightConnector1">
            <a:avLst/>
          </a:prstGeom>
          <a:noFill/>
          <a:ln w="38100">
            <a:solidFill>
              <a:schemeClr val="bg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7" idx="7"/>
            <a:endCxn id="6" idx="3"/>
          </p:cNvCxnSpPr>
          <p:nvPr/>
        </p:nvCxnSpPr>
        <p:spPr bwMode="auto">
          <a:xfrm flipV="1">
            <a:off x="5440363" y="2911475"/>
            <a:ext cx="809625" cy="822325"/>
          </a:xfrm>
          <a:prstGeom prst="straightConnector1">
            <a:avLst/>
          </a:prstGeom>
          <a:noFill/>
          <a:ln w="38100">
            <a:solidFill>
              <a:schemeClr val="bg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7" idx="1"/>
            <a:endCxn id="5" idx="5"/>
          </p:cNvCxnSpPr>
          <p:nvPr/>
        </p:nvCxnSpPr>
        <p:spPr bwMode="auto">
          <a:xfrm flipH="1" flipV="1">
            <a:off x="2843213" y="2911475"/>
            <a:ext cx="860425" cy="822325"/>
          </a:xfrm>
          <a:prstGeom prst="straightConnector1">
            <a:avLst/>
          </a:prstGeom>
          <a:noFill/>
          <a:ln w="38100">
            <a:solidFill>
              <a:schemeClr val="bg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679" name="TextBox 21"/>
          <p:cNvSpPr txBox="1">
            <a:spLocks noChangeArrowheads="1"/>
          </p:cNvSpPr>
          <p:nvPr/>
        </p:nvSpPr>
        <p:spPr bwMode="auto">
          <a:xfrm>
            <a:off x="750888" y="234950"/>
            <a:ext cx="776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b="1">
                <a:solidFill>
                  <a:srgbClr val="E6BD6C"/>
                </a:solidFill>
                <a:latin typeface="Arial" pitchFamily="34" charset="0"/>
              </a:rPr>
              <a:t>Phase I:  </a:t>
            </a:r>
          </a:p>
          <a:p>
            <a:pPr algn="ctr"/>
            <a:r>
              <a:rPr lang="en-US" altLang="en-US" b="1">
                <a:solidFill>
                  <a:srgbClr val="E6BD6C"/>
                </a:solidFill>
                <a:latin typeface="Arial" pitchFamily="34" charset="0"/>
              </a:rPr>
              <a:t>Engagement &amp; Organizations</a:t>
            </a:r>
            <a:r>
              <a:rPr lang="ja-JP" altLang="en-US" b="1">
                <a:solidFill>
                  <a:srgbClr val="E6BD6C"/>
                </a:solidFill>
                <a:latin typeface="Arial" pitchFamily="34" charset="0"/>
              </a:rPr>
              <a:t>’</a:t>
            </a:r>
            <a:r>
              <a:rPr lang="en-US" altLang="ja-JP" b="1">
                <a:solidFill>
                  <a:srgbClr val="E6BD6C"/>
                </a:solidFill>
                <a:latin typeface="Arial" pitchFamily="34" charset="0"/>
              </a:rPr>
              <a:t> Cultural Assessment</a:t>
            </a:r>
            <a:endParaRPr lang="en-US" altLang="en-US" b="1">
              <a:solidFill>
                <a:srgbClr val="E6BD6C"/>
              </a:solidFill>
              <a:latin typeface="Arial" pitchFamily="34" charset="0"/>
            </a:endParaRPr>
          </a:p>
        </p:txBody>
      </p:sp>
      <p:sp>
        <p:nvSpPr>
          <p:cNvPr id="28680" name="Rectangle 2"/>
          <p:cNvSpPr>
            <a:spLocks noChangeArrowheads="1"/>
          </p:cNvSpPr>
          <p:nvPr/>
        </p:nvSpPr>
        <p:spPr bwMode="auto">
          <a:xfrm>
            <a:off x="457200" y="5951538"/>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2000">
                <a:solidFill>
                  <a:schemeClr val="bg1"/>
                </a:solidFill>
                <a:latin typeface="Arial" pitchFamily="34" charset="0"/>
              </a:rPr>
              <a:t>Determine what matters to community, county, CBOs, and researchers and strike a balance</a:t>
            </a:r>
            <a:endParaRPr lang="en-US"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388938" y="971550"/>
            <a:ext cx="2082800" cy="2073275"/>
          </a:xfrm>
          <a:prstGeom prst="ellipse">
            <a:avLst/>
          </a:prstGeom>
          <a:solidFill>
            <a:srgbClr val="FF6600"/>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County</a:t>
            </a:r>
          </a:p>
        </p:txBody>
      </p:sp>
      <p:sp>
        <p:nvSpPr>
          <p:cNvPr id="3" name="Oval 2"/>
          <p:cNvSpPr>
            <a:spLocks noChangeArrowheads="1"/>
          </p:cNvSpPr>
          <p:nvPr/>
        </p:nvSpPr>
        <p:spPr bwMode="auto">
          <a:xfrm>
            <a:off x="6704013" y="971550"/>
            <a:ext cx="2028825" cy="2073275"/>
          </a:xfrm>
          <a:prstGeom prst="ellipse">
            <a:avLst/>
          </a:prstGeom>
          <a:solidFill>
            <a:srgbClr val="3366FF"/>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CBOs</a:t>
            </a:r>
          </a:p>
        </p:txBody>
      </p:sp>
      <p:sp>
        <p:nvSpPr>
          <p:cNvPr id="4" name="Oval 3"/>
          <p:cNvSpPr>
            <a:spLocks noChangeArrowheads="1"/>
          </p:cNvSpPr>
          <p:nvPr/>
        </p:nvSpPr>
        <p:spPr bwMode="auto">
          <a:xfrm>
            <a:off x="3638550" y="4691063"/>
            <a:ext cx="2152650" cy="2166937"/>
          </a:xfrm>
          <a:prstGeom prst="ellipse">
            <a:avLst/>
          </a:prstGeom>
          <a:solidFill>
            <a:srgbClr val="008000"/>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Community</a:t>
            </a:r>
          </a:p>
        </p:txBody>
      </p:sp>
      <p:sp>
        <p:nvSpPr>
          <p:cNvPr id="5" name="Oval 4"/>
          <p:cNvSpPr>
            <a:spLocks noChangeArrowheads="1"/>
          </p:cNvSpPr>
          <p:nvPr/>
        </p:nvSpPr>
        <p:spPr bwMode="auto">
          <a:xfrm>
            <a:off x="3638550" y="2425700"/>
            <a:ext cx="2068513" cy="2166938"/>
          </a:xfrm>
          <a:prstGeom prst="ellipse">
            <a:avLst/>
          </a:prstGeom>
          <a:solidFill>
            <a:srgbClr val="008000">
              <a:alpha val="45882"/>
            </a:srgbClr>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6" name="Oval 5"/>
          <p:cNvSpPr>
            <a:spLocks noChangeArrowheads="1"/>
          </p:cNvSpPr>
          <p:nvPr/>
        </p:nvSpPr>
        <p:spPr bwMode="auto">
          <a:xfrm>
            <a:off x="4225925" y="1751013"/>
            <a:ext cx="2027238" cy="2073275"/>
          </a:xfrm>
          <a:prstGeom prst="ellipse">
            <a:avLst/>
          </a:prstGeom>
          <a:solidFill>
            <a:srgbClr val="3366FF">
              <a:alpha val="49019"/>
            </a:srgbClr>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7" name="Oval 6"/>
          <p:cNvSpPr>
            <a:spLocks noChangeArrowheads="1"/>
          </p:cNvSpPr>
          <p:nvPr/>
        </p:nvSpPr>
        <p:spPr bwMode="auto">
          <a:xfrm>
            <a:off x="2974975" y="1751013"/>
            <a:ext cx="2081213" cy="2073275"/>
          </a:xfrm>
          <a:prstGeom prst="ellipse">
            <a:avLst/>
          </a:prstGeom>
          <a:solidFill>
            <a:srgbClr val="FF6600">
              <a:alpha val="49019"/>
            </a:srgbClr>
          </a:solidFill>
          <a:ln w="9525">
            <a:solidFill>
              <a:schemeClr val="bg1"/>
            </a:solidFill>
            <a:round/>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8" name="TextBox 7"/>
          <p:cNvSpPr txBox="1"/>
          <p:nvPr/>
        </p:nvSpPr>
        <p:spPr>
          <a:xfrm>
            <a:off x="3330575" y="2720975"/>
            <a:ext cx="2692400" cy="831850"/>
          </a:xfrm>
          <a:prstGeom prst="rect">
            <a:avLst/>
          </a:prstGeom>
          <a:noFill/>
          <a:ln>
            <a:solidFill>
              <a:schemeClr val="bg1"/>
            </a:solidFill>
          </a:ln>
        </p:spPr>
        <p:txBody>
          <a:bodyPr wrap="none">
            <a:spAutoFit/>
          </a:bodyPr>
          <a:lstStyle/>
          <a:p>
            <a:pPr algn="ctr">
              <a:defRPr/>
            </a:pPr>
            <a:r>
              <a:rPr lang="en-US" b="1" dirty="0">
                <a:solidFill>
                  <a:schemeClr val="bg1"/>
                </a:solidFill>
                <a:latin typeface="+mj-lt"/>
                <a:ea typeface="+mn-ea"/>
              </a:rPr>
              <a:t>CLAS Teams and</a:t>
            </a:r>
          </a:p>
          <a:p>
            <a:pPr algn="ctr">
              <a:defRPr/>
            </a:pPr>
            <a:r>
              <a:rPr lang="en-US" b="1" dirty="0">
                <a:solidFill>
                  <a:schemeClr val="bg1"/>
                </a:solidFill>
                <a:latin typeface="+mj-lt"/>
                <a:ea typeface="+mn-ea"/>
              </a:rPr>
              <a:t>QI Projects</a:t>
            </a:r>
          </a:p>
        </p:txBody>
      </p:sp>
      <p:sp>
        <p:nvSpPr>
          <p:cNvPr id="10" name="Rectangle 9"/>
          <p:cNvSpPr/>
          <p:nvPr/>
        </p:nvSpPr>
        <p:spPr>
          <a:xfrm>
            <a:off x="1752600" y="7938"/>
            <a:ext cx="5638800" cy="1692275"/>
          </a:xfrm>
          <a:prstGeom prst="rect">
            <a:avLst/>
          </a:prstGeom>
          <a:effectLst/>
        </p:spPr>
        <p:txBody>
          <a:bodyPr>
            <a:spAutoFit/>
          </a:bodyPr>
          <a:lstStyle/>
          <a:p>
            <a:pPr algn="ctr">
              <a:defRPr/>
            </a:pPr>
            <a:r>
              <a:rPr lang="en-US" b="1" dirty="0">
                <a:solidFill>
                  <a:srgbClr val="E6BD6C"/>
                </a:solidFill>
                <a:latin typeface="Arial" panose="020B0604020202020204" pitchFamily="34" charset="0"/>
                <a:ea typeface="+mn-ea"/>
                <a:cs typeface="Arial" panose="020B0604020202020204" pitchFamily="34" charset="0"/>
              </a:rPr>
              <a:t>Creating a Shared CLAS Culture </a:t>
            </a:r>
          </a:p>
          <a:p>
            <a:pPr algn="ctr">
              <a:defRPr/>
            </a:pPr>
            <a:endParaRPr lang="en-US" sz="800" b="1" dirty="0">
              <a:solidFill>
                <a:srgbClr val="E6BD6C"/>
              </a:solidFill>
              <a:latin typeface="Arial" panose="020B0604020202020204" pitchFamily="34" charset="0"/>
              <a:ea typeface="+mn-ea"/>
              <a:cs typeface="Arial" panose="020B0604020202020204" pitchFamily="34" charset="0"/>
            </a:endParaRPr>
          </a:p>
          <a:p>
            <a:pPr algn="ctr">
              <a:defRPr/>
            </a:pPr>
            <a:r>
              <a:rPr lang="en-US" b="1" dirty="0">
                <a:solidFill>
                  <a:srgbClr val="E6BD6C"/>
                </a:solidFill>
                <a:latin typeface="Arial" panose="020B0604020202020204" pitchFamily="34" charset="0"/>
                <a:ea typeface="+mn-ea"/>
                <a:cs typeface="Arial" panose="020B0604020202020204" pitchFamily="34" charset="0"/>
              </a:rPr>
              <a:t>Phase II: </a:t>
            </a:r>
          </a:p>
          <a:p>
            <a:pPr algn="ctr">
              <a:defRPr/>
            </a:pPr>
            <a:r>
              <a:rPr lang="en-US" b="1" dirty="0">
                <a:solidFill>
                  <a:srgbClr val="E6BD6C"/>
                </a:solidFill>
                <a:latin typeface="Arial" panose="020B0604020202020204" pitchFamily="34" charset="0"/>
                <a:ea typeface="+mn-ea"/>
                <a:cs typeface="Arial" panose="020B0604020202020204" pitchFamily="34" charset="0"/>
              </a:rPr>
              <a:t>CLAS Transformational </a:t>
            </a:r>
          </a:p>
          <a:p>
            <a:pPr algn="ctr">
              <a:defRPr/>
            </a:pPr>
            <a:r>
              <a:rPr lang="en-US" b="1" dirty="0">
                <a:solidFill>
                  <a:srgbClr val="E6BD6C"/>
                </a:solidFill>
                <a:latin typeface="Arial" panose="020B0604020202020204" pitchFamily="34" charset="0"/>
                <a:ea typeface="+mn-ea"/>
                <a:cs typeface="Arial" panose="020B0604020202020204" pitchFamily="34" charset="0"/>
              </a:rPr>
              <a:t>Curriculum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66667E-6 8.14815E-6 L 0.28802 0.1092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39 -0.01226 L -0.26337 0.12176 " pathEditMode="relative" rAng="0" ptsTypes="AA">
                                      <p:cBhvr>
                                        <p:cTn id="8" dur="2000" fill="hold"/>
                                        <p:tgtEl>
                                          <p:spTgt spid="3"/>
                                        </p:tgtEl>
                                        <p:attrNameLst>
                                          <p:attrName>ppt_x</p:attrName>
                                          <p:attrName>ppt_y</p:attrName>
                                        </p:attrNameLst>
                                      </p:cBhvr>
                                      <p:rCtr x="-13247" y="6690"/>
                                    </p:animMotion>
                                  </p:childTnLst>
                                </p:cTn>
                              </p:par>
                              <p:par>
                                <p:cTn id="9" presetID="0" presetClass="path" presetSubtype="0" accel="50000" decel="50000" fill="hold" grpId="0" nodeType="withEffect">
                                  <p:stCondLst>
                                    <p:cond delay="0"/>
                                  </p:stCondLst>
                                  <p:childTnLst>
                                    <p:animMotion origin="layout" path="M -4.16667E-6 -1.48148E-6 L 0.00295 -0.3294 " pathEditMode="relative" ptsTypes="AA">
                                      <p:cBhvr>
                                        <p:cTn id="10" dur="2000" fill="hold"/>
                                        <p:tgtEl>
                                          <p:spTgt spid="4"/>
                                        </p:tgtEl>
                                        <p:attrNameLst>
                                          <p:attrName>ppt_x</p:attrName>
                                          <p:attrName>ppt_y</p:attrName>
                                        </p:attrNameLst>
                                      </p:cBhvr>
                                    </p:animMotion>
                                  </p:childTnLst>
                                </p:cTn>
                              </p:par>
                            </p:childTnLst>
                          </p:cTn>
                        </p:par>
                        <p:par>
                          <p:cTn id="11" fill="hold" nodeType="afterGroup">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19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xit" presetSubtype="32" fill="hold" grpId="1"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3"/>
                                        </p:tgtEl>
                                        <p:attrNameLst>
                                          <p:attrName>ppt_w</p:attrName>
                                        </p:attrNameLst>
                                      </p:cBhvr>
                                      <p:tavLst>
                                        <p:tav tm="0">
                                          <p:val>
                                            <p:strVal val="ppt_w"/>
                                          </p:val>
                                        </p:tav>
                                        <p:tav tm="100000">
                                          <p:val>
                                            <p:fltVal val="0"/>
                                          </p:val>
                                        </p:tav>
                                      </p:tavLst>
                                    </p:anim>
                                    <p:anim calcmode="lin" valueType="num">
                                      <p:cBhvr>
                                        <p:cTn id="30" dur="500"/>
                                        <p:tgtEl>
                                          <p:spTgt spid="3"/>
                                        </p:tgtEl>
                                        <p:attrNameLst>
                                          <p:attrName>ppt_h</p:attrName>
                                        </p:attrNameLst>
                                      </p:cBhvr>
                                      <p:tavLst>
                                        <p:tav tm="0">
                                          <p:val>
                                            <p:strVal val="ppt_h"/>
                                          </p:val>
                                        </p:tav>
                                        <p:tav tm="100000">
                                          <p:val>
                                            <p:fltVal val="0"/>
                                          </p:val>
                                        </p:tav>
                                      </p:tavLst>
                                    </p:anim>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6" grpId="0" animBg="1"/>
      <p:bldP spid="7" grpId="0" animBg="1"/>
      <p:bldP spid="8" grpId="0" animBg="1"/>
    </p:bld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SJSU presentation">
  <a:themeElements>
    <a:clrScheme name="">
      <a:dk1>
        <a:srgbClr val="FFFFFF"/>
      </a:dk1>
      <a:lt1>
        <a:srgbClr val="FFFFFF"/>
      </a:lt1>
      <a:dk2>
        <a:srgbClr val="FFFFFF"/>
      </a:dk2>
      <a:lt2>
        <a:srgbClr val="004040"/>
      </a:lt2>
      <a:accent1>
        <a:srgbClr val="FF0000"/>
      </a:accent1>
      <a:accent2>
        <a:srgbClr val="FAFD00"/>
      </a:accent2>
      <a:accent3>
        <a:srgbClr val="FFFFFF"/>
      </a:accent3>
      <a:accent4>
        <a:srgbClr val="DADADA"/>
      </a:accent4>
      <a:accent5>
        <a:srgbClr val="FFAAAA"/>
      </a:accent5>
      <a:accent6>
        <a:srgbClr val="E3E500"/>
      </a:accent6>
      <a:hlink>
        <a:srgbClr val="FF00FF"/>
      </a:hlink>
      <a:folHlink>
        <a:srgbClr val="00FFFF"/>
      </a:folHlink>
    </a:clrScheme>
    <a:fontScheme name="SJSU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A4B5"/>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DA4B5"/>
        </a:solidFill>
        <a:ln w="12700" cap="flat" cmpd="sng" algn="ctr">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JSU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JSU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JSU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JSU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JSU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JSU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JSU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C:\sjsu\SJSU presentation.pot</Template>
  <TotalTime>142721</TotalTime>
  <Words>1291</Words>
  <Application>Microsoft Office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17</vt:i4>
      </vt:variant>
      <vt:variant>
        <vt:lpstr>Slide Titles</vt:lpstr>
      </vt:variant>
      <vt:variant>
        <vt:i4>15</vt:i4>
      </vt:variant>
    </vt:vector>
  </HeadingPairs>
  <TitlesOfParts>
    <vt:vector size="32" baseType="lpstr">
      <vt:lpstr>master</vt:lpstr>
      <vt:lpstr>1_master</vt:lpstr>
      <vt:lpstr>2_master</vt:lpstr>
      <vt:lpstr>3_master</vt:lpstr>
      <vt:lpstr>4_master</vt:lpstr>
      <vt:lpstr>5_master</vt:lpstr>
      <vt:lpstr>6_master</vt:lpstr>
      <vt:lpstr>7_master</vt:lpstr>
      <vt:lpstr>8_master</vt:lpstr>
      <vt:lpstr>9_master</vt:lpstr>
      <vt:lpstr>10_master</vt:lpstr>
      <vt:lpstr>11_master</vt:lpstr>
      <vt:lpstr>11_SJSU presentation</vt:lpstr>
      <vt:lpstr>12_master</vt:lpstr>
      <vt:lpstr>13_master</vt:lpstr>
      <vt:lpstr>3_Office Theme</vt:lpstr>
      <vt:lpstr>2_Office Theme</vt:lpstr>
      <vt:lpstr>Solano County Behavioral Health MHSA Innovation Plan</vt:lpstr>
      <vt:lpstr>Mental Health Services Act (MHSA)</vt:lpstr>
      <vt:lpstr>MHSA</vt:lpstr>
      <vt:lpstr>MHSA Innovation – Nuts &amp; Bolts</vt:lpstr>
      <vt:lpstr>Solano County MHSA – Innovation Proposal</vt:lpstr>
      <vt:lpstr>Solano County: Cultural  Transformation Model</vt:lpstr>
      <vt:lpstr>Transforming Solano County through the MHSA Innovations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vt:lpstr>
    </vt:vector>
  </TitlesOfParts>
  <Company>Compaq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and Linguistic Expressions of Psychological Distress in Mexican Americans</dc:title>
  <dc:creator>Compaq User</dc:creator>
  <cp:lastModifiedBy>Sergio Aguilar-Gaxiola</cp:lastModifiedBy>
  <cp:revision>2002</cp:revision>
  <cp:lastPrinted>2015-04-22T18:21:39Z</cp:lastPrinted>
  <dcterms:created xsi:type="dcterms:W3CDTF">1999-05-11T22:45:12Z</dcterms:created>
  <dcterms:modified xsi:type="dcterms:W3CDTF">2015-09-06T03:41:03Z</dcterms:modified>
</cp:coreProperties>
</file>