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8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6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1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82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3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2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0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7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27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586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ancer_logo_blu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9050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MPj04385800000[1]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"/>
            <a:ext cx="12192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0422130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12192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MPj04221550000[1]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1219200" cy="81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MPj04388150000[1]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8600"/>
            <a:ext cx="12192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4F716B"/>
          </a:solidFill>
          <a:latin typeface="Verdana" pitchFamily="34" charset="0"/>
          <a:ea typeface="ＭＳ Ｐゴシック" pitchFamily="-106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30000"/>
        </a:spcAft>
        <a:buClr>
          <a:srgbClr val="BF9900"/>
        </a:buClr>
        <a:buFont typeface="Wingdings" pitchFamily="2" charset="2"/>
        <a:defRPr sz="2800" b="1">
          <a:solidFill>
            <a:srgbClr val="0026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F9900"/>
        </a:buClr>
        <a:buFont typeface="Verdana" pitchFamily="34" charset="0"/>
        <a:buChar char="-"/>
        <a:defRPr sz="2800">
          <a:solidFill>
            <a:srgbClr val="00266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F9900"/>
        </a:buClr>
        <a:buFont typeface="Wingdings" pitchFamily="2" charset="2"/>
        <a:buChar char="§"/>
        <a:defRPr sz="2400">
          <a:solidFill>
            <a:srgbClr val="002666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F9900"/>
        </a:buClr>
        <a:buFont typeface="Verdana" pitchFamily="34" charset="0"/>
        <a:buChar char="-"/>
        <a:defRPr sz="2400">
          <a:solidFill>
            <a:srgbClr val="00266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 b="1">
          <a:solidFill>
            <a:srgbClr val="00266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 b="1">
          <a:solidFill>
            <a:srgbClr val="00266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 b="1">
          <a:solidFill>
            <a:srgbClr val="00266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 b="1">
          <a:solidFill>
            <a:srgbClr val="00266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 b="1">
          <a:solidFill>
            <a:srgbClr val="002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Mother’s Wisdom Breast Health Program (2010-2013)</a:t>
            </a:r>
          </a:p>
          <a:p>
            <a:r>
              <a:rPr lang="en-US" sz="2400" dirty="0" smtClean="0"/>
              <a:t>Final Enrollment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Five participating health clinics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579 AI/AN women enrolled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98 Talking Circles Completed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474 Participants Completed Talking Circles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0553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Study Goal: </a:t>
            </a:r>
            <a:r>
              <a:rPr lang="en-US" b="0" dirty="0" smtClean="0"/>
              <a:t>1) To increase awareness and knowledge of breast cancer among AI/AN women, 40 years and older; 2) To increase mammography screening by at least 18%; higher than 49% among eligible AI/AN women.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55780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64928"/>
              </p:ext>
            </p:extLst>
          </p:nvPr>
        </p:nvGraphicFramePr>
        <p:xfrm>
          <a:off x="1056005" y="2801937"/>
          <a:ext cx="6727190" cy="220827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58875"/>
                <a:gridCol w="1856105"/>
                <a:gridCol w="1856105"/>
                <a:gridCol w="185610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Clinic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 of eligible Women Screened in 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%of eligible Women Screened in 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GPRA Target for 2013**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SNAC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K’imaw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UIHS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48%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29%*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Pitriver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MACT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49%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08088" y="3005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1085850" cy="143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76400" y="1798374"/>
            <a:ext cx="54864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Mother’s Wisdom Breast Health Program Three-Year Study (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2010-2013)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53340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100" dirty="0" smtClean="0"/>
              <a:t>* UIHS experienced significant staff turnover during this three-year period that prevented recruiting enough women to participate in the study and completing as many mammograms as possible.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100" dirty="0" smtClean="0"/>
              <a:t>** The GPRA targets are established by the Indian Health Service.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10064177"/>
      </p:ext>
    </p:extLst>
  </p:cSld>
  <p:clrMapOvr>
    <a:masterClrMapping/>
  </p:clrMapOvr>
</p:sld>
</file>

<file path=ppt/theme/theme1.xml><?xml version="1.0" encoding="utf-8"?>
<a:theme xmlns:a="http://schemas.openxmlformats.org/drawingml/2006/main" name="UCD CC">
  <a:themeElements>
    <a:clrScheme name="Custom 2">
      <a:dk1>
        <a:srgbClr val="00206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UCD Cancer Cen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BF9900"/>
          </a:buClr>
          <a:buSzTx/>
          <a:buFont typeface="Arial" charset="0"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2666"/>
            </a:solidFill>
            <a:effectLst/>
            <a:latin typeface="Verdana" pitchFamily="34" charset="0"/>
            <a:ea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BF9900"/>
          </a:buClr>
          <a:buSzTx/>
          <a:buFont typeface="Arial" charset="0"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002666"/>
            </a:solidFill>
            <a:effectLst/>
            <a:latin typeface="Verdana" pitchFamily="34" charset="0"/>
            <a:ea typeface="ＭＳ Ｐゴシック" pitchFamily="-106" charset="-128"/>
          </a:defRPr>
        </a:defPPr>
      </a:lstStyle>
    </a:lnDef>
  </a:objectDefaults>
  <a:extraClrSchemeLst>
    <a:extraClrScheme>
      <a:clrScheme name="UCD Cancer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 Cancer Cen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 Cancer Cen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 Cancer Cen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 Cancer Cen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 Cancer Cen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 Cancer Cen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UCD CC</Template>
  <TotalTime>48</TotalTime>
  <Words>175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UCD CC</vt:lpstr>
      <vt:lpstr>PowerPoint Presentation</vt:lpstr>
      <vt:lpstr>PowerPoint Presentation</vt:lpstr>
      <vt:lpstr>PowerPoint Presentation</vt:lpstr>
    </vt:vector>
  </TitlesOfParts>
  <Company>UC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Von Friederichs-Fitzwater</dc:creator>
  <cp:lastModifiedBy>ntwadmin</cp:lastModifiedBy>
  <cp:revision>6</cp:revision>
  <dcterms:created xsi:type="dcterms:W3CDTF">2011-09-08T22:07:50Z</dcterms:created>
  <dcterms:modified xsi:type="dcterms:W3CDTF">2015-10-20T21:17:41Z</dcterms:modified>
</cp:coreProperties>
</file>